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6" r:id="rId3"/>
    <p:sldId id="256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5688632"/>
          </a:xfrm>
        </p:spPr>
        <p:txBody>
          <a:bodyPr>
            <a:normAutofit/>
          </a:bodyPr>
          <a:lstStyle/>
          <a:p>
            <a:r>
              <a:rPr lang="ru-RU" dirty="0" smtClean="0"/>
              <a:t>Отчет первого этапа </a:t>
            </a:r>
            <a:r>
              <a:rPr lang="ru-RU" dirty="0" err="1" smtClean="0"/>
              <a:t>проэкта</a:t>
            </a:r>
            <a:r>
              <a:rPr lang="ru-RU" dirty="0" smtClean="0"/>
              <a:t> «Учимся самостоятельности»</a:t>
            </a:r>
            <a:br>
              <a:rPr lang="ru-RU" dirty="0" smtClean="0"/>
            </a:br>
            <a:r>
              <a:rPr lang="ru-RU" dirty="0" smtClean="0">
                <a:solidFill>
                  <a:srgbClr val="FFFF00"/>
                </a:solidFill>
              </a:rPr>
              <a:t>Воробьевой Александры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20 января 2019 года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Покупка билета от </a:t>
            </a:r>
            <a:r>
              <a:rPr lang="ru-RU" dirty="0" err="1" smtClean="0"/>
              <a:t>Дорогино</a:t>
            </a:r>
            <a:r>
              <a:rPr lang="ru-RU" dirty="0" smtClean="0"/>
              <a:t> до Черепаново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628800"/>
            <a:ext cx="4266474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Районный дом культуры г.Черепаново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268760"/>
            <a:ext cx="5400600" cy="5589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Районная поликлиника г.Черепаново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12776"/>
            <a:ext cx="5256584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Из поликлиники мы пошли пешком до </a:t>
            </a:r>
            <a:r>
              <a:rPr lang="ru-RU" sz="3200" dirty="0" err="1" smtClean="0"/>
              <a:t>Черепановской</a:t>
            </a:r>
            <a:r>
              <a:rPr lang="ru-RU" sz="3200" dirty="0" smtClean="0"/>
              <a:t> центральной больницы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628800"/>
            <a:ext cx="5544616" cy="4941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400600"/>
          </a:xfrm>
        </p:spPr>
        <p:txBody>
          <a:bodyPr>
            <a:normAutofit/>
          </a:bodyPr>
          <a:lstStyle/>
          <a:p>
            <a:r>
              <a:rPr lang="ru-RU" dirty="0" err="1" smtClean="0"/>
              <a:t>Черепановская</a:t>
            </a:r>
            <a:r>
              <a:rPr lang="ru-RU" dirty="0" smtClean="0"/>
              <a:t> больница имеет несколько отделений. С которыми мы познакомились.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Приемное отделение.</a:t>
            </a:r>
            <a:br>
              <a:rPr lang="ru-RU" dirty="0" smtClean="0"/>
            </a:br>
            <a:r>
              <a:rPr lang="ru-RU" dirty="0" smtClean="0"/>
              <a:t>(Прием больных)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84784"/>
            <a:ext cx="4787577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В этом месте находится справочная служба больницы и здесь можно навестить больных</a:t>
            </a:r>
            <a:endParaRPr lang="ru-RU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29408"/>
            <a:ext cx="5579665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Родильное отделение.</a:t>
            </a:r>
            <a:br>
              <a:rPr lang="ru-RU" sz="3200" dirty="0" smtClean="0"/>
            </a:br>
            <a:r>
              <a:rPr lang="ru-RU" sz="3200" dirty="0" smtClean="0"/>
              <a:t>(Здесь некоторые из нас появились на свет)</a:t>
            </a:r>
            <a:endParaRPr lang="ru-RU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556792"/>
            <a:ext cx="5400600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F:\для презентации\дети\baby2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4293096"/>
            <a:ext cx="2693313" cy="2374381"/>
          </a:xfrm>
          <a:prstGeom prst="rect">
            <a:avLst/>
          </a:prstGeom>
          <a:noFill/>
        </p:spPr>
      </p:pic>
      <p:pic>
        <p:nvPicPr>
          <p:cNvPr id="6" name="Picture 2" descr="F:\2018 май\dostavka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516216" y="1988840"/>
            <a:ext cx="982133" cy="1789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Здесь лечат ребятишек.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7" y="1601416"/>
            <a:ext cx="547260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Пользователь\Documents\картинки для презентации\2038619-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2924944"/>
            <a:ext cx="1714500" cy="2295525"/>
          </a:xfrm>
          <a:prstGeom prst="rect">
            <a:avLst/>
          </a:prstGeom>
          <a:noFill/>
        </p:spPr>
      </p:pic>
      <p:pic>
        <p:nvPicPr>
          <p:cNvPr id="2051" name="Picture 3" descr="C:\Users\Пользователь\Documents\картинки для презентации\2038614-thum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445224"/>
            <a:ext cx="1753791" cy="1412776"/>
          </a:xfrm>
          <a:prstGeom prst="rect">
            <a:avLst/>
          </a:prstGeom>
          <a:noFill/>
        </p:spPr>
      </p:pic>
      <p:pic>
        <p:nvPicPr>
          <p:cNvPr id="2052" name="Picture 4" descr="C:\Users\Пользователь\Documents\картинки для презентации\2038517-thum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509120"/>
            <a:ext cx="1714500" cy="2124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Место где решаются рабочие моменты.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55292"/>
            <a:ext cx="4052031" cy="5402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Ожидание электрички. На вокзале в г.Черепаново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2623"/>
          <a:stretch>
            <a:fillRect/>
          </a:stretch>
        </p:blipFill>
        <p:spPr bwMode="auto">
          <a:xfrm>
            <a:off x="1763688" y="1628800"/>
            <a:ext cx="5604115" cy="501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</TotalTime>
  <Words>76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Отчет первого этапа проэкта «Учимся самостоятельности» Воробьевой Александры. 20 января 2019 года</vt:lpstr>
      <vt:lpstr>Покупка билета от Дорогино до Черепаново</vt:lpstr>
      <vt:lpstr>Районный дом культуры г.Черепаново</vt:lpstr>
      <vt:lpstr>Районная поликлиника г.Черепаново</vt:lpstr>
      <vt:lpstr>Из поликлиники мы пошли пешком до Черепановской центральной больницы</vt:lpstr>
      <vt:lpstr>Черепановская больница имеет несколько отделений. С которыми мы познакомились.</vt:lpstr>
      <vt:lpstr>Приемное отделение. (Прием больных)</vt:lpstr>
      <vt:lpstr>В этом месте находится справочная служба больницы и здесь можно навестить больных</vt:lpstr>
      <vt:lpstr>Родильное отделение. (Здесь некоторые из нас появились на свет)</vt:lpstr>
      <vt:lpstr>Здесь лечат ребятишек.</vt:lpstr>
      <vt:lpstr>Место где решаются рабочие моменты.</vt:lpstr>
      <vt:lpstr>Ожидание электрички. На вокзале в г.Черепаново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Районный дом культуры г.Черепаново</dc:title>
  <dc:creator>Пользователь</dc:creator>
  <cp:lastModifiedBy>Пользователь</cp:lastModifiedBy>
  <cp:revision>6</cp:revision>
  <dcterms:created xsi:type="dcterms:W3CDTF">2019-01-27T05:48:52Z</dcterms:created>
  <dcterms:modified xsi:type="dcterms:W3CDTF">2019-01-27T06:30:30Z</dcterms:modified>
</cp:coreProperties>
</file>