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Layouts/slideLayout46.xml" ContentType="application/vnd.openxmlformats-officedocument.presentationml.slideLayou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69.xml" ContentType="application/vnd.openxmlformats-officedocument.presentationml.slide+xml"/>
  <Override PartName="/ppt/tableStyles.xml" ContentType="application/vnd.openxmlformats-officedocument.presentationml.tableStyles+xml"/>
  <Override PartName="/ppt/slideMasters/slideMaster8.xml" ContentType="application/vnd.openxmlformats-officedocument.presentationml.slideMaster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65.xml" ContentType="application/vnd.openxmlformats-officedocument.presentationml.slideLayout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s/slide38.xml" ContentType="application/vnd.openxmlformats-officedocument.presentationml.slide+xml"/>
  <Override PartName="/ppt/slides/slide85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80.xml" ContentType="application/vnd.openxmlformats-officedocument.presentationml.slide+xml"/>
  <Override PartName="/ppt/slideLayouts/slideLayout48.xml" ContentType="application/vnd.openxmlformats-officedocument.presentationml.slideLayout+xml"/>
  <Override PartName="/ppt/slides/slide27.xml" ContentType="application/vnd.openxmlformats-officedocument.presentationml.slide+xml"/>
  <Override PartName="/ppt/slides/slide74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theme/theme9.xml" ContentType="application/vnd.openxmlformats-officedocument.them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53.xml" ContentType="application/vnd.openxmlformats-officedocument.presentationml.slideLayou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Layouts/slideLayout58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Layouts/slideLayout50.xml" ContentType="application/vnd.openxmlformats-officedocument.presentationml.slideLayout+xml"/>
  <Default Extension="wdp" ContentType="image/vnd.ms-photo"/>
  <Override PartName="/ppt/slides/slide148.xml" ContentType="application/vnd.openxmlformats-officedocument.presentationml.slide+xml"/>
  <Default Extension="gif" ContentType="image/gif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104.xml" ContentType="application/vnd.openxmlformats-officedocument.presentationml.slide+xml"/>
  <Override PartName="/ppt/slides/slide15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5.xml" ContentType="application/vnd.openxmlformats-officedocument.presentationml.slide+xml"/>
  <Override PartName="/ppt/slides/slide92.xml" ContentType="application/vnd.openxmlformats-officedocument.presentationml.slide+xml"/>
  <Override PartName="/ppt/slides/slide140.xml" ContentType="application/vnd.openxmlformats-officedocument.presentationml.slide+xml"/>
  <Override PartName="/ppt/theme/theme3.xml" ContentType="application/vnd.openxmlformats-officedocument.theme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</p:sldMasterIdLst>
  <p:notesMasterIdLst>
    <p:notesMasterId r:id="rId190"/>
  </p:notesMasterIdLst>
  <p:sldIdLst>
    <p:sldId id="349" r:id="rId9"/>
    <p:sldId id="334" r:id="rId10"/>
    <p:sldId id="338" r:id="rId11"/>
    <p:sldId id="278" r:id="rId12"/>
    <p:sldId id="339" r:id="rId13"/>
    <p:sldId id="340" r:id="rId14"/>
    <p:sldId id="345" r:id="rId15"/>
    <p:sldId id="274" r:id="rId16"/>
    <p:sldId id="341" r:id="rId17"/>
    <p:sldId id="320" r:id="rId18"/>
    <p:sldId id="303" r:id="rId19"/>
    <p:sldId id="310" r:id="rId20"/>
    <p:sldId id="337" r:id="rId21"/>
    <p:sldId id="342" r:id="rId22"/>
    <p:sldId id="343" r:id="rId23"/>
    <p:sldId id="344" r:id="rId24"/>
    <p:sldId id="257" r:id="rId25"/>
    <p:sldId id="261" r:id="rId26"/>
    <p:sldId id="330" r:id="rId27"/>
    <p:sldId id="333" r:id="rId28"/>
    <p:sldId id="335" r:id="rId29"/>
    <p:sldId id="328" r:id="rId30"/>
    <p:sldId id="347" r:id="rId31"/>
    <p:sldId id="327" r:id="rId32"/>
    <p:sldId id="321" r:id="rId33"/>
    <p:sldId id="325" r:id="rId34"/>
    <p:sldId id="324" r:id="rId35"/>
    <p:sldId id="323" r:id="rId36"/>
    <p:sldId id="322" r:id="rId37"/>
    <p:sldId id="319" r:id="rId38"/>
    <p:sldId id="281" r:id="rId39"/>
    <p:sldId id="273" r:id="rId40"/>
    <p:sldId id="312" r:id="rId41"/>
    <p:sldId id="258" r:id="rId42"/>
    <p:sldId id="259" r:id="rId43"/>
    <p:sldId id="279" r:id="rId44"/>
    <p:sldId id="260" r:id="rId45"/>
    <p:sldId id="311" r:id="rId46"/>
    <p:sldId id="326" r:id="rId47"/>
    <p:sldId id="313" r:id="rId48"/>
    <p:sldId id="355" r:id="rId49"/>
    <p:sldId id="280" r:id="rId50"/>
    <p:sldId id="316" r:id="rId51"/>
    <p:sldId id="317" r:id="rId52"/>
    <p:sldId id="288" r:id="rId53"/>
    <p:sldId id="292" r:id="rId54"/>
    <p:sldId id="293" r:id="rId55"/>
    <p:sldId id="348" r:id="rId56"/>
    <p:sldId id="290" r:id="rId57"/>
    <p:sldId id="294" r:id="rId58"/>
    <p:sldId id="297" r:id="rId59"/>
    <p:sldId id="298" r:id="rId60"/>
    <p:sldId id="263" r:id="rId61"/>
    <p:sldId id="267" r:id="rId62"/>
    <p:sldId id="307" r:id="rId63"/>
    <p:sldId id="275" r:id="rId64"/>
    <p:sldId id="358" r:id="rId65"/>
    <p:sldId id="277" r:id="rId66"/>
    <p:sldId id="268" r:id="rId67"/>
    <p:sldId id="256" r:id="rId68"/>
    <p:sldId id="270" r:id="rId69"/>
    <p:sldId id="271" r:id="rId70"/>
    <p:sldId id="285" r:id="rId71"/>
    <p:sldId id="286" r:id="rId72"/>
    <p:sldId id="291" r:id="rId73"/>
    <p:sldId id="301" r:id="rId74"/>
    <p:sldId id="302" r:id="rId75"/>
    <p:sldId id="336" r:id="rId76"/>
    <p:sldId id="269" r:id="rId77"/>
    <p:sldId id="357" r:id="rId78"/>
    <p:sldId id="265" r:id="rId79"/>
    <p:sldId id="306" r:id="rId80"/>
    <p:sldId id="309" r:id="rId81"/>
    <p:sldId id="451" r:id="rId82"/>
    <p:sldId id="359" r:id="rId83"/>
    <p:sldId id="449" r:id="rId84"/>
    <p:sldId id="465" r:id="rId85"/>
    <p:sldId id="362" r:id="rId86"/>
    <p:sldId id="366" r:id="rId87"/>
    <p:sldId id="363" r:id="rId88"/>
    <p:sldId id="364" r:id="rId89"/>
    <p:sldId id="361" r:id="rId90"/>
    <p:sldId id="365" r:id="rId91"/>
    <p:sldId id="383" r:id="rId92"/>
    <p:sldId id="461" r:id="rId93"/>
    <p:sldId id="372" r:id="rId94"/>
    <p:sldId id="373" r:id="rId95"/>
    <p:sldId id="374" r:id="rId96"/>
    <p:sldId id="375" r:id="rId97"/>
    <p:sldId id="376" r:id="rId98"/>
    <p:sldId id="377" r:id="rId99"/>
    <p:sldId id="378" r:id="rId100"/>
    <p:sldId id="380" r:id="rId101"/>
    <p:sldId id="379" r:id="rId102"/>
    <p:sldId id="346" r:id="rId103"/>
    <p:sldId id="466" r:id="rId104"/>
    <p:sldId id="381" r:id="rId105"/>
    <p:sldId id="382" r:id="rId106"/>
    <p:sldId id="450" r:id="rId107"/>
    <p:sldId id="462" r:id="rId108"/>
    <p:sldId id="384" r:id="rId109"/>
    <p:sldId id="385" r:id="rId110"/>
    <p:sldId id="387" r:id="rId111"/>
    <p:sldId id="386" r:id="rId112"/>
    <p:sldId id="369" r:id="rId113"/>
    <p:sldId id="388" r:id="rId114"/>
    <p:sldId id="389" r:id="rId115"/>
    <p:sldId id="390" r:id="rId116"/>
    <p:sldId id="391" r:id="rId117"/>
    <p:sldId id="448" r:id="rId118"/>
    <p:sldId id="392" r:id="rId119"/>
    <p:sldId id="394" r:id="rId120"/>
    <p:sldId id="467" r:id="rId121"/>
    <p:sldId id="368" r:id="rId122"/>
    <p:sldId id="371" r:id="rId123"/>
    <p:sldId id="463" r:id="rId124"/>
    <p:sldId id="395" r:id="rId125"/>
    <p:sldId id="396" r:id="rId126"/>
    <p:sldId id="397" r:id="rId127"/>
    <p:sldId id="398" r:id="rId128"/>
    <p:sldId id="399" r:id="rId129"/>
    <p:sldId id="400" r:id="rId130"/>
    <p:sldId id="401" r:id="rId131"/>
    <p:sldId id="402" r:id="rId132"/>
    <p:sldId id="403" r:id="rId133"/>
    <p:sldId id="404" r:id="rId134"/>
    <p:sldId id="405" r:id="rId135"/>
    <p:sldId id="464" r:id="rId136"/>
    <p:sldId id="406" r:id="rId137"/>
    <p:sldId id="407" r:id="rId138"/>
    <p:sldId id="408" r:id="rId139"/>
    <p:sldId id="409" r:id="rId140"/>
    <p:sldId id="447" r:id="rId141"/>
    <p:sldId id="410" r:id="rId142"/>
    <p:sldId id="411" r:id="rId143"/>
    <p:sldId id="412" r:id="rId144"/>
    <p:sldId id="413" r:id="rId145"/>
    <p:sldId id="414" r:id="rId146"/>
    <p:sldId id="415" r:id="rId147"/>
    <p:sldId id="416" r:id="rId148"/>
    <p:sldId id="417" r:id="rId149"/>
    <p:sldId id="418" r:id="rId150"/>
    <p:sldId id="419" r:id="rId151"/>
    <p:sldId id="420" r:id="rId152"/>
    <p:sldId id="421" r:id="rId153"/>
    <p:sldId id="422" r:id="rId154"/>
    <p:sldId id="423" r:id="rId155"/>
    <p:sldId id="424" r:id="rId156"/>
    <p:sldId id="425" r:id="rId157"/>
    <p:sldId id="426" r:id="rId158"/>
    <p:sldId id="446" r:id="rId159"/>
    <p:sldId id="427" r:id="rId160"/>
    <p:sldId id="428" r:id="rId161"/>
    <p:sldId id="429" r:id="rId162"/>
    <p:sldId id="430" r:id="rId163"/>
    <p:sldId id="431" r:id="rId164"/>
    <p:sldId id="432" r:id="rId165"/>
    <p:sldId id="433" r:id="rId166"/>
    <p:sldId id="435" r:id="rId167"/>
    <p:sldId id="436" r:id="rId168"/>
    <p:sldId id="437" r:id="rId169"/>
    <p:sldId id="438" r:id="rId170"/>
    <p:sldId id="439" r:id="rId171"/>
    <p:sldId id="440" r:id="rId172"/>
    <p:sldId id="452" r:id="rId173"/>
    <p:sldId id="453" r:id="rId174"/>
    <p:sldId id="454" r:id="rId175"/>
    <p:sldId id="455" r:id="rId176"/>
    <p:sldId id="456" r:id="rId177"/>
    <p:sldId id="457" r:id="rId178"/>
    <p:sldId id="458" r:id="rId179"/>
    <p:sldId id="459" r:id="rId180"/>
    <p:sldId id="367" r:id="rId181"/>
    <p:sldId id="304" r:id="rId182"/>
    <p:sldId id="282" r:id="rId183"/>
    <p:sldId id="356" r:id="rId184"/>
    <p:sldId id="284" r:id="rId185"/>
    <p:sldId id="272" r:id="rId186"/>
    <p:sldId id="300" r:id="rId187"/>
    <p:sldId id="296" r:id="rId188"/>
    <p:sldId id="444" r:id="rId18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1800" y="-3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3" d="100"/>
        <a:sy n="53" d="100"/>
      </p:scale>
      <p:origin x="0" y="623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09.xml"/><Relationship Id="rId21" Type="http://schemas.openxmlformats.org/officeDocument/2006/relationships/slide" Target="slides/slide13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84" Type="http://schemas.openxmlformats.org/officeDocument/2006/relationships/slide" Target="slides/slide76.xml"/><Relationship Id="rId89" Type="http://schemas.openxmlformats.org/officeDocument/2006/relationships/slide" Target="slides/slide81.xml"/><Relationship Id="rId112" Type="http://schemas.openxmlformats.org/officeDocument/2006/relationships/slide" Target="slides/slide104.xml"/><Relationship Id="rId133" Type="http://schemas.openxmlformats.org/officeDocument/2006/relationships/slide" Target="slides/slide125.xml"/><Relationship Id="rId138" Type="http://schemas.openxmlformats.org/officeDocument/2006/relationships/slide" Target="slides/slide130.xml"/><Relationship Id="rId154" Type="http://schemas.openxmlformats.org/officeDocument/2006/relationships/slide" Target="slides/slide146.xml"/><Relationship Id="rId159" Type="http://schemas.openxmlformats.org/officeDocument/2006/relationships/slide" Target="slides/slide151.xml"/><Relationship Id="rId175" Type="http://schemas.openxmlformats.org/officeDocument/2006/relationships/slide" Target="slides/slide167.xml"/><Relationship Id="rId170" Type="http://schemas.openxmlformats.org/officeDocument/2006/relationships/slide" Target="slides/slide162.xml"/><Relationship Id="rId191" Type="http://schemas.openxmlformats.org/officeDocument/2006/relationships/presProps" Target="presProps.xml"/><Relationship Id="rId16" Type="http://schemas.openxmlformats.org/officeDocument/2006/relationships/slide" Target="slides/slide8.xml"/><Relationship Id="rId107" Type="http://schemas.openxmlformats.org/officeDocument/2006/relationships/slide" Target="slides/slide99.xml"/><Relationship Id="rId11" Type="http://schemas.openxmlformats.org/officeDocument/2006/relationships/slide" Target="slides/slide3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74" Type="http://schemas.openxmlformats.org/officeDocument/2006/relationships/slide" Target="slides/slide66.xml"/><Relationship Id="rId79" Type="http://schemas.openxmlformats.org/officeDocument/2006/relationships/slide" Target="slides/slide71.xml"/><Relationship Id="rId102" Type="http://schemas.openxmlformats.org/officeDocument/2006/relationships/slide" Target="slides/slide94.xml"/><Relationship Id="rId123" Type="http://schemas.openxmlformats.org/officeDocument/2006/relationships/slide" Target="slides/slide115.xml"/><Relationship Id="rId128" Type="http://schemas.openxmlformats.org/officeDocument/2006/relationships/slide" Target="slides/slide120.xml"/><Relationship Id="rId144" Type="http://schemas.openxmlformats.org/officeDocument/2006/relationships/slide" Target="slides/slide136.xml"/><Relationship Id="rId149" Type="http://schemas.openxmlformats.org/officeDocument/2006/relationships/slide" Target="slides/slide141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82.xml"/><Relationship Id="rId95" Type="http://schemas.openxmlformats.org/officeDocument/2006/relationships/slide" Target="slides/slide87.xml"/><Relationship Id="rId160" Type="http://schemas.openxmlformats.org/officeDocument/2006/relationships/slide" Target="slides/slide152.xml"/><Relationship Id="rId165" Type="http://schemas.openxmlformats.org/officeDocument/2006/relationships/slide" Target="slides/slide157.xml"/><Relationship Id="rId181" Type="http://schemas.openxmlformats.org/officeDocument/2006/relationships/slide" Target="slides/slide173.xml"/><Relationship Id="rId186" Type="http://schemas.openxmlformats.org/officeDocument/2006/relationships/slide" Target="slides/slide178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113" Type="http://schemas.openxmlformats.org/officeDocument/2006/relationships/slide" Target="slides/slide105.xml"/><Relationship Id="rId118" Type="http://schemas.openxmlformats.org/officeDocument/2006/relationships/slide" Target="slides/slide110.xml"/><Relationship Id="rId134" Type="http://schemas.openxmlformats.org/officeDocument/2006/relationships/slide" Target="slides/slide126.xml"/><Relationship Id="rId139" Type="http://schemas.openxmlformats.org/officeDocument/2006/relationships/slide" Target="slides/slide131.xml"/><Relationship Id="rId80" Type="http://schemas.openxmlformats.org/officeDocument/2006/relationships/slide" Target="slides/slide72.xml"/><Relationship Id="rId85" Type="http://schemas.openxmlformats.org/officeDocument/2006/relationships/slide" Target="slides/slide77.xml"/><Relationship Id="rId150" Type="http://schemas.openxmlformats.org/officeDocument/2006/relationships/slide" Target="slides/slide142.xml"/><Relationship Id="rId155" Type="http://schemas.openxmlformats.org/officeDocument/2006/relationships/slide" Target="slides/slide147.xml"/><Relationship Id="rId171" Type="http://schemas.openxmlformats.org/officeDocument/2006/relationships/slide" Target="slides/slide163.xml"/><Relationship Id="rId176" Type="http://schemas.openxmlformats.org/officeDocument/2006/relationships/slide" Target="slides/slide168.xml"/><Relationship Id="rId192" Type="http://schemas.openxmlformats.org/officeDocument/2006/relationships/viewProps" Target="viewProps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59" Type="http://schemas.openxmlformats.org/officeDocument/2006/relationships/slide" Target="slides/slide51.xml"/><Relationship Id="rId103" Type="http://schemas.openxmlformats.org/officeDocument/2006/relationships/slide" Target="slides/slide95.xml"/><Relationship Id="rId108" Type="http://schemas.openxmlformats.org/officeDocument/2006/relationships/slide" Target="slides/slide100.xml"/><Relationship Id="rId124" Type="http://schemas.openxmlformats.org/officeDocument/2006/relationships/slide" Target="slides/slide116.xml"/><Relationship Id="rId129" Type="http://schemas.openxmlformats.org/officeDocument/2006/relationships/slide" Target="slides/slide121.xml"/><Relationship Id="rId54" Type="http://schemas.openxmlformats.org/officeDocument/2006/relationships/slide" Target="slides/slide46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91" Type="http://schemas.openxmlformats.org/officeDocument/2006/relationships/slide" Target="slides/slide83.xml"/><Relationship Id="rId96" Type="http://schemas.openxmlformats.org/officeDocument/2006/relationships/slide" Target="slides/slide88.xml"/><Relationship Id="rId140" Type="http://schemas.openxmlformats.org/officeDocument/2006/relationships/slide" Target="slides/slide132.xml"/><Relationship Id="rId145" Type="http://schemas.openxmlformats.org/officeDocument/2006/relationships/slide" Target="slides/slide137.xml"/><Relationship Id="rId161" Type="http://schemas.openxmlformats.org/officeDocument/2006/relationships/slide" Target="slides/slide153.xml"/><Relationship Id="rId166" Type="http://schemas.openxmlformats.org/officeDocument/2006/relationships/slide" Target="slides/slide158.xml"/><Relationship Id="rId182" Type="http://schemas.openxmlformats.org/officeDocument/2006/relationships/slide" Target="slides/slide174.xml"/><Relationship Id="rId187" Type="http://schemas.openxmlformats.org/officeDocument/2006/relationships/slide" Target="slides/slide17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49" Type="http://schemas.openxmlformats.org/officeDocument/2006/relationships/slide" Target="slides/slide41.xml"/><Relationship Id="rId114" Type="http://schemas.openxmlformats.org/officeDocument/2006/relationships/slide" Target="slides/slide106.xml"/><Relationship Id="rId119" Type="http://schemas.openxmlformats.org/officeDocument/2006/relationships/slide" Target="slides/slide111.xml"/><Relationship Id="rId44" Type="http://schemas.openxmlformats.org/officeDocument/2006/relationships/slide" Target="slides/slide36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81" Type="http://schemas.openxmlformats.org/officeDocument/2006/relationships/slide" Target="slides/slide73.xml"/><Relationship Id="rId86" Type="http://schemas.openxmlformats.org/officeDocument/2006/relationships/slide" Target="slides/slide78.xml"/><Relationship Id="rId130" Type="http://schemas.openxmlformats.org/officeDocument/2006/relationships/slide" Target="slides/slide122.xml"/><Relationship Id="rId135" Type="http://schemas.openxmlformats.org/officeDocument/2006/relationships/slide" Target="slides/slide127.xml"/><Relationship Id="rId151" Type="http://schemas.openxmlformats.org/officeDocument/2006/relationships/slide" Target="slides/slide143.xml"/><Relationship Id="rId156" Type="http://schemas.openxmlformats.org/officeDocument/2006/relationships/slide" Target="slides/slide148.xml"/><Relationship Id="rId177" Type="http://schemas.openxmlformats.org/officeDocument/2006/relationships/slide" Target="slides/slide169.xml"/><Relationship Id="rId172" Type="http://schemas.openxmlformats.org/officeDocument/2006/relationships/slide" Target="slides/slide164.xml"/><Relationship Id="rId193" Type="http://schemas.openxmlformats.org/officeDocument/2006/relationships/theme" Target="theme/theme1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9" Type="http://schemas.openxmlformats.org/officeDocument/2006/relationships/slide" Target="slides/slide31.xml"/><Relationship Id="rId109" Type="http://schemas.openxmlformats.org/officeDocument/2006/relationships/slide" Target="slides/slide101.xml"/><Relationship Id="rId34" Type="http://schemas.openxmlformats.org/officeDocument/2006/relationships/slide" Target="slides/slide26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6" Type="http://schemas.openxmlformats.org/officeDocument/2006/relationships/slide" Target="slides/slide68.xml"/><Relationship Id="rId97" Type="http://schemas.openxmlformats.org/officeDocument/2006/relationships/slide" Target="slides/slide89.xml"/><Relationship Id="rId104" Type="http://schemas.openxmlformats.org/officeDocument/2006/relationships/slide" Target="slides/slide96.xml"/><Relationship Id="rId120" Type="http://schemas.openxmlformats.org/officeDocument/2006/relationships/slide" Target="slides/slide112.xml"/><Relationship Id="rId125" Type="http://schemas.openxmlformats.org/officeDocument/2006/relationships/slide" Target="slides/slide117.xml"/><Relationship Id="rId141" Type="http://schemas.openxmlformats.org/officeDocument/2006/relationships/slide" Target="slides/slide133.xml"/><Relationship Id="rId146" Type="http://schemas.openxmlformats.org/officeDocument/2006/relationships/slide" Target="slides/slide138.xml"/><Relationship Id="rId167" Type="http://schemas.openxmlformats.org/officeDocument/2006/relationships/slide" Target="slides/slide159.xml"/><Relationship Id="rId188" Type="http://schemas.openxmlformats.org/officeDocument/2006/relationships/slide" Target="slides/slide18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63.xml"/><Relationship Id="rId92" Type="http://schemas.openxmlformats.org/officeDocument/2006/relationships/slide" Target="slides/slide84.xml"/><Relationship Id="rId162" Type="http://schemas.openxmlformats.org/officeDocument/2006/relationships/slide" Target="slides/slide154.xml"/><Relationship Id="rId183" Type="http://schemas.openxmlformats.org/officeDocument/2006/relationships/slide" Target="slides/slide17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1.xml"/><Relationship Id="rId24" Type="http://schemas.openxmlformats.org/officeDocument/2006/relationships/slide" Target="slides/slide16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66" Type="http://schemas.openxmlformats.org/officeDocument/2006/relationships/slide" Target="slides/slide58.xml"/><Relationship Id="rId87" Type="http://schemas.openxmlformats.org/officeDocument/2006/relationships/slide" Target="slides/slide79.xml"/><Relationship Id="rId110" Type="http://schemas.openxmlformats.org/officeDocument/2006/relationships/slide" Target="slides/slide102.xml"/><Relationship Id="rId115" Type="http://schemas.openxmlformats.org/officeDocument/2006/relationships/slide" Target="slides/slide107.xml"/><Relationship Id="rId131" Type="http://schemas.openxmlformats.org/officeDocument/2006/relationships/slide" Target="slides/slide123.xml"/><Relationship Id="rId136" Type="http://schemas.openxmlformats.org/officeDocument/2006/relationships/slide" Target="slides/slide128.xml"/><Relationship Id="rId157" Type="http://schemas.openxmlformats.org/officeDocument/2006/relationships/slide" Target="slides/slide149.xml"/><Relationship Id="rId178" Type="http://schemas.openxmlformats.org/officeDocument/2006/relationships/slide" Target="slides/slide170.xml"/><Relationship Id="rId61" Type="http://schemas.openxmlformats.org/officeDocument/2006/relationships/slide" Target="slides/slide53.xml"/><Relationship Id="rId82" Type="http://schemas.openxmlformats.org/officeDocument/2006/relationships/slide" Target="slides/slide74.xml"/><Relationship Id="rId152" Type="http://schemas.openxmlformats.org/officeDocument/2006/relationships/slide" Target="slides/slide144.xml"/><Relationship Id="rId173" Type="http://schemas.openxmlformats.org/officeDocument/2006/relationships/slide" Target="slides/slide165.xml"/><Relationship Id="rId194" Type="http://schemas.openxmlformats.org/officeDocument/2006/relationships/tableStyles" Target="tableStyles.xml"/><Relationship Id="rId19" Type="http://schemas.openxmlformats.org/officeDocument/2006/relationships/slide" Target="slides/slide11.xml"/><Relationship Id="rId14" Type="http://schemas.openxmlformats.org/officeDocument/2006/relationships/slide" Target="slides/slide6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56" Type="http://schemas.openxmlformats.org/officeDocument/2006/relationships/slide" Target="slides/slide48.xml"/><Relationship Id="rId77" Type="http://schemas.openxmlformats.org/officeDocument/2006/relationships/slide" Target="slides/slide69.xml"/><Relationship Id="rId100" Type="http://schemas.openxmlformats.org/officeDocument/2006/relationships/slide" Target="slides/slide92.xml"/><Relationship Id="rId105" Type="http://schemas.openxmlformats.org/officeDocument/2006/relationships/slide" Target="slides/slide97.xml"/><Relationship Id="rId126" Type="http://schemas.openxmlformats.org/officeDocument/2006/relationships/slide" Target="slides/slide118.xml"/><Relationship Id="rId147" Type="http://schemas.openxmlformats.org/officeDocument/2006/relationships/slide" Target="slides/slide139.xml"/><Relationship Id="rId168" Type="http://schemas.openxmlformats.org/officeDocument/2006/relationships/slide" Target="slides/slide160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93" Type="http://schemas.openxmlformats.org/officeDocument/2006/relationships/slide" Target="slides/slide85.xml"/><Relationship Id="rId98" Type="http://schemas.openxmlformats.org/officeDocument/2006/relationships/slide" Target="slides/slide90.xml"/><Relationship Id="rId121" Type="http://schemas.openxmlformats.org/officeDocument/2006/relationships/slide" Target="slides/slide113.xml"/><Relationship Id="rId142" Type="http://schemas.openxmlformats.org/officeDocument/2006/relationships/slide" Target="slides/slide134.xml"/><Relationship Id="rId163" Type="http://schemas.openxmlformats.org/officeDocument/2006/relationships/slide" Target="slides/slide155.xml"/><Relationship Id="rId184" Type="http://schemas.openxmlformats.org/officeDocument/2006/relationships/slide" Target="slides/slide176.xml"/><Relationship Id="rId189" Type="http://schemas.openxmlformats.org/officeDocument/2006/relationships/slide" Target="slides/slide181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17.xml"/><Relationship Id="rId46" Type="http://schemas.openxmlformats.org/officeDocument/2006/relationships/slide" Target="slides/slide38.xml"/><Relationship Id="rId67" Type="http://schemas.openxmlformats.org/officeDocument/2006/relationships/slide" Target="slides/slide59.xml"/><Relationship Id="rId116" Type="http://schemas.openxmlformats.org/officeDocument/2006/relationships/slide" Target="slides/slide108.xml"/><Relationship Id="rId137" Type="http://schemas.openxmlformats.org/officeDocument/2006/relationships/slide" Target="slides/slide129.xml"/><Relationship Id="rId158" Type="http://schemas.openxmlformats.org/officeDocument/2006/relationships/slide" Target="slides/slide150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62" Type="http://schemas.openxmlformats.org/officeDocument/2006/relationships/slide" Target="slides/slide54.xml"/><Relationship Id="rId83" Type="http://schemas.openxmlformats.org/officeDocument/2006/relationships/slide" Target="slides/slide75.xml"/><Relationship Id="rId88" Type="http://schemas.openxmlformats.org/officeDocument/2006/relationships/slide" Target="slides/slide80.xml"/><Relationship Id="rId111" Type="http://schemas.openxmlformats.org/officeDocument/2006/relationships/slide" Target="slides/slide103.xml"/><Relationship Id="rId132" Type="http://schemas.openxmlformats.org/officeDocument/2006/relationships/slide" Target="slides/slide124.xml"/><Relationship Id="rId153" Type="http://schemas.openxmlformats.org/officeDocument/2006/relationships/slide" Target="slides/slide145.xml"/><Relationship Id="rId174" Type="http://schemas.openxmlformats.org/officeDocument/2006/relationships/slide" Target="slides/slide166.xml"/><Relationship Id="rId179" Type="http://schemas.openxmlformats.org/officeDocument/2006/relationships/slide" Target="slides/slide171.xml"/><Relationship Id="rId190" Type="http://schemas.openxmlformats.org/officeDocument/2006/relationships/notesMaster" Target="notesMasters/notesMaster1.xml"/><Relationship Id="rId15" Type="http://schemas.openxmlformats.org/officeDocument/2006/relationships/slide" Target="slides/slide7.xml"/><Relationship Id="rId36" Type="http://schemas.openxmlformats.org/officeDocument/2006/relationships/slide" Target="slides/slide28.xml"/><Relationship Id="rId57" Type="http://schemas.openxmlformats.org/officeDocument/2006/relationships/slide" Target="slides/slide49.xml"/><Relationship Id="rId106" Type="http://schemas.openxmlformats.org/officeDocument/2006/relationships/slide" Target="slides/slide98.xml"/><Relationship Id="rId127" Type="http://schemas.openxmlformats.org/officeDocument/2006/relationships/slide" Target="slides/slide119.xml"/><Relationship Id="rId10" Type="http://schemas.openxmlformats.org/officeDocument/2006/relationships/slide" Target="slides/slide2.xml"/><Relationship Id="rId31" Type="http://schemas.openxmlformats.org/officeDocument/2006/relationships/slide" Target="slides/slide23.xml"/><Relationship Id="rId52" Type="http://schemas.openxmlformats.org/officeDocument/2006/relationships/slide" Target="slides/slide44.xml"/><Relationship Id="rId73" Type="http://schemas.openxmlformats.org/officeDocument/2006/relationships/slide" Target="slides/slide65.xml"/><Relationship Id="rId78" Type="http://schemas.openxmlformats.org/officeDocument/2006/relationships/slide" Target="slides/slide70.xml"/><Relationship Id="rId94" Type="http://schemas.openxmlformats.org/officeDocument/2006/relationships/slide" Target="slides/slide86.xml"/><Relationship Id="rId99" Type="http://schemas.openxmlformats.org/officeDocument/2006/relationships/slide" Target="slides/slide91.xml"/><Relationship Id="rId101" Type="http://schemas.openxmlformats.org/officeDocument/2006/relationships/slide" Target="slides/slide93.xml"/><Relationship Id="rId122" Type="http://schemas.openxmlformats.org/officeDocument/2006/relationships/slide" Target="slides/slide114.xml"/><Relationship Id="rId143" Type="http://schemas.openxmlformats.org/officeDocument/2006/relationships/slide" Target="slides/slide135.xml"/><Relationship Id="rId148" Type="http://schemas.openxmlformats.org/officeDocument/2006/relationships/slide" Target="slides/slide140.xml"/><Relationship Id="rId164" Type="http://schemas.openxmlformats.org/officeDocument/2006/relationships/slide" Target="slides/slide156.xml"/><Relationship Id="rId169" Type="http://schemas.openxmlformats.org/officeDocument/2006/relationships/slide" Target="slides/slide161.xml"/><Relationship Id="rId185" Type="http://schemas.openxmlformats.org/officeDocument/2006/relationships/slide" Target="slides/slide17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80" Type="http://schemas.openxmlformats.org/officeDocument/2006/relationships/slide" Target="slides/slide172.xml"/><Relationship Id="rId26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23025-A9AA-4B10-A129-73B0EEE6E873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9D0CBF-5882-4EE0-8A6A-D65592F38AD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80162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        </a:t>
            </a:r>
            <a:r>
              <a:rPr lang="ru-RU" sz="2000" dirty="0" smtClean="0"/>
              <a:t>Земля вода воздух </a:t>
            </a:r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53369-4F1A-4AD3-9805-41BECE343AF8}" type="slidenum">
              <a:rPr lang="ru-RU">
                <a:solidFill>
                  <a:prstClr val="black"/>
                </a:solidFill>
              </a:rPr>
              <a:pPr/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41056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 advClick="0" advTm="1000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9540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4405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235644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1189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309719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83948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5575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84665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32752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8242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298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72838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793769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668598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48262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447114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037220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16256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84241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57527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39246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25391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803D1E0D-9897-4962-9BC8-8E73C549A38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717892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51593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  <p:extLst>
      <p:ext uri="{BB962C8B-B14F-4D97-AF65-F5344CB8AC3E}">
        <p14:creationId xmlns="" xmlns:p14="http://schemas.microsoft.com/office/powerpoint/2010/main" val="27958400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376851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58855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300410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978758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9284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754356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27939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870584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4536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53760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13168802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75256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2327278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14696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38763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0785729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440213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140157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8815929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4431430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311222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559971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858559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8285352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69597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5220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4338738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370795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83976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89427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200400"/>
            <a:ext cx="7543800" cy="1524000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724400"/>
            <a:ext cx="6858000" cy="990600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1242660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67978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7240" y="0"/>
            <a:ext cx="7543800" cy="304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276600"/>
            <a:ext cx="7543800" cy="1676400"/>
          </a:xfrm>
        </p:spPr>
        <p:txBody>
          <a:bodyPr anchor="b" anchorCtr="0"/>
          <a:lstStyle>
            <a:lvl1pPr algn="l">
              <a:defRPr sz="54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4953000"/>
            <a:ext cx="6858000" cy="91440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338974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609601"/>
            <a:ext cx="3657600" cy="37673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69509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89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152" y="609600"/>
            <a:ext cx="3657600" cy="6397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1329264"/>
            <a:ext cx="3657600" cy="3048000"/>
          </a:xfrm>
        </p:spPr>
        <p:txBody>
          <a:bodyPr anchor="t" anchorCtr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7589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645152" y="1249362"/>
            <a:ext cx="3657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44649844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91964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7159428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0866" y="457200"/>
            <a:ext cx="4594934" cy="4114799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1" y="457200"/>
            <a:ext cx="2673657" cy="4114800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rot="5400000">
            <a:off x="1677194" y="2514600"/>
            <a:ext cx="3810000" cy="1588"/>
          </a:xfrm>
          <a:prstGeom prst="line">
            <a:avLst/>
          </a:prstGeom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16590782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4572000"/>
            <a:ext cx="6784848" cy="1600200"/>
          </a:xfrm>
        </p:spPr>
        <p:txBody>
          <a:bodyPr anchor="b">
            <a:normAutofit/>
          </a:bodyPr>
          <a:lstStyle>
            <a:lvl1pPr algn="l">
              <a:defRPr sz="5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240" y="457200"/>
            <a:ext cx="7543800" cy="2895600"/>
          </a:xfrm>
          <a:ln w="6350">
            <a:solidFill>
              <a:schemeClr val="tx2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0392" y="3505200"/>
            <a:ext cx="7391400" cy="80486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93559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85800"/>
            <a:ext cx="7239000" cy="38862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65721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2000" y="685801"/>
            <a:ext cx="1828800" cy="541019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90800" y="685801"/>
            <a:ext cx="5715000" cy="4876800"/>
          </a:xfrm>
        </p:spPr>
        <p:txBody>
          <a:bodyPr vert="eaVert" anchor="t" anchorCtr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442810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890054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7591169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6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3446428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989179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474017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269667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7276396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8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37017394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{</a:t>
            </a:r>
            <a:endParaRPr lang="en-US" sz="60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717508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34491270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7828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23F0B2-7F7E-4B02-B0CE-704CE99D3098}" type="datetimeFigureOut">
              <a:rPr lang="ru-RU" smtClean="0"/>
              <a:pPr/>
              <a:t>11.05.2018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C2F13-D8DB-4DB8-9937-C25F2A357C1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1000">
    <p:strips dir="r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7CEADCE6-5D0F-4B32-B732-F511616F58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E067A71-1BD6-442B-BC62-EA2D8E038389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31990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28BA2348-29FB-4435-A857-F6A34F8753EB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41DA87FF-47A3-47A8-99F3-63570E195985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7713866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CFA9EBE4-C252-493F-A667-35EAEC603BB3}" type="datetimeFigureOut">
              <a:rPr lang="ru-RU" smtClean="0">
                <a:solidFill>
                  <a:prstClr val="white"/>
                </a:solidFill>
              </a:rPr>
              <a:pPr/>
              <a:t>11.05.2018</a:t>
            </a:fld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803D1E0D-9897-4962-9BC8-8E73C549A386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9610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5840755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CFA9EBE4-C252-493F-A667-35EAEC603BB3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803D1E0D-9897-4962-9BC8-8E73C549A386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85989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4572000"/>
            <a:ext cx="6781800" cy="16002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0" y="685800"/>
            <a:ext cx="7543800" cy="388620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48400" y="620877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  <a:latin typeface="+mn-lt"/>
              </a:defRPr>
            </a:lvl1pPr>
          </a:lstStyle>
          <a:p>
            <a:fld id="{584FB0CD-C1A8-489A-91C6-495C5F77A7D9}" type="datetimeFigureOut">
              <a:rPr lang="ru-RU" smtClean="0">
                <a:solidFill>
                  <a:srgbClr val="DEDEE0">
                    <a:lumMod val="90000"/>
                    <a:lumOff val="10000"/>
                  </a:srgbClr>
                </a:solidFill>
              </a:rPr>
              <a:pPr/>
              <a:t>11.05.2018</a:t>
            </a:fld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1999" y="6208776"/>
            <a:ext cx="48738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endParaRPr lang="ru-RU">
              <a:solidFill>
                <a:srgbClr val="DEDEE0">
                  <a:lumMod val="90000"/>
                  <a:lumOff val="1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5687568"/>
            <a:ext cx="76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5A552FA7-B963-4D37-9837-0C2A2854675A}" type="slidenum">
              <a:rPr lang="ru-RU" smtClean="0">
                <a:solidFill>
                  <a:prstClr val="white">
                    <a:lumMod val="85000"/>
                    <a:lumOff val="15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lumMod val="85000"/>
                  <a:lumOff val="15000"/>
                </a:prstClr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0"/>
            <a:ext cx="7543800" cy="381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77240" y="6172200"/>
            <a:ext cx="7543800" cy="274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555191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5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94360" indent="-27432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686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64592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1901952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8pPr>
      <a:lvl9pPr marL="246888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3C8E7244-EE19-4639-8319-0285EDF36237}" type="datetimeFigureOut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11.05.2018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E64FB679-EB4F-47C8-8550-66EA8B5A820A}" type="slidenum">
              <a:rPr lang="ru-RU" smtClean="0">
                <a:solidFill>
                  <a:prstClr val="white">
                    <a:alpha val="60000"/>
                  </a:prstClr>
                </a:solidFill>
              </a:rPr>
              <a:pPr/>
              <a:t>‹#›</a:t>
            </a:fld>
            <a:endParaRPr lang="ru-RU">
              <a:solidFill>
                <a:prstClr val="white">
                  <a:alpha val="60000"/>
                </a:prst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992640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krasivye-mesta.ru/img/Teletskoe-ozero-1.jpg" TargetMode="Externa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hyperlink" Target="http://krasivye-mesta.ru/img/Pereval-Karatjurek-1.jpg" TargetMode="External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hyperlink" Target="http://krasivye-mesta.ru/img/Tavdinskie-peschery-1.jpg" TargetMode="External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://krasivye-mesta.ru/img/Dolina-semi-ozer-1.jpg" TargetMode="External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://krasivye-mesta.ru/img/Dolina-yarlu-1.jpg" TargetMode="External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hyperlink" Target="http://krasivye-mesta.ru/img/Reka-Katun-1.jpg" TargetMode="Externa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8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hyperlink" Target="http://krasivye-mesta.ru/img/Akkemskoe-ozero-1.jpg" TargetMode="External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hyperlink" Target="http://krasivye-mesta.ru/img/Kucherlinskoe-ozero-1.jpg" TargetMode="External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8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1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hyperlink" Target="http://krasivye-mesta.ru/img/Plato-Ukok-2.jpg" TargetMode="External"/><Relationship Id="rId1" Type="http://schemas.openxmlformats.org/officeDocument/2006/relationships/slideLayout" Target="../slideLayouts/slideLayout18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8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hyperlink" Target="http://krasivye-mesta.ru/img/Teletskoe-ozero-2.jpg" TargetMode="External"/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hyperlink" Target="http://krasivye-mesta.ru/img/Shavlinskie-ozera-1.jpg" TargetMode="External"/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1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8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18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18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18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18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1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gif"/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18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8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8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18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18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76;&#1077;&#1086;/&#1076;&#1072;&#1085;&#1080;&#1083;%20&#1088;&#1072;&#1079;&#1073;&#1088;.%20&#1084;&#1091;&#1089;&#1086;&#1088;%201(1).mp4" TargetMode="External"/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76;&#1077;&#1086;/&#1076;&#1072;&#1085;&#1080;&#1083;%20&#1089;&#1086;&#1073;&#1080;&#1088;&#1072;&#1077;&#1090;%20&#1084;&#1091;&#1089;&#1086;&#1088;.mp4" TargetMode="External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1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1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7.png"/><Relationship Id="rId4" Type="http://schemas.openxmlformats.org/officeDocument/2006/relationships/image" Target="../media/image106.jpe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18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18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hyperlink" Target="&#1074;&#1080;&#1076;&#1077;&#1086;/&#1082;&#1091;&#1082;.%20&#1089;&#1087;&#1077;&#1082;&#1090;.%20&#1055;&#1056;&#1054;%20&#1045;&#1051;&#1054;&#1063;&#1050;&#1059;.3gp" TargetMode="External"/><Relationship Id="rId1" Type="http://schemas.openxmlformats.org/officeDocument/2006/relationships/slideLayout" Target="../slideLayouts/slideLayout28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8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8.xml"/><Relationship Id="rId4" Type="http://schemas.microsoft.com/office/2007/relationships/hdphoto" Target="../media/hdphoto1.wdp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8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18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16.pn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18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40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40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18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76;&#1077;&#1086;/&#1101;&#1082;&#1089;&#1087;&#1077;&#1088;&#1077;&#1084;&#1077;&#1085;&#1090;%20&#1087;&#1088;&#1086;%20&#1074;&#1086;&#1076;&#1091;%201.3gp" TargetMode="External"/><Relationship Id="rId2" Type="http://schemas.openxmlformats.org/officeDocument/2006/relationships/image" Target="../media/image120.gif"/><Relationship Id="rId1" Type="http://schemas.openxmlformats.org/officeDocument/2006/relationships/slideLayout" Target="../slideLayouts/slideLayout18.xml"/><Relationship Id="rId6" Type="http://schemas.openxmlformats.org/officeDocument/2006/relationships/hyperlink" Target="&#1074;&#1080;&#1076;&#1077;&#1086;/&#1079;&#1072;&#1082;&#1083;&#1102;&#1095;.&#1095;&#1072;&#1089;&#1089;&#1090;&#1100;%20&#1087;&#1088;&#1086;%20&#1074;&#1086;&#1076;&#1091;%20&#1071;&#1085;&#1072;.mp4" TargetMode="External"/><Relationship Id="rId5" Type="http://schemas.openxmlformats.org/officeDocument/2006/relationships/hyperlink" Target="&#1074;&#1080;&#1076;&#1077;&#1086;/&#1087;&#1088;&#1086;%20&#1074;&#1086;&#1076;&#1091;%203.3gp" TargetMode="External"/><Relationship Id="rId4" Type="http://schemas.openxmlformats.org/officeDocument/2006/relationships/hyperlink" Target="&#1074;&#1080;&#1076;&#1077;&#1086;/&#1087;&#1088;&#1086;%20&#1074;&#1086;&#1076;&#1091;%202.3gp" TargetMode="Externa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hyperlink" Target="&#1074;&#1080;&#1076;&#1077;&#1086;/&#1085;&#1072;&#1089;&#1090;&#1103;%20&#1085;&#1077;%20&#1074;&#1099;&#1082;&#1083;&#1102;&#1095;&#1072;&#1077;&#1090;%20&#1082;&#1088;&#1072;&#1085;.mp4" TargetMode="External"/><Relationship Id="rId2" Type="http://schemas.openxmlformats.org/officeDocument/2006/relationships/image" Target="../media/image121.gif"/><Relationship Id="rId1" Type="http://schemas.openxmlformats.org/officeDocument/2006/relationships/slideLayout" Target="../slideLayouts/slideLayout18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18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51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51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51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51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51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51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5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5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50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51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6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gif"/><Relationship Id="rId1" Type="http://schemas.openxmlformats.org/officeDocument/2006/relationships/slideLayout" Target="../slideLayouts/slideLayout51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73.xml"/><Relationship Id="rId4" Type="http://schemas.openxmlformats.org/officeDocument/2006/relationships/image" Target="../media/image139.png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73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18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73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3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73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3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png"/><Relationship Id="rId1" Type="http://schemas.openxmlformats.org/officeDocument/2006/relationships/slideLayout" Target="../slideLayouts/slideLayout7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9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72.xml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3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73.xm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3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7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2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6.png"/><Relationship Id="rId1" Type="http://schemas.openxmlformats.org/officeDocument/2006/relationships/slideLayout" Target="../slideLayouts/slideLayout72.xml"/></Relationships>
</file>

<file path=ppt/slides/_rels/slide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3.xml"/></Relationships>
</file>

<file path=ppt/slides/_rels/slide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3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9.jpeg"/><Relationship Id="rId1" Type="http://schemas.openxmlformats.org/officeDocument/2006/relationships/slideLayout" Target="../slideLayouts/slideLayout84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image" Target="../media/image160.jpe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62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eg"/><Relationship Id="rId2" Type="http://schemas.openxmlformats.org/officeDocument/2006/relationships/image" Target="../media/image163.jpeg"/><Relationship Id="rId1" Type="http://schemas.openxmlformats.org/officeDocument/2006/relationships/slideLayout" Target="../slideLayouts/slideLayout84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eg"/><Relationship Id="rId2" Type="http://schemas.openxmlformats.org/officeDocument/2006/relationships/image" Target="../media/image165.jpe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67.png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8.jpeg"/><Relationship Id="rId1" Type="http://schemas.openxmlformats.org/officeDocument/2006/relationships/slideLayout" Target="../slideLayouts/slideLayout84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gif"/><Relationship Id="rId2" Type="http://schemas.openxmlformats.org/officeDocument/2006/relationships/image" Target="../media/image169.jpeg"/><Relationship Id="rId1" Type="http://schemas.openxmlformats.org/officeDocument/2006/relationships/slideLayout" Target="../slideLayouts/slideLayout84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eg"/><Relationship Id="rId2" Type="http://schemas.openxmlformats.org/officeDocument/2006/relationships/image" Target="../media/image171.jpeg"/><Relationship Id="rId1" Type="http://schemas.openxmlformats.org/officeDocument/2006/relationships/slideLayout" Target="../slideLayouts/slideLayout84.xml"/><Relationship Id="rId5" Type="http://schemas.openxmlformats.org/officeDocument/2006/relationships/image" Target="../media/image170.gif"/><Relationship Id="rId4" Type="http://schemas.openxmlformats.org/officeDocument/2006/relationships/image" Target="../media/image173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eg"/><Relationship Id="rId2" Type="http://schemas.openxmlformats.org/officeDocument/2006/relationships/image" Target="../media/image174.jpeg"/><Relationship Id="rId1" Type="http://schemas.openxmlformats.org/officeDocument/2006/relationships/slideLayout" Target="../slideLayouts/slideLayout84.xml"/><Relationship Id="rId4" Type="http://schemas.openxmlformats.org/officeDocument/2006/relationships/image" Target="../media/image170.gif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gif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84.xml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gif"/><Relationship Id="rId1" Type="http://schemas.openxmlformats.org/officeDocument/2006/relationships/slideLayout" Target="../slideLayouts/slideLayout83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gif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83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png"/><Relationship Id="rId2" Type="http://schemas.openxmlformats.org/officeDocument/2006/relationships/image" Target="../media/image178.png"/><Relationship Id="rId1" Type="http://schemas.openxmlformats.org/officeDocument/2006/relationships/slideLayout" Target="../slideLayouts/slideLayout83.xml"/></Relationships>
</file>

<file path=ppt/slides/_rels/slide16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83.xml"/><Relationship Id="rId4" Type="http://schemas.openxmlformats.org/officeDocument/2006/relationships/image" Target="../media/image181.png"/></Relationships>
</file>

<file path=ppt/slides/_rels/slide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png"/><Relationship Id="rId1" Type="http://schemas.openxmlformats.org/officeDocument/2006/relationships/slideLayout" Target="../slideLayouts/slideLayout84.xml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18.xml"/></Relationships>
</file>

<file path=ppt/slides/_rels/slide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18.xml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5.png"/><Relationship Id="rId1" Type="http://schemas.openxmlformats.org/officeDocument/2006/relationships/slideLayout" Target="../slideLayouts/slideLayout18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18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7.jpeg"/><Relationship Id="rId1" Type="http://schemas.openxmlformats.org/officeDocument/2006/relationships/slideLayout" Target="../slideLayouts/slideLayout18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8.jpeg"/><Relationship Id="rId1" Type="http://schemas.openxmlformats.org/officeDocument/2006/relationships/slideLayout" Target="../slideLayouts/slideLayout18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18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8.xml"/></Relationships>
</file>

<file path=ppt/slides/_rels/slide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1.gif"/><Relationship Id="rId1" Type="http://schemas.openxmlformats.org/officeDocument/2006/relationships/slideLayout" Target="../slideLayouts/slideLayout18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hyperlink" Target="http://krasivye-mesta.ru/img/Dolina-yarlu-3.jpg" TargetMode="External"/><Relationship Id="rId1" Type="http://schemas.openxmlformats.org/officeDocument/2006/relationships/slideLayout" Target="../slideLayouts/slideLayout17.xml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3.jpeg"/><Relationship Id="rId1" Type="http://schemas.openxmlformats.org/officeDocument/2006/relationships/slideLayout" Target="../slideLayouts/slideLayout18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hyperlink" Target="http://krasivye-mesta.ru/img/Plato-Ukok-1.jpg" TargetMode="External"/><Relationship Id="rId1" Type="http://schemas.openxmlformats.org/officeDocument/2006/relationships/slideLayout" Target="../slideLayouts/slideLayout17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18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6.jpeg"/><Relationship Id="rId1" Type="http://schemas.openxmlformats.org/officeDocument/2006/relationships/slideLayout" Target="../slideLayouts/slideLayout18.xml"/></Relationships>
</file>

<file path=ppt/slides/_rels/slide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7.jpeg"/><Relationship Id="rId1" Type="http://schemas.openxmlformats.org/officeDocument/2006/relationships/slideLayout" Target="../slideLayouts/slideLayout18.xml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8.jpeg"/><Relationship Id="rId1" Type="http://schemas.openxmlformats.org/officeDocument/2006/relationships/slideLayout" Target="../slideLayouts/slideLayout17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16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74288454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planetaduha.com/wp-content/uploads/2014/05/gornyj-altaj-mest%D0%BE-sily-02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312618"/>
            <a:ext cx="2232248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494892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1111111\68098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Пользователь\Desktop\эко проект\алтай\F8tkq_jB7c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93907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diamond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1111111\2764436_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1528" y="0"/>
            <a:ext cx="954404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wheel spokes="3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F:\1111111\3075b738ae815b553936d61f7cba189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randomBar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1111111\earth-space-starry-night-sk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0" y="-142875"/>
            <a:ext cx="9525000" cy="714375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000">
    <p:cover dir="r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Пользователь\Desktop\эко проект\алтай\c1IDj9m3Wl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30865"/>
            <a:ext cx="9143999" cy="7319732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F:\1111111\LSS0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5482" y="112776"/>
            <a:ext cx="9299482" cy="6745224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avatars.mds.yandex.net/get-pdb/216365/f3ae70a8-8c06-46aa-9d6e-483a0b4e54bf/s1200?webp=fal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43297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"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графия Телецкого озера">
            <a:hlinkClick r:id="rId2" tooltip="&quot;Фотография Телецкого озера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Телецкое озеро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 advClick="0" advTm="1000">
    <p:cover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krasivye-mesta.ru/img/Gora-Beluha-1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>
                <a:solidFill>
                  <a:schemeClr val="bg1"/>
                </a:solidFill>
              </a:rPr>
              <a:t>Гора Белуха (</a:t>
            </a:r>
            <a:r>
              <a:rPr lang="ru-RU" sz="4000" b="1" dirty="0" err="1" smtClean="0">
                <a:solidFill>
                  <a:schemeClr val="bg1"/>
                </a:solidFill>
              </a:rPr>
              <a:t>Уч-Сумер</a:t>
            </a:r>
            <a:r>
              <a:rPr lang="ru-RU" sz="4000" dirty="0" smtClean="0">
                <a:solidFill>
                  <a:schemeClr val="bg1"/>
                </a:solidFill>
              </a:rPr>
              <a:t>)</a:t>
            </a:r>
            <a:endParaRPr lang="ru-RU" sz="4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 advClick="0" advTm="1000">
    <p:split orient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selfmadetrip.com/wp-content/uploads/2016/08/Altay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429056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 advClick="0" advTm="1000">
    <p:diamond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:\1111111\болотный лун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pull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1111111\вертишей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7422" y="0"/>
            <a:ext cx="9281422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circl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1111111\364094_ma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04" y="0"/>
            <a:ext cx="913109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comb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Пользователь\Desktop\эко проект\алтай\jbHgSY4m8H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87" y="0"/>
            <a:ext cx="914777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Пользователь\Desktop\эко проект\алтай\алта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1000">
    <p:strips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35photo.ru/photos_temp/sizes/292/1464271_500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7" y="0"/>
            <a:ext cx="9104623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www.photogorky.ru/photos/feb8a7ba2838a7f8e7c45649b6a8ec2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11"/>
            <a:ext cx="9144000" cy="70933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img0.joyreactor.cc/pics/post/full/%D0%9F%D1%80%D0%B8%D1%80%D0%BE%D0%B4%D0%B0-%D0%90%D0%BB%D1%82%D0%B0%D0%B9-%D1%84%D0%BE%D1%82%D0%BE-2585088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84584" y="0"/>
            <a:ext cx="10586200" cy="73221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87866808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img-fotki.yandex.ru/get/15593/234433779.328/0_131398_fdca4bff_X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53902544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9065302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-2.photosight.ru/255/6081981_xlar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25006"/>
            <a:ext cx="1028700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955153890"/>
      </p:ext>
    </p:extLst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://www.1000dosok.ru/s/04-05-6789861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10675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s://cdn.fishki.net/upload/post/2016/08/16/2044284/685e360ad9dec40ffd80eb9110af97d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71" y="0"/>
            <a:ext cx="9161871" cy="73118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bg1"/>
                </a:solidFill>
              </a:rPr>
              <a:t>Кучерлинское</a:t>
            </a:r>
            <a:r>
              <a:rPr lang="ru-RU" b="1" dirty="0" smtClean="0">
                <a:solidFill>
                  <a:schemeClr val="bg1"/>
                </a:solidFill>
              </a:rPr>
              <a:t> озеро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7987822"/>
      </p:ext>
    </p:extLst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aermolitsky.com/lj/2010/d30_1301_13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</a:rPr>
              <a:t>Куйгукское</a:t>
            </a:r>
            <a:r>
              <a:rPr lang="ru-RU" b="1" dirty="0" smtClean="0">
                <a:solidFill>
                  <a:srgbClr val="C00000"/>
                </a:solidFill>
              </a:rPr>
              <a:t> озеро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753429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i.ytimg.com/vi/IHb1fM-1lNA/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493" b="11594"/>
          <a:stretch>
            <a:fillRect/>
          </a:stretch>
        </p:blipFill>
        <p:spPr bwMode="auto">
          <a:xfrm>
            <a:off x="0" y="0"/>
            <a:ext cx="9352569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Чуйский тракт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39102926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cs8.pikabu.ru/post_img/2016/05/18/4/og_og_14635502382602378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805" y="0"/>
            <a:ext cx="9173805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chemeClr val="bg1"/>
                </a:solidFill>
              </a:rPr>
              <a:t>Шавлинские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о</a:t>
            </a:r>
            <a:r>
              <a:rPr lang="ru-RU" b="1" dirty="0" smtClean="0">
                <a:solidFill>
                  <a:schemeClr val="bg1"/>
                </a:solidFill>
              </a:rPr>
              <a:t>зера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7653009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Picture 2" descr="http://corporationart.ru/uploads/misc/146053770506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Пользователь\Desktop\эко проект\водопады\vodopady-novosibirskoj-oblasti-1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91582" y="0"/>
            <a:ext cx="9727164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Пользователь\Desktop\эко проект\алтай\H4wh9g9rSt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 вида на долину реки Аккем с перевала Каратюрек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Перевал </a:t>
            </a:r>
            <a:r>
              <a:rPr lang="ru-RU" b="1" dirty="0" err="1" smtClean="0">
                <a:solidFill>
                  <a:srgbClr val="FF0000"/>
                </a:solidFill>
              </a:rPr>
              <a:t>Каратюрек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Пользователь\Desktop\эко проект\алтай\Xpg7bhd9t-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71500" y="0"/>
            <a:ext cx="9896029" cy="717341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Пользователь\Desktop\эко проект\алтай\XO8dFZyatt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Пользователь\Desktop\эко проект\водопады\vodopady-novosibirskoj-oblasti-111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70756"/>
            <a:ext cx="9143999" cy="719951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Пользователь\Desktop\эко проект\алтай\река мажой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графия перевала Каратюрек">
            <a:hlinkClick r:id="rId2" tooltip="&quot;Фотография перевала Каратюрек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Перевал </a:t>
            </a:r>
            <a:r>
              <a:rPr lang="ru-RU" b="1" dirty="0" err="1" smtClean="0">
                <a:solidFill>
                  <a:srgbClr val="FFFF00"/>
                </a:solidFill>
              </a:rPr>
              <a:t>Каратюрек</a:t>
            </a:r>
            <a:r>
              <a:rPr lang="ru-RU" b="1" dirty="0" smtClean="0">
                <a:solidFill>
                  <a:srgbClr val="FFFF00"/>
                </a:solidFill>
              </a:rPr>
              <a:t/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altai-photo.ru/_ph/7/797001510.jpg?151849215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28125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1390520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графия входа в Тавдинские пещеры">
            <a:hlinkClick r:id="rId2" tooltip="&quot;Фотография входа в Тавдинские пещеры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1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2520280"/>
          </a:xfrm>
        </p:spPr>
        <p:txBody>
          <a:bodyPr>
            <a:normAutofit/>
          </a:bodyPr>
          <a:lstStyle/>
          <a:p>
            <a:r>
              <a:rPr lang="ru-RU" b="1" dirty="0" err="1" smtClean="0"/>
              <a:t>Тавдинские</a:t>
            </a:r>
            <a:r>
              <a:rPr lang="ru-RU" b="1" dirty="0" smtClean="0"/>
              <a:t> (</a:t>
            </a:r>
            <a:r>
              <a:rPr lang="ru-RU" b="1" dirty="0" err="1" smtClean="0"/>
              <a:t>Талдинские</a:t>
            </a:r>
            <a:r>
              <a:rPr lang="ru-RU" b="1" dirty="0" smtClean="0"/>
              <a:t>) пещеры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Пользователь\Desktop\эко проект\для слайдов\RG1YKhBb4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8913164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Пользователь\Desktop\эко проект\водопады\vodopady-novosibirskoj-oblasti-1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1164" y="0"/>
            <a:ext cx="956632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графия Долины семи озер">
            <a:hlinkClick r:id="rId2" tooltip="&quot;Фотография Долины семи озер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FF00"/>
                </a:solidFill>
              </a:rPr>
              <a:t>Долина семи озер</a:t>
            </a:r>
            <a:br>
              <a:rPr lang="ru-RU" sz="5400" b="1" dirty="0" smtClean="0">
                <a:solidFill>
                  <a:srgbClr val="FFFF00"/>
                </a:solidFill>
              </a:rPr>
            </a:br>
            <a:endParaRPr lang="ru-RU" sz="5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графия долины Ярлу">
            <a:hlinkClick r:id="rId2" tooltip="&quot;Фотография долины Ярлу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Долина Ярлу</a:t>
            </a:r>
            <a:br>
              <a:rPr lang="ru-RU" b="1" dirty="0" smtClean="0"/>
            </a:br>
            <a:r>
              <a:rPr lang="ru-RU" b="1" dirty="0" smtClean="0"/>
              <a:t> (Долина эдельвейсов)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C:\Users\Пользователь\Desktop\эко проект\для слайдов\IMG_20171214_130309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1111111\um4zVnd_DI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2588" y="0"/>
            <a:ext cx="9416588" cy="666936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esktop\эко проект\для слайдов\qDSZAY7fk4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u"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1111111\YM4KXRHnJSw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93" y="0"/>
            <a:ext cx="913250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Пользователь\Desktop\эко проект\для слайдов\tdUPnp3Wlf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Пользователь\Desktop\эко проект\для слайдов\IMG_20171219_120342 - копия.jpg"/>
          <p:cNvPicPr>
            <a:picLocks noChangeAspect="1" noChangeArrowheads="1"/>
          </p:cNvPicPr>
          <p:nvPr/>
        </p:nvPicPr>
        <p:blipFill>
          <a:blip r:embed="rId2" cstate="print"/>
          <a:srcRect r="27897" b="38378"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esktop\эко проект\для слайдов\tFJaU87l4B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9907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Пользователь\Desktop\эко проект\для слайдов\-N7GpwqTZa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2"/>
            <a:ext cx="9144000" cy="685773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\Desktop\эко проект\алтай\ZvpQiyMcbt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эко проект\алтай\MfICV69ZrI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40379"/>
            <a:ext cx="9144000" cy="719837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 изгиба реки Катунь">
            <a:hlinkClick r:id="rId2" tooltip="&quot;Фото изгиба реки Катунь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52" y="0"/>
            <a:ext cx="9143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Пользователь\Desktop\эко проект\алтай\ihyuKJqICt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80601"/>
            <a:ext cx="9144000" cy="7238601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Встреча рек.  Катунь и Чуя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C:\Users\Пользователь\Desktop\эко проект\для слайдов\GaDJuC0vg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6127" y="0"/>
            <a:ext cx="9360127" cy="70795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725501394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Пользователь\Desktop\эко проект\алтай\eoBwTWTBt2Q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81077" y="0"/>
            <a:ext cx="10306156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эко проект\алтай\pfL9P87JZI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57" y="0"/>
            <a:ext cx="9133943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Пользователь\Desktop\эко проект\водопады\vodopady-novosibirskoj-oblasti-1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73398"/>
            <a:ext cx="9144000" cy="688157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/>
            </a:r>
            <a:b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  </a:t>
            </a:r>
            <a:endParaRPr lang="ru-RU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subTitle" idx="4294967295"/>
          </p:nvPr>
        </p:nvSpPr>
        <p:spPr>
          <a:xfrm>
            <a:off x="0" y="1700213"/>
            <a:ext cx="5645150" cy="39385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5400" b="1" dirty="0" smtClean="0">
                <a:solidFill>
                  <a:srgbClr val="FF0000"/>
                </a:solidFill>
                <a:latin typeface="Arial Black" pitchFamily="34" charset="0"/>
              </a:rPr>
              <a:t>           </a:t>
            </a:r>
            <a:endParaRPr lang="ru-RU" sz="5400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эко проект\алтай\AbYY6i_5X6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89" y="0"/>
            <a:ext cx="914777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эко проект\алтай\9uEnRkVvE3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8183"/>
            <a:ext cx="9144000" cy="68661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C:\Users\Пользователь\Desktop\эко проект\для слайдов\BrWgOeJrT5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C:\Users\Пользователь\Desktop\эко проект\для слайдов\ccgpyMoMuFo.jpg"/>
          <p:cNvPicPr>
            <a:picLocks noChangeAspect="1" noChangeArrowheads="1"/>
          </p:cNvPicPr>
          <p:nvPr/>
        </p:nvPicPr>
        <p:blipFill>
          <a:blip r:embed="rId2" cstate="print"/>
          <a:srcRect l="3604" t="4851" r="4153" b="4851"/>
          <a:stretch>
            <a:fillRect/>
          </a:stretch>
        </p:blipFill>
        <p:spPr bwMode="auto">
          <a:xfrm>
            <a:off x="1" y="0"/>
            <a:ext cx="9409316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Пользователь\Desktop\эко проект\для слайдов\Xx5LgovIDc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9378" y="0"/>
            <a:ext cx="9333378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d"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графия Аккемского озера">
            <a:hlinkClick r:id="rId2" tooltip="&quot;Фотография Аккемского озера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Аккемское</a:t>
            </a:r>
            <a:r>
              <a:rPr lang="ru-RU" b="1" dirty="0" smtClean="0"/>
              <a:t> озеро</a:t>
            </a:r>
            <a:br>
              <a:rPr lang="ru-RU" b="1" dirty="0" smtClean="0"/>
            </a:br>
            <a:endParaRPr lang="ru-RU" b="1" dirty="0"/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графия Большого Кучерлинского озера">
            <a:hlinkClick r:id="rId2" tooltip="&quot;Фотография Большого Кучерлинского озера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Большое </a:t>
            </a:r>
            <a:r>
              <a:rPr lang="ru-RU" b="1" dirty="0" err="1" smtClean="0">
                <a:solidFill>
                  <a:srgbClr val="FFFF00"/>
                </a:solidFill>
              </a:rPr>
              <a:t>Кучерлинское</a:t>
            </a:r>
            <a:r>
              <a:rPr lang="ru-RU" b="1" dirty="0" smtClean="0">
                <a:solidFill>
                  <a:srgbClr val="FFFF00"/>
                </a:solidFill>
              </a:rPr>
              <a:t> озеро</a:t>
            </a:r>
            <a:br>
              <a:rPr lang="ru-RU" b="1" dirty="0" smtClean="0">
                <a:solidFill>
                  <a:srgbClr val="FFFF00"/>
                </a:solidFill>
              </a:rPr>
            </a:b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gCtX5K3JYg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эко проект\алтай\nJ1yUiN_SF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0538" y="1"/>
            <a:ext cx="9414537" cy="690841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Фотография плоскогорья Укок">
            <a:hlinkClick r:id="rId2" tooltip="&quot;Фотография плоскогорья Укок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3999" cy="70294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/>
          <p:cNvSpPr/>
          <p:nvPr/>
        </p:nvSpPr>
        <p:spPr>
          <a:xfrm>
            <a:off x="1043608" y="404664"/>
            <a:ext cx="74888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solidFill>
                  <a:srgbClr val="002060"/>
                </a:solidFill>
              </a:rPr>
              <a:t>Плоскогорье (плато) </a:t>
            </a:r>
            <a:r>
              <a:rPr lang="ru-RU" sz="4400" b="1" dirty="0" err="1" smtClean="0">
                <a:solidFill>
                  <a:srgbClr val="002060"/>
                </a:solidFill>
              </a:rPr>
              <a:t>Укок</a:t>
            </a:r>
            <a:r>
              <a:rPr lang="ru-RU" sz="4400" b="1" dirty="0" smtClean="0">
                <a:solidFill>
                  <a:srgbClr val="002060"/>
                </a:solidFill>
              </a:rPr>
              <a:t/>
            </a:r>
            <a:br>
              <a:rPr lang="ru-RU" sz="4400" b="1" dirty="0" smtClean="0">
                <a:solidFill>
                  <a:srgbClr val="002060"/>
                </a:solidFill>
              </a:rPr>
            </a:br>
            <a:endParaRPr lang="ru-RU" sz="4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623022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\Desktop\эко проект\алтай\телецко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елецкое озеро фото Алтая">
            <a:hlinkClick r:id="rId2" tooltip="&quot;Телецкое озеро фото Алтая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5252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Телецкое озеро</a:t>
            </a:r>
            <a:endParaRPr lang="ru-RU" b="1" dirty="0"/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графия Шавлинских озер">
            <a:hlinkClick r:id="rId2" tooltip="&quot;Фотография Шавлинских озер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Шавлинские</a:t>
            </a:r>
            <a:r>
              <a:rPr lang="ru-RU" b="1" dirty="0" smtClean="0"/>
              <a:t> озера</a:t>
            </a:r>
            <a:br>
              <a:rPr lang="ru-RU" b="1" dirty="0" smtClean="0"/>
            </a:br>
            <a:endParaRPr lang="ru-RU" b="1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 descr="C:\Users\Admin\Desktop\еееее\Новая папка\0_ca7d0_1e862500_orig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468544" cy="71014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Admin\Desktop\еееее\Новая папка\0001-001-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194" t="26405" r="5661" b="7347"/>
          <a:stretch/>
        </p:blipFill>
        <p:spPr bwMode="auto">
          <a:xfrm>
            <a:off x="1403648" y="1340768"/>
            <a:ext cx="6259471" cy="468052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2299932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1111111\1320301_stock-photo-four-elements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033" t="53818" r="52361" b="1921"/>
          <a:stretch/>
        </p:blipFill>
        <p:spPr bwMode="auto">
          <a:xfrm>
            <a:off x="6444208" y="476672"/>
            <a:ext cx="2376264" cy="612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7120" t="1166" r="6163" b="8307"/>
          <a:stretch/>
        </p:blipFill>
        <p:spPr bwMode="auto">
          <a:xfrm>
            <a:off x="373403" y="476672"/>
            <a:ext cx="2397540" cy="612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56" t="6465" r="1144" b="6266"/>
          <a:stretch/>
        </p:blipFill>
        <p:spPr bwMode="auto">
          <a:xfrm>
            <a:off x="3358973" y="499053"/>
            <a:ext cx="2559893" cy="612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412777"/>
            <a:ext cx="9036496" cy="108012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00B0F0"/>
                </a:solidFill>
              </a:rPr>
              <a:t> </a:t>
            </a:r>
            <a:r>
              <a:rPr lang="ru-RU" sz="6000" b="1" dirty="0" smtClean="0">
                <a:solidFill>
                  <a:srgbClr val="FFFF00"/>
                </a:solidFill>
                <a:effectLst/>
              </a:rPr>
              <a:t>земля     вода    воздух</a:t>
            </a:r>
            <a:endParaRPr lang="ru-RU" sz="2400" b="1" dirty="0">
              <a:solidFill>
                <a:srgbClr val="FFFF00"/>
              </a:solidFill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28236839"/>
      </p:ext>
    </p:extLst>
  </p:cSld>
  <p:clrMapOvr>
    <a:masterClrMapping/>
  </p:clrMapOvr>
  <p:transition spd="slow"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308840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2222\Новая папка\img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1631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64904"/>
            <a:ext cx="8229600" cy="2088232"/>
          </a:xfrm>
          <a:solidFill>
            <a:srgbClr val="FF0000"/>
          </a:solidFill>
          <a:ln>
            <a:solidFill>
              <a:srgbClr val="FFFF00"/>
            </a:solidFill>
          </a:ln>
          <a:effectLst>
            <a:glow rad="63500">
              <a:schemeClr val="accent4">
                <a:satMod val="175000"/>
                <a:alpha val="40000"/>
              </a:schemeClr>
            </a:glow>
            <a:outerShdw blurRad="114300" dist="114300" dir="5400000" rotWithShape="0">
              <a:srgbClr val="000000">
                <a:alpha val="70000"/>
              </a:srgbClr>
            </a:outerShdw>
          </a:effectLst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soft" dir="t">
                <a:rot lat="0" lon="0" rev="2400000"/>
              </a:lightRig>
            </a:scene3d>
            <a:sp3d extrusionH="57150">
              <a:bevelT w="19050" h="12700" prst="slope"/>
            </a:sp3d>
          </a:bodyPr>
          <a:lstStyle/>
          <a:p>
            <a:r>
              <a:rPr lang="ru-RU" sz="4400" b="1" i="1" dirty="0" smtClean="0">
                <a:solidFill>
                  <a:srgbClr val="FFFF00"/>
                </a:solidFill>
              </a:rPr>
              <a:t> </a:t>
            </a:r>
            <a:r>
              <a:rPr lang="ru-RU" sz="66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Все начинается с малого…</a:t>
            </a:r>
            <a:endParaRPr lang="ru-RU" sz="6600" b="1" i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1268760"/>
            <a:ext cx="7772400" cy="3960440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FF00"/>
                </a:solidFill>
              </a:rPr>
              <a:t>Вначале</a:t>
            </a:r>
            <a:br>
              <a:rPr lang="ru-RU" sz="6000" b="1" dirty="0" smtClean="0">
                <a:solidFill>
                  <a:srgbClr val="FFFF00"/>
                </a:solidFill>
              </a:rPr>
            </a:br>
            <a:r>
              <a:rPr lang="ru-RU" sz="6000" b="1" dirty="0" smtClean="0">
                <a:solidFill>
                  <a:srgbClr val="FFFF00"/>
                </a:solidFill>
              </a:rPr>
              <a:t>просто бросил</a:t>
            </a:r>
            <a:br>
              <a:rPr lang="ru-RU" sz="6000" b="1" dirty="0" smtClean="0">
                <a:solidFill>
                  <a:srgbClr val="FFFF00"/>
                </a:solidFill>
              </a:rPr>
            </a:br>
            <a:r>
              <a:rPr lang="ru-RU" sz="6000" b="1" dirty="0" smtClean="0">
                <a:solidFill>
                  <a:srgbClr val="FFFF00"/>
                </a:solidFill>
              </a:rPr>
              <a:t>фантик от конфеты……</a:t>
            </a:r>
            <a:endParaRPr lang="ru-RU" sz="6000" b="1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Пользователь\Desktop\эко проект\для слайдов\img4.jpg"/>
          <p:cNvPicPr>
            <a:picLocks noChangeAspect="1" noChangeArrowheads="1"/>
          </p:cNvPicPr>
          <p:nvPr/>
        </p:nvPicPr>
        <p:blipFill>
          <a:blip r:embed="rId2" cstate="print"/>
          <a:srcRect l="28147" t="8530" r="23234" b="18116"/>
          <a:stretch>
            <a:fillRect/>
          </a:stretch>
        </p:blipFill>
        <p:spPr bwMode="auto">
          <a:xfrm>
            <a:off x="6804248" y="3861048"/>
            <a:ext cx="2227224" cy="252028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esktop\эко проект\для слайдов\cdd755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8494284" cy="60094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esktop\эко проект\для слайдов\3982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650054" cy="62646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esktop\эко проект\для слайдов\6 — копия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8208912" cy="61079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esktop\эко проект\для слайдов\34angara10.08.2014 — копия — копия.jpg"/>
          <p:cNvPicPr>
            <a:picLocks noChangeAspect="1" noChangeArrowheads="1"/>
          </p:cNvPicPr>
          <p:nvPr/>
        </p:nvPicPr>
        <p:blipFill>
          <a:blip r:embed="rId2" cstate="print"/>
          <a:srcRect b="4714"/>
          <a:stretch>
            <a:fillRect/>
          </a:stretch>
        </p:blipFill>
        <p:spPr bwMode="auto">
          <a:xfrm>
            <a:off x="11458" y="0"/>
            <a:ext cx="9132542" cy="666936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izl-ovz.ru/storage/app/uploads/public/572/1cd/5b4/5721cd5b4073b303244504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340768"/>
            <a:ext cx="8172400" cy="588984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188640"/>
            <a:ext cx="7543800" cy="1008112"/>
          </a:xfrm>
        </p:spPr>
        <p:txBody>
          <a:bodyPr/>
          <a:lstStyle/>
          <a:p>
            <a:r>
              <a:rPr lang="ru-RU" sz="4000" b="1" i="1" dirty="0" smtClean="0">
                <a:solidFill>
                  <a:srgbClr val="FF0000"/>
                </a:solidFill>
              </a:rPr>
              <a:t>Все правильно! Так держать</a:t>
            </a:r>
            <a:endParaRPr lang="ru-RU" sz="4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058653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Admin\Downloads\99px_ru_animacii_23429_vrashenie_zemli_v_kosmose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4977" cy="70293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042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1916832"/>
            <a:ext cx="8229600" cy="2808312"/>
          </a:xfrm>
        </p:spPr>
        <p:txBody>
          <a:bodyPr>
            <a:noAutofit/>
          </a:bodyPr>
          <a:lstStyle/>
          <a:p>
            <a:r>
              <a:rPr lang="ru-RU" sz="6600" b="1" i="1" dirty="0" smtClean="0">
                <a:solidFill>
                  <a:srgbClr val="FFFF00"/>
                </a:solidFill>
              </a:rPr>
              <a:t>Какой </a:t>
            </a:r>
            <a:r>
              <a:rPr lang="ru-RU" sz="6600" b="1" i="1" u="sng" dirty="0" smtClean="0">
                <a:solidFill>
                  <a:srgbClr val="FF0000"/>
                </a:solidFill>
              </a:rPr>
              <a:t>мусор </a:t>
            </a:r>
            <a:r>
              <a:rPr lang="ru-RU" sz="6600" b="1" i="1" dirty="0" smtClean="0">
                <a:solidFill>
                  <a:srgbClr val="FFFF00"/>
                </a:solidFill>
              </a:rPr>
              <a:t>самый  </a:t>
            </a:r>
            <a:r>
              <a:rPr lang="ru-RU" sz="6600" b="1" i="1" dirty="0">
                <a:solidFill>
                  <a:srgbClr val="FFFF00"/>
                </a:solidFill>
              </a:rPr>
              <a:t>распространённый </a:t>
            </a:r>
            <a:r>
              <a:rPr lang="ru-RU" sz="6600" b="1" i="1" dirty="0" smtClean="0">
                <a:solidFill>
                  <a:srgbClr val="FFFF00"/>
                </a:solidFill>
              </a:rPr>
              <a:t>на планете?</a:t>
            </a:r>
            <a:endParaRPr lang="ru-RU" sz="66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2992611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\Pictures\img3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22767"/>
            <a:ext cx="8280920" cy="55352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46088"/>
            <a:ext cx="7543800" cy="1062119"/>
          </a:xfrm>
        </p:spPr>
        <p:txBody>
          <a:bodyPr/>
          <a:lstStyle/>
          <a:p>
            <a:r>
              <a:rPr lang="ru-RU" sz="4000" b="1" dirty="0" smtClean="0">
                <a:solidFill>
                  <a:srgbClr val="FFFF00"/>
                </a:solidFill>
              </a:rPr>
              <a:t>в этом мусоре содержится:</a:t>
            </a:r>
            <a:endParaRPr lang="ru-RU" sz="4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6772508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963" t="51345" r="28735" b="4075"/>
          <a:stretch/>
        </p:blipFill>
        <p:spPr bwMode="auto">
          <a:xfrm>
            <a:off x="1187624" y="1124744"/>
            <a:ext cx="6761769" cy="4779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1715194015"/>
      </p:ext>
    </p:extLst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0" r="9536" b="11801"/>
          <a:stretch>
            <a:fillRect/>
          </a:stretch>
        </p:blipFill>
        <p:spPr bwMode="auto">
          <a:xfrm>
            <a:off x="899592" y="620688"/>
            <a:ext cx="7488832" cy="55446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355064924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78730"/>
            <a:ext cx="8943351" cy="6318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824600830"/>
      </p:ext>
    </p:extLst>
  </p:cSld>
  <p:clrMapOvr>
    <a:masterClrMapping/>
  </p:clrMapOvr>
  <p:transition spd="slow">
    <p:pull dir="ld"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1762" cy="5445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27584" y="5445224"/>
            <a:ext cx="7543800" cy="1008112"/>
          </a:xfrm>
        </p:spPr>
        <p:txBody>
          <a:bodyPr/>
          <a:lstStyle/>
          <a:p>
            <a:r>
              <a:rPr lang="ru-RU" sz="5400" b="1" dirty="0" smtClean="0"/>
              <a:t>Ну,   Вы молодцы!!!!!</a:t>
            </a:r>
            <a:endParaRPr lang="ru-RU" sz="5400" b="1" dirty="0"/>
          </a:p>
        </p:txBody>
      </p:sp>
    </p:spTree>
    <p:extLst>
      <p:ext uri="{BB962C8B-B14F-4D97-AF65-F5344CB8AC3E}">
        <p14:creationId xmlns="" xmlns:p14="http://schemas.microsoft.com/office/powerpoint/2010/main" val="3195617257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Пользователь\Desktop\эко проект\для слайдов\94783_original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8892480" cy="6669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0" y="1196752"/>
            <a:ext cx="91440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>
                <a:solidFill>
                  <a:srgbClr val="FFFF00"/>
                </a:solidFill>
              </a:rPr>
              <a:t>Если в море выбросить одну бумажную салфетку</a:t>
            </a:r>
            <a:r>
              <a:rPr lang="ru-RU" sz="5400" b="1" i="1" dirty="0" smtClean="0">
                <a:solidFill>
                  <a:srgbClr val="FFFF00"/>
                </a:solidFill>
              </a:rPr>
              <a:t>,</a:t>
            </a:r>
          </a:p>
          <a:p>
            <a:r>
              <a:rPr lang="ru-RU" sz="5400" b="1" i="1" dirty="0" smtClean="0">
                <a:solidFill>
                  <a:srgbClr val="FFFF00"/>
                </a:solidFill>
              </a:rPr>
              <a:t> </a:t>
            </a:r>
            <a:r>
              <a:rPr lang="ru-RU" sz="5400" b="1" i="1" dirty="0">
                <a:solidFill>
                  <a:srgbClr val="FFFF00"/>
                </a:solidFill>
              </a:rPr>
              <a:t>то она </a:t>
            </a:r>
            <a:r>
              <a:rPr lang="ru-RU" sz="5400" b="1" i="1" dirty="0" smtClean="0">
                <a:solidFill>
                  <a:srgbClr val="FFFF00"/>
                </a:solidFill>
              </a:rPr>
              <a:t>исчезнет</a:t>
            </a:r>
          </a:p>
          <a:p>
            <a:r>
              <a:rPr lang="ru-RU" sz="5400" b="1" i="1" dirty="0" smtClean="0">
                <a:solidFill>
                  <a:srgbClr val="FFFF00"/>
                </a:solidFill>
              </a:rPr>
              <a:t> </a:t>
            </a:r>
            <a:r>
              <a:rPr lang="ru-RU" sz="5400" b="1" i="1" dirty="0">
                <a:solidFill>
                  <a:srgbClr val="FFFF00"/>
                </a:solidFill>
              </a:rPr>
              <a:t>через три </a:t>
            </a:r>
            <a:r>
              <a:rPr lang="ru-RU" sz="5400" b="1" i="1" dirty="0" smtClean="0">
                <a:solidFill>
                  <a:srgbClr val="FFFF00"/>
                </a:solidFill>
              </a:rPr>
              <a:t>месяца. </a:t>
            </a:r>
          </a:p>
          <a:p>
            <a:endParaRPr lang="ru-RU" sz="5400" b="1" i="1" dirty="0" smtClean="0">
              <a:solidFill>
                <a:srgbClr val="FFFF00"/>
              </a:solidFill>
            </a:endParaRPr>
          </a:p>
          <a:p>
            <a:r>
              <a:rPr lang="ru-RU" sz="5400" b="1" i="1" dirty="0" smtClean="0"/>
              <a:t>Спички растворятся </a:t>
            </a:r>
          </a:p>
          <a:p>
            <a:r>
              <a:rPr lang="ru-RU" sz="5400" b="1" i="1" dirty="0" smtClean="0"/>
              <a:t>через пол года…</a:t>
            </a:r>
            <a:endParaRPr lang="ru-RU" sz="5400" b="1" i="1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эко проект\для слайдов\SqICEb85Sn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35151" cy="6858000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755576" y="980728"/>
            <a:ext cx="6768752" cy="646330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54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консервная банка  исчезнет через - пятьсот лет.</a:t>
            </a:r>
          </a:p>
          <a:p>
            <a:r>
              <a:rPr lang="ru-RU" sz="5400" b="1" i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а стеклянная бутылка  через </a:t>
            </a:r>
            <a:r>
              <a:rPr lang="ru-RU" sz="5400" b="1" i="1" u="sng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тысячи лет</a:t>
            </a:r>
            <a:r>
              <a:rPr lang="ru-RU" sz="5400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endParaRPr lang="ru-RU" sz="5400" b="1" i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endParaRPr lang="ru-RU" sz="3600" b="1" i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ru-RU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endParaRPr lang="ru-RU" b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Пользователь\Desktop\эко проект\для слайдов\dal-kitai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8000" b="1" i="1" dirty="0" smtClean="0">
                <a:solidFill>
                  <a:srgbClr val="FFFF00"/>
                </a:solidFill>
              </a:rPr>
              <a:t> </a:t>
            </a:r>
            <a:endParaRPr lang="ru-RU" sz="8000" b="1" i="1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43608" y="2828836"/>
            <a:ext cx="72008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i="1" dirty="0" smtClean="0">
                <a:ln>
                  <a:solidFill>
                    <a:srgbClr val="FFFF00"/>
                  </a:solidFill>
                </a:ln>
              </a:rPr>
              <a:t>пакет полиэтилена будет плавать от </a:t>
            </a:r>
            <a:r>
              <a:rPr lang="ru-RU" sz="4800" b="1" i="1" u="sng" dirty="0" smtClean="0">
                <a:ln>
                  <a:solidFill>
                    <a:srgbClr val="FFFF00"/>
                  </a:solidFill>
                </a:ln>
              </a:rPr>
              <a:t>десяти до двадцати </a:t>
            </a:r>
            <a:r>
              <a:rPr lang="ru-RU" sz="4800" b="1" i="1" dirty="0" smtClean="0">
                <a:ln>
                  <a:solidFill>
                    <a:srgbClr val="FFFF00"/>
                  </a:solidFill>
                </a:ln>
              </a:rPr>
              <a:t>лет</a:t>
            </a:r>
            <a:endParaRPr lang="ru-RU" sz="4800" b="1" i="1" dirty="0">
              <a:ln>
                <a:solidFill>
                  <a:srgbClr val="FFFF00"/>
                </a:solidFill>
              </a:ln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F:\флешка дд\эко проект\для слайдов\zemlya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542588" cy="7023100"/>
          </a:xfrm>
          <a:prstGeom prst="rect">
            <a:avLst/>
          </a:prstGeom>
          <a:noFill/>
        </p:spPr>
      </p:pic>
      <p:sp>
        <p:nvSpPr>
          <p:cNvPr id="5" name="5-конечная звезда 4">
            <a:hlinkClick r:id="rId3" action="ppaction://hlinkfile"/>
          </p:cNvPr>
          <p:cNvSpPr/>
          <p:nvPr/>
        </p:nvSpPr>
        <p:spPr>
          <a:xfrm>
            <a:off x="7020272" y="3284984"/>
            <a:ext cx="1512168" cy="117171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Admin\Desktop\2222\Новая папка\image_5311031100062072371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3408"/>
            <a:ext cx="9144000" cy="6750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5-конечная звезда 2">
            <a:hlinkClick r:id="rId3" action="ppaction://hlinkfile"/>
          </p:cNvPr>
          <p:cNvSpPr/>
          <p:nvPr/>
        </p:nvSpPr>
        <p:spPr>
          <a:xfrm>
            <a:off x="7668344" y="508518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05983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dn.ipetitions.com/user-images/petitions/say-no-to-plastic-bags-2/BU7BlV1LRW2W3Cla0pzn_plasticbag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1" y="332655"/>
            <a:ext cx="3672408" cy="3804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Чем можно заменить пластиковый пакет?</a:t>
            </a:r>
            <a:endParaRPr lang="ru-RU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32654"/>
            <a:ext cx="3450045" cy="3804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2498663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7543800" cy="864096"/>
          </a:xfrm>
        </p:spPr>
        <p:txBody>
          <a:bodyPr/>
          <a:lstStyle/>
          <a:p>
            <a:r>
              <a:rPr lang="ru-RU" dirty="0" smtClean="0"/>
              <a:t>Правильный ответ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" t="15064" r="46873"/>
          <a:stretch/>
        </p:blipFill>
        <p:spPr bwMode="auto">
          <a:xfrm>
            <a:off x="-76092" y="1124744"/>
            <a:ext cx="3495964" cy="3703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612" t="9596" r="53286" b="1322"/>
          <a:stretch/>
        </p:blipFill>
        <p:spPr bwMode="auto">
          <a:xfrm>
            <a:off x="4283968" y="1124744"/>
            <a:ext cx="2955715" cy="33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 descr="http://www.nat-geo.ru/upload/iblock/5f9/5f98d5e9e50cb60d131e54af34b6576c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429000"/>
            <a:ext cx="2880320" cy="32131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9" descr="https://3.bp.blogspot.com/-ojeqDJ8TvqE/VqSsrmCY97I/AAAAAAAAO4o/Tdvfn8kiUpY/s1600/12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138" t="5812" r="10482" b="7012"/>
          <a:stretch>
            <a:fillRect/>
          </a:stretch>
        </p:blipFill>
        <p:spPr bwMode="auto">
          <a:xfrm>
            <a:off x="1835696" y="3356992"/>
            <a:ext cx="2880320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94407420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99 0.79445 L -1.38889E-6 -1.7341E-7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39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0"/>
                            </p:stCondLst>
                            <p:childTnLst>
                              <p:par>
                                <p:cTn id="19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C:\Users\Admin\Desktop\еееее\Новая папка\img29 (1)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-11824" b="11824"/>
          <a:stretch/>
        </p:blipFill>
        <p:spPr bwMode="auto">
          <a:xfrm>
            <a:off x="0" y="-810884"/>
            <a:ext cx="9144000" cy="75522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50073324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Admin\Downloads\99px_ru_animacii_23429_vrashenie_zemli_v_kosmose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4977" cy="70293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95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620688"/>
            <a:ext cx="8229600" cy="3888432"/>
          </a:xfrm>
        </p:spPr>
        <p:txBody>
          <a:bodyPr>
            <a:normAutofit/>
          </a:bodyPr>
          <a:lstStyle/>
          <a:p>
            <a:r>
              <a:rPr lang="ru-RU" sz="5400" i="1" dirty="0">
                <a:solidFill>
                  <a:srgbClr val="FFFF00"/>
                </a:solidFill>
              </a:rPr>
              <a:t>Береза является символом русского народа, </a:t>
            </a:r>
            <a:r>
              <a:rPr lang="ru-RU" sz="5400" i="1" dirty="0" smtClean="0">
                <a:solidFill>
                  <a:srgbClr val="FFFF00"/>
                </a:solidFill>
              </a:rPr>
              <a:t/>
            </a:r>
            <a:br>
              <a:rPr lang="ru-RU" sz="5400" i="1" dirty="0" smtClean="0">
                <a:solidFill>
                  <a:srgbClr val="FFFF00"/>
                </a:solidFill>
              </a:rPr>
            </a:br>
            <a:r>
              <a:rPr lang="ru-RU" sz="4800" i="1" dirty="0" smtClean="0">
                <a:solidFill>
                  <a:srgbClr val="FFFF00"/>
                </a:solidFill>
              </a:rPr>
              <a:t> </a:t>
            </a:r>
            <a:r>
              <a:rPr lang="ru-RU" sz="4900" i="1" u="sng" dirty="0" smtClean="0">
                <a:solidFill>
                  <a:srgbClr val="FF0000"/>
                </a:solidFill>
              </a:rPr>
              <a:t>а </a:t>
            </a:r>
            <a:r>
              <a:rPr lang="ru-RU" sz="6000" i="1" u="sng" dirty="0" smtClean="0">
                <a:solidFill>
                  <a:srgbClr val="FF0000"/>
                </a:solidFill>
              </a:rPr>
              <a:t>что </a:t>
            </a:r>
            <a:r>
              <a:rPr lang="ru-RU" sz="6000" i="1" u="sng" dirty="0">
                <a:solidFill>
                  <a:srgbClr val="FF0000"/>
                </a:solidFill>
              </a:rPr>
              <a:t>является </a:t>
            </a:r>
            <a:br>
              <a:rPr lang="ru-RU" sz="6000" i="1" u="sng" dirty="0">
                <a:solidFill>
                  <a:srgbClr val="FF0000"/>
                </a:solidFill>
              </a:rPr>
            </a:br>
            <a:r>
              <a:rPr lang="ru-RU" sz="6000" i="1" u="sng" dirty="0">
                <a:solidFill>
                  <a:srgbClr val="FF0000"/>
                </a:solidFill>
              </a:rPr>
              <a:t>Символом   Д</a:t>
            </a:r>
            <a:r>
              <a:rPr lang="ru-RU" sz="6000" i="1" u="sng" dirty="0" smtClean="0">
                <a:solidFill>
                  <a:srgbClr val="FF0000"/>
                </a:solidFill>
              </a:rPr>
              <a:t>ержавы?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9673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prstClr val="white"/>
                </a:solidFill>
              </a:rPr>
              <a:t> 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5-конечная звезда 5">
            <a:hlinkClick r:id="rId2" action="ppaction://hlinkfile"/>
          </p:cNvPr>
          <p:cNvSpPr/>
          <p:nvPr/>
        </p:nvSpPr>
        <p:spPr>
          <a:xfrm>
            <a:off x="6444208" y="4437112"/>
            <a:ext cx="2210544" cy="206652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696700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77240" y="5373216"/>
            <a:ext cx="7543800" cy="115212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C000"/>
                </a:solidFill>
                <a:latin typeface="Arial Black" pitchFamily="34" charset="0"/>
              </a:rPr>
              <a:t>На этом стоит </a:t>
            </a:r>
            <a:r>
              <a:rPr lang="ru-RU" dirty="0">
                <a:solidFill>
                  <a:srgbClr val="FFC000"/>
                </a:solidFill>
                <a:latin typeface="Arial Black" pitchFamily="34" charset="0"/>
              </a:rPr>
              <a:t>В</a:t>
            </a:r>
            <a:r>
              <a:rPr lang="ru-RU" dirty="0" smtClean="0">
                <a:solidFill>
                  <a:srgbClr val="FFC000"/>
                </a:solidFill>
                <a:latin typeface="Arial Black" pitchFamily="34" charset="0"/>
              </a:rPr>
              <a:t>енеция</a:t>
            </a:r>
            <a:endParaRPr lang="ru-RU" dirty="0">
              <a:solidFill>
                <a:srgbClr val="FFC000"/>
              </a:solidFill>
              <a:latin typeface="Arial Black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3012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33366322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706" t="34981" r="16819" b="14592"/>
          <a:stretch/>
        </p:blipFill>
        <p:spPr bwMode="auto">
          <a:xfrm>
            <a:off x="0" y="1124744"/>
            <a:ext cx="9036496" cy="5733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3">
                <a:lumMod val="50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2649434"/>
            <a:ext cx="2664296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</a:rPr>
              <a:t>Область применения</a:t>
            </a:r>
            <a:endParaRPr lang="ru-RU" sz="6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2109714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640960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153149608"/>
      </p:ext>
    </p:extLst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еееее\Новая папка\img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6011" y="0"/>
            <a:ext cx="9240011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9600" dirty="0" smtClean="0"/>
              <a:t>  </a:t>
            </a:r>
            <a:r>
              <a:rPr lang="ru-RU" sz="4000" dirty="0" smtClean="0"/>
              <a:t> </a:t>
            </a:r>
            <a:endParaRPr lang="ru-RU" sz="4000" dirty="0">
              <a:latin typeface="Arial Black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946" t="54763" r="14189" b="16718"/>
          <a:stretch/>
        </p:blipFill>
        <p:spPr bwMode="auto">
          <a:xfrm>
            <a:off x="0" y="3429000"/>
            <a:ext cx="4499992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825" t="55649" r="34250" b="13901"/>
          <a:stretch>
            <a:fillRect/>
          </a:stretch>
        </p:blipFill>
        <p:spPr bwMode="auto">
          <a:xfrm>
            <a:off x="0" y="0"/>
            <a:ext cx="4499992" cy="3512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3255" t="62600" r="6111" b="12200"/>
          <a:stretch>
            <a:fillRect/>
          </a:stretch>
        </p:blipFill>
        <p:spPr bwMode="auto">
          <a:xfrm>
            <a:off x="4499992" y="3429000"/>
            <a:ext cx="4644008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004048" y="764704"/>
            <a:ext cx="302433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>
                <a:solidFill>
                  <a:srgbClr val="FFFF00"/>
                </a:solidFill>
              </a:rPr>
              <a:t> что       это?</a:t>
            </a:r>
            <a:endParaRPr lang="ru-RU" sz="6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20227754"/>
      </p:ext>
    </p:extLst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683568" y="1376415"/>
            <a:ext cx="7632848" cy="369331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40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ru-RU" sz="54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В огне  не горит  , умеет летать , умеет застывать, умеет бегать.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54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07765461"/>
      </p:ext>
    </p:extLst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03848" y="512064"/>
            <a:ext cx="3240360" cy="1476776"/>
          </a:xfrm>
        </p:spPr>
        <p:txBody>
          <a:bodyPr/>
          <a:lstStyle/>
          <a:p>
            <a:r>
              <a:rPr lang="ru-RU" dirty="0" smtClean="0"/>
              <a:t>         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99592" y="1916832"/>
            <a:ext cx="792088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48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-</a:t>
            </a:r>
            <a:r>
              <a:rPr lang="ru-RU" sz="6600" b="1" dirty="0" smtClean="0">
                <a:solidFill>
                  <a:srgbClr val="FFFF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Это может быть в  нескольких    состояниях               </a:t>
            </a:r>
            <a:endParaRPr lang="ru-RU" sz="6600" b="1" dirty="0" smtClean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51386090"/>
      </p:ext>
    </p:extLst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4176464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FF00"/>
                </a:solidFill>
              </a:rPr>
              <a:t>организм </a:t>
            </a:r>
            <a:br>
              <a:rPr lang="ru-RU" sz="6000" b="1" dirty="0" smtClean="0">
                <a:solidFill>
                  <a:srgbClr val="FFFF00"/>
                </a:solidFill>
              </a:rPr>
            </a:br>
            <a:r>
              <a:rPr lang="ru-RU" sz="6000" b="1" dirty="0" smtClean="0">
                <a:solidFill>
                  <a:srgbClr val="FFFF00"/>
                </a:solidFill>
              </a:rPr>
              <a:t>человека состоит на 70% из этого… </a:t>
            </a:r>
            <a:br>
              <a:rPr lang="ru-RU" sz="6000" b="1" dirty="0" smtClean="0">
                <a:solidFill>
                  <a:srgbClr val="FFFF00"/>
                </a:solidFill>
              </a:rPr>
            </a:br>
            <a:r>
              <a:rPr lang="ru-RU" sz="6000" b="1" dirty="0" smtClean="0">
                <a:solidFill>
                  <a:srgbClr val="FFFF00"/>
                </a:solidFill>
              </a:rPr>
              <a:t>А мозг на 90%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/>
          </a:p>
        </p:txBody>
      </p:sp>
    </p:spTree>
    <p:extLst>
      <p:ext uri="{BB962C8B-B14F-4D97-AF65-F5344CB8AC3E}">
        <p14:creationId xmlns="" xmlns:p14="http://schemas.microsoft.com/office/powerpoint/2010/main" val="52435354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075" y="3175"/>
            <a:ext cx="93281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0286067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cf.ppt-online.org/files/slide/i/id93gqwXGS1WF4oIVn2mZ8zak05NbPYpLOuhCx/slide-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8" y="-243408"/>
            <a:ext cx="9073008" cy="71014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18939296"/>
      </p:ext>
    </p:extLst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029418493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открытое мроприятие\видео\2222\Новая папка\chistaya-planeta-zemly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открытое мроприятие\видео\2222\Новая папка\0_ca7d7_c137bc10_ori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5-конечная звезда 1">
            <a:hlinkClick r:id="rId3" action="ppaction://hlinkfile"/>
          </p:cNvPr>
          <p:cNvSpPr/>
          <p:nvPr/>
        </p:nvSpPr>
        <p:spPr>
          <a:xfrm>
            <a:off x="683568" y="620688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5-конечная звезда 2">
            <a:hlinkClick r:id="rId4" action="ppaction://hlinkfile"/>
          </p:cNvPr>
          <p:cNvSpPr/>
          <p:nvPr/>
        </p:nvSpPr>
        <p:spPr>
          <a:xfrm>
            <a:off x="2339752" y="155679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5-конечная звезда 3">
            <a:hlinkClick r:id="rId5" action="ppaction://hlinkfile"/>
          </p:cNvPr>
          <p:cNvSpPr/>
          <p:nvPr/>
        </p:nvSpPr>
        <p:spPr>
          <a:xfrm>
            <a:off x="3995936" y="2636912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5-конечная звезда 4">
            <a:hlinkClick r:id="rId6" action="ppaction://hlinkfile"/>
          </p:cNvPr>
          <p:cNvSpPr/>
          <p:nvPr/>
        </p:nvSpPr>
        <p:spPr>
          <a:xfrm>
            <a:off x="6516216" y="4725144"/>
            <a:ext cx="914400" cy="914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открытое мроприятие\видео\2222\Новая папка\0_ca93a_1868ed16_orig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8583"/>
            <a:ext cx="9144000" cy="6936272"/>
          </a:xfrm>
          <a:prstGeom prst="rect">
            <a:avLst/>
          </a:prstGeom>
          <a:noFill/>
        </p:spPr>
      </p:pic>
      <p:sp>
        <p:nvSpPr>
          <p:cNvPr id="2" name="5-конечная звезда 1">
            <a:hlinkClick r:id="rId3" action="ppaction://hlinkfile"/>
          </p:cNvPr>
          <p:cNvSpPr/>
          <p:nvPr/>
        </p:nvSpPr>
        <p:spPr>
          <a:xfrm>
            <a:off x="5940152" y="3789040"/>
            <a:ext cx="2088232" cy="192251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Admin\Downloads\99px_ru_animacii_23429_vrashenie_zemli_v_kosmose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4977" cy="70293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95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эко проект\для слайдов\agnQ5J127R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03754" y="0"/>
            <a:ext cx="9547753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429414569"/>
      </p:ext>
    </p:extLst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fund-intent.ru/Image/View/16163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"/>
            <a:ext cx="932452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6" name="Picture 2" descr="C:\Users\Пользователь\Desktop\эко проект\для слайдов\4996609_401 —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80686" y="-1"/>
            <a:ext cx="9324685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444800621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fund-intent.ru/Image/View/16159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0"/>
            <a:ext cx="9324528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66" name="Picture 2" descr="C:\Users\Пользователь\Desktop\эко проект\для слайдов\a566ebe70a0e —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64729" y="-1"/>
            <a:ext cx="9308729" cy="68580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67879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fund-intent.ru/Image/View/16172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525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170" name="Picture 2" descr="C:\Users\Пользователь\Desktop\эко проект\для слайдов\72454 —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55600"/>
            <a:ext cx="9144000" cy="67972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88368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ользователь\Desktop\эко проект\для слайдов\04-2 — копия — копия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99751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4.bp.blogspot.com/-lXmE79TOmI8/UhJnW89ov4I/AAAAAAAAMT4/BmiXFusjbFs/s1600/11428-Water-drop-strikes-the-surface-of-a-still-pool.jp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0648"/>
            <a:ext cx="7344816" cy="619268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6" name="Picture 2" descr="C:\Users\Пользователь\Desktop\эко проект\для слайдов\water-is-life_1 —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3321" y="0"/>
            <a:ext cx="9370639" cy="68579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5456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\Desktop\эко проект\для слайдов\27-1 — копия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16233" y="0"/>
            <a:ext cx="926023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71230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www.fund-intent.ru/Image/View/16166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124744"/>
            <a:ext cx="7344816" cy="51845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4" name="Picture 2" descr="C:\Users\Пользователь\Desktop\эко проект\для слайдов\ckc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7102" y="0"/>
            <a:ext cx="9401102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1231920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Пользователь\Desktop\эко проект\для слайдов\b70cf3d48bdbca —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44809" y="0"/>
            <a:ext cx="938957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4745682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Человек  </a:t>
            </a:r>
            <a:br>
              <a:rPr lang="ru-RU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за свою жизнь</a:t>
            </a:r>
            <a:br>
              <a:rPr lang="ru-RU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выпивает </a:t>
            </a:r>
            <a:br>
              <a:rPr lang="ru-RU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6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35  тонн воды</a:t>
            </a:r>
            <a:endParaRPr lang="ru-RU" sz="6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43911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эко проект\для слайдов\L6zrsZimnt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39933" y="0"/>
            <a:ext cx="9283933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3306599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stihi.ru/pics/2016/03/10/793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12" t="6933" r="439" b="19649"/>
          <a:stretch/>
        </p:blipFill>
        <p:spPr bwMode="auto">
          <a:xfrm>
            <a:off x="0" y="-60817"/>
            <a:ext cx="9144000" cy="6918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000" b="1" dirty="0" smtClean="0">
                <a:solidFill>
                  <a:srgbClr val="FF0000"/>
                </a:solidFill>
              </a:rPr>
              <a:t>Берегите  воду!</a:t>
            </a:r>
            <a:endParaRPr lang="ru-RU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7509569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C:\Users\Admin\Downloads\99px_ru_animacii_23429_vrashenie_zemli_v_kosmose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84977" cy="70293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959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980728"/>
            <a:ext cx="6781800" cy="3384376"/>
          </a:xfrm>
        </p:spPr>
        <p:txBody>
          <a:bodyPr>
            <a:normAutofit/>
          </a:bodyPr>
          <a:lstStyle/>
          <a:p>
            <a:r>
              <a:rPr lang="ru-RU" dirty="0" smtClean="0"/>
              <a:t>Есть красная </a:t>
            </a:r>
            <a:br>
              <a:rPr lang="ru-RU" dirty="0" smtClean="0"/>
            </a:br>
            <a:r>
              <a:rPr lang="ru-RU" dirty="0" smtClean="0"/>
              <a:t>есть черная …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О   чем   идет   речь?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625871395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тревога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772601747"/>
      </p:ext>
    </p:extLst>
  </p:cSld>
  <p:clrMapOvr>
    <a:masterClrMapping/>
  </p:clrMapOvr>
  <p:transition spd="slow">
    <p:pull dir="u"/>
  </p:transition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23457" b="90952" l="13104" r="90345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449" t="15020" r="-3449" b="611"/>
          <a:stretch/>
        </p:blipFill>
        <p:spPr bwMode="auto">
          <a:xfrm>
            <a:off x="1115616" y="907640"/>
            <a:ext cx="3657600" cy="4855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357"/>
          <a:stretch/>
        </p:blipFill>
        <p:spPr bwMode="auto">
          <a:xfrm>
            <a:off x="4932040" y="476672"/>
            <a:ext cx="3448372" cy="476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83304999"/>
      </p:ext>
    </p:extLst>
  </p:cSld>
  <p:clrMapOvr>
    <a:masterClrMapping/>
  </p:clrMapOvr>
  <p:transition spd="slow">
    <p:wheel spokes="3"/>
  </p:transition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now-chita.ru/media/galleries/ffb1f42c-ef7b-4c36-b190-6801a14a68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90" y="548679"/>
            <a:ext cx="8035558" cy="53596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000353491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09174438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129" t="24517" r="6936" b="6665"/>
          <a:stretch/>
        </p:blipFill>
        <p:spPr bwMode="auto">
          <a:xfrm>
            <a:off x="648928" y="404665"/>
            <a:ext cx="7949381" cy="59961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18344491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513" y="1076325"/>
            <a:ext cx="6276975" cy="4705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35548596"/>
      </p:ext>
    </p:extLst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4451"/>
          <a:stretch/>
        </p:blipFill>
        <p:spPr bwMode="auto">
          <a:xfrm>
            <a:off x="-29618" y="0"/>
            <a:ext cx="917361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817532482"/>
      </p:ext>
    </p:extLst>
  </p:cSld>
  <p:clrMapOvr>
    <a:masterClrMapping/>
  </p:clrMapOvr>
  <p:transition spd="slow">
    <p:split dir="in"/>
  </p:transition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4885" t="69875" r="10184"/>
          <a:stretch/>
        </p:blipFill>
        <p:spPr bwMode="auto">
          <a:xfrm>
            <a:off x="4644008" y="476672"/>
            <a:ext cx="3972910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62499"/>
          <a:stretch/>
        </p:blipFill>
        <p:spPr bwMode="auto">
          <a:xfrm>
            <a:off x="504056" y="1550332"/>
            <a:ext cx="4139952" cy="4299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56043774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5" y="116632"/>
            <a:ext cx="4829175" cy="5352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5013176"/>
            <a:ext cx="6781800" cy="1152128"/>
          </a:xfrm>
        </p:spPr>
        <p:txBody>
          <a:bodyPr/>
          <a:lstStyle/>
          <a:p>
            <a:r>
              <a:rPr lang="ru-RU" dirty="0" err="1" smtClean="0"/>
              <a:t>Стеллеров</a:t>
            </a:r>
            <a:r>
              <a:rPr lang="ru-RU" b="1" dirty="0" smtClean="0"/>
              <a:t> </a:t>
            </a:r>
            <a:r>
              <a:rPr lang="ru-RU" dirty="0" smtClean="0"/>
              <a:t>      баклан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4031896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548680"/>
            <a:ext cx="5886400" cy="44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Arial Narrow" pitchFamily="34" charset="0"/>
              </a:rPr>
              <a:t>Лабладорская</a:t>
            </a:r>
            <a:r>
              <a:rPr lang="ru-RU" b="1" dirty="0" smtClean="0">
                <a:latin typeface="Arial Narrow" pitchFamily="34" charset="0"/>
              </a:rPr>
              <a:t>   гага</a:t>
            </a:r>
            <a:endParaRPr lang="ru-RU" b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290731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30180"/>
            <a:ext cx="4325838" cy="4527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latin typeface="Arial" pitchFamily="34" charset="0"/>
                <a:cs typeface="Arial" pitchFamily="34" charset="0"/>
              </a:rPr>
              <a:t>Желтоухий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мохо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622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980728"/>
            <a:ext cx="7543800" cy="223224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Занесенные    </a:t>
            </a:r>
            <a:r>
              <a:rPr lang="ru-RU" dirty="0"/>
              <a:t>в красную </a:t>
            </a:r>
            <a:r>
              <a:rPr lang="ru-RU" dirty="0" smtClean="0"/>
              <a:t>  книгу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ru-RU" sz="6600" b="1" dirty="0" smtClean="0"/>
              <a:t>Птицы   Сибири</a:t>
            </a:r>
            <a:endParaRPr lang="ru-RU" sz="6600" b="1" dirty="0"/>
          </a:p>
        </p:txBody>
      </p:sp>
    </p:spTree>
    <p:extLst>
      <p:ext uri="{BB962C8B-B14F-4D97-AF65-F5344CB8AC3E}">
        <p14:creationId xmlns="" xmlns:p14="http://schemas.microsoft.com/office/powerpoint/2010/main" val="3147431478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7253" t="20112" r="6579" b="23299"/>
          <a:stretch/>
        </p:blipFill>
        <p:spPr bwMode="auto">
          <a:xfrm>
            <a:off x="683567" y="842909"/>
            <a:ext cx="5886037" cy="4445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+mn-lt"/>
              </a:rPr>
              <a:t>глухарь</a:t>
            </a:r>
            <a:endParaRPr lang="ru-RU" b="1" dirty="0">
              <a:solidFill>
                <a:srgbClr val="FF0000"/>
              </a:solidFill>
              <a:latin typeface="+mn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9404892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548" t="12472" r="4678" b="4087"/>
          <a:stretch/>
        </p:blipFill>
        <p:spPr bwMode="auto">
          <a:xfrm>
            <a:off x="611560" y="476672"/>
            <a:ext cx="7934633" cy="57223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1839756625"/>
      </p:ext>
    </p:extLst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381" t="10484" r="5766"/>
          <a:stretch/>
        </p:blipFill>
        <p:spPr bwMode="auto">
          <a:xfrm>
            <a:off x="971600" y="689667"/>
            <a:ext cx="7268944" cy="6021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34515543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06" t="13333" r="4516" b="6697"/>
          <a:stretch/>
        </p:blipFill>
        <p:spPr bwMode="auto">
          <a:xfrm>
            <a:off x="899592" y="764704"/>
            <a:ext cx="7742902" cy="5364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561671620"/>
      </p:ext>
    </p:extLst>
  </p:cSld>
  <p:clrMapOvr>
    <a:masterClrMapping/>
  </p:clrMapOvr>
  <p:transition spd="slow">
    <p:strips dir="ru"/>
  </p:transition>
  <p:timing>
    <p:tnLst>
      <p:par>
        <p:cTn id="1" dur="indefinite" restart="never" nodeType="tmRoot"/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8548" t="17204" r="3872" b="6881"/>
          <a:stretch/>
        </p:blipFill>
        <p:spPr bwMode="auto">
          <a:xfrm>
            <a:off x="2555776" y="620688"/>
            <a:ext cx="3436375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Рыжебрюхий дятел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508772782"/>
      </p:ext>
    </p:extLst>
  </p:cSld>
  <p:clrMapOvr>
    <a:masterClrMapping/>
  </p:clrMapOvr>
  <p:transition spd="slow">
    <p:pull dir="lu"/>
  </p:transition>
  <p:timing>
    <p:tnLst>
      <p:par>
        <p:cTn id="1" dur="indefinite" restart="never" nodeType="tmRoot"/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677" t="27742" r="3226" b="18494"/>
          <a:stretch/>
        </p:blipFill>
        <p:spPr bwMode="auto">
          <a:xfrm>
            <a:off x="1835696" y="908720"/>
            <a:ext cx="5220929" cy="3687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Большая белая куропатка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694952265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241" t="24070" r="3663" b="17570"/>
          <a:stretch/>
        </p:blipFill>
        <p:spPr bwMode="auto">
          <a:xfrm>
            <a:off x="2123728" y="1340768"/>
            <a:ext cx="5220930" cy="3790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Орлан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98813985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-152" t="4731" r="60152" b="11398"/>
          <a:stretch/>
        </p:blipFill>
        <p:spPr bwMode="auto">
          <a:xfrm>
            <a:off x="2627784" y="548680"/>
            <a:ext cx="3657600" cy="575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46122006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4053637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dmin\Desktop\еееее\Новая папка\9118983019657816d0ca0a14bc2e235c37535275632_b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0557" r="16016"/>
          <a:stretch/>
        </p:blipFill>
        <p:spPr bwMode="auto">
          <a:xfrm>
            <a:off x="971600" y="548680"/>
            <a:ext cx="6984776" cy="56540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719591386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Пользователь\Desktop\фото детей 17-18\проект земля наш дом\IMG_20171223_180519.jpg"/>
          <p:cNvPicPr>
            <a:picLocks noChangeAspect="1" noChangeArrowheads="1"/>
          </p:cNvPicPr>
          <p:nvPr/>
        </p:nvPicPr>
        <p:blipFill rotWithShape="1">
          <a:blip r:embed="rId2" cstate="print"/>
          <a:srcRect l="12479" t="7718" r="4385" b="26653"/>
          <a:stretch/>
        </p:blipFill>
        <p:spPr bwMode="auto">
          <a:xfrm>
            <a:off x="755576" y="692696"/>
            <a:ext cx="7540831" cy="45007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15010">
            <a:off x="5121712" y="4216744"/>
            <a:ext cx="4057908" cy="1954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13176"/>
            <a:ext cx="1538513" cy="166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0820522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Пользователь\Desktop\фото детей 17-18\проект земля наш дом\IMG_20171128_1438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6672"/>
            <a:ext cx="4392488" cy="53211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Пользователь\Desktop\фото детей 17-18\IMG_20171128_1353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476672"/>
            <a:ext cx="3672408" cy="5328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1441214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ользователь\Desktop\фото детей 17-18\IMG_20171211_123238.jpg"/>
          <p:cNvPicPr>
            <a:picLocks noChangeAspect="1" noChangeArrowheads="1"/>
          </p:cNvPicPr>
          <p:nvPr/>
        </p:nvPicPr>
        <p:blipFill>
          <a:blip r:embed="rId2" cstate="print"/>
          <a:srcRect l="23445"/>
          <a:stretch>
            <a:fillRect/>
          </a:stretch>
        </p:blipFill>
        <p:spPr bwMode="auto">
          <a:xfrm>
            <a:off x="971600" y="404664"/>
            <a:ext cx="3291830" cy="57332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3" descr="C:\Users\Пользователь\Desktop\фото детей 17-18\природа\IMG_20171214_130309.jpg"/>
          <p:cNvPicPr>
            <a:picLocks noChangeAspect="1" noChangeArrowheads="1"/>
          </p:cNvPicPr>
          <p:nvPr/>
        </p:nvPicPr>
        <p:blipFill>
          <a:blip r:embed="rId3" cstate="print"/>
          <a:srcRect l="30805" t="42533" r="59323" b="38208"/>
          <a:stretch>
            <a:fillRect/>
          </a:stretch>
        </p:blipFill>
        <p:spPr bwMode="auto">
          <a:xfrm>
            <a:off x="5292080" y="404664"/>
            <a:ext cx="3168352" cy="57784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572764">
            <a:off x="3535040" y="3806874"/>
            <a:ext cx="2864277" cy="2318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5371566"/>
      </p:ext>
    </p:extLst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ользователь\Desktop\фото детей 17-18\IMG_20171128_194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404664"/>
            <a:ext cx="4597860" cy="61304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77276349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Пользователь\Desktop\фото детей 17-18\проект земля наш дом\IMG_20180112_1257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83169"/>
            <a:ext cx="4968552" cy="6115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2" descr="C:\Users\Admin\Downloads\0_afdc6_32e1089d_orig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56176" y="1196752"/>
            <a:ext cx="2448272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388492777"/>
      </p:ext>
    </p:extLst>
  </p:cSld>
  <p:clrMapOvr>
    <a:masterClrMapping/>
  </p:clrMapOvr>
  <p:transition spd="slow">
    <p:plus/>
  </p:transition>
  <p:timing>
    <p:tnLst>
      <p:par>
        <p:cTn id="1" dur="indefinite" restart="never" nodeType="tmRoot"/>
      </p:par>
    </p:tn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Пользователь\Desktop\фото детей 17-18\IMG_20180220_140627.jpg"/>
          <p:cNvPicPr>
            <a:picLocks noChangeAspect="1" noChangeArrowheads="1"/>
          </p:cNvPicPr>
          <p:nvPr/>
        </p:nvPicPr>
        <p:blipFill>
          <a:blip r:embed="rId2" cstate="print"/>
          <a:srcRect l="11413" b="17872"/>
          <a:stretch>
            <a:fillRect/>
          </a:stretch>
        </p:blipFill>
        <p:spPr bwMode="auto">
          <a:xfrm>
            <a:off x="323528" y="260648"/>
            <a:ext cx="3816424" cy="32789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Пользователь\Desktop\фото детей 17-18\IMG_20180220_140608.jpg"/>
          <p:cNvPicPr>
            <a:picLocks noChangeAspect="1" noChangeArrowheads="1"/>
          </p:cNvPicPr>
          <p:nvPr/>
        </p:nvPicPr>
        <p:blipFill>
          <a:blip r:embed="rId3" cstate="print"/>
          <a:srcRect b="40148"/>
          <a:stretch>
            <a:fillRect/>
          </a:stretch>
        </p:blipFill>
        <p:spPr bwMode="auto">
          <a:xfrm>
            <a:off x="4455872" y="3140968"/>
            <a:ext cx="4436608" cy="34431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852936"/>
            <a:ext cx="2590800" cy="345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C:\Users\Admin\Downloads\0_afdc6_32e1089d_orig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32656"/>
            <a:ext cx="3333750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6827079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фото детей 17-18\IMG_20180108_121749.jpg"/>
          <p:cNvPicPr>
            <a:picLocks noChangeAspect="1" noChangeArrowheads="1"/>
          </p:cNvPicPr>
          <p:nvPr/>
        </p:nvPicPr>
        <p:blipFill>
          <a:blip r:embed="rId2" cstate="print"/>
          <a:srcRect r="25688"/>
          <a:stretch>
            <a:fillRect/>
          </a:stretch>
        </p:blipFill>
        <p:spPr bwMode="auto">
          <a:xfrm>
            <a:off x="179511" y="260648"/>
            <a:ext cx="4066801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C:\Users\Пользователь\Desktop\фото детей 17-18\IMG_20180119_1506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132856"/>
            <a:ext cx="4176464" cy="45402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C:\Users\Admin\Downloads\0_afdc6_32e1089d_orig.gif"/>
          <p:cNvPicPr>
            <a:picLocks noChangeAspect="1" noChangeArrowheads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77072"/>
            <a:ext cx="2777392" cy="23488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9442666"/>
      </p:ext>
    </p:extLst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фото детей 17-18\IMG_20180119_150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8126" y="188640"/>
            <a:ext cx="5544616" cy="6480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2" descr="C:\Users\Admin\Downloads\0_afdc6_32e1089d_orig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76672"/>
            <a:ext cx="3333750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09555759"/>
      </p:ext>
    </p:extLst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4464496"/>
          </a:xfrm>
          <a:noFill/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  <a:latin typeface="Arial Black" pitchFamily="34" charset="0"/>
              </a:rPr>
              <a:t>А  вы знаете, что </a:t>
            </a:r>
            <a:b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  <a:latin typeface="Arial Black" pitchFamily="34" charset="0"/>
              </a:rPr>
            </a:br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  <a:latin typeface="Arial Black" pitchFamily="34" charset="0"/>
              </a:rPr>
              <a:t>одна  кормушка помогает выжить 50 птичкам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FF00"/>
              </a:solidFill>
              <a:effectLst/>
              <a:latin typeface="Arial Black" pitchFamily="34" charset="0"/>
            </a:endParaRPr>
          </a:p>
        </p:txBody>
      </p:sp>
      <p:pic>
        <p:nvPicPr>
          <p:cNvPr id="5122" name="Picture 2" descr="C:\Users\Admin\Downloads\0_afdc6_32e1089d_orig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933056"/>
            <a:ext cx="3333750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3602421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/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4638"/>
            <a:ext cx="7859216" cy="2362274"/>
          </a:xfrm>
          <a:noFill/>
        </p:spPr>
        <p:txBody>
          <a:bodyPr>
            <a:noAutofit/>
          </a:bodyPr>
          <a:lstStyle/>
          <a:p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>Без помощи человека до весны доживает  только три синички из десяти</a:t>
            </a:r>
            <a: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  <a:t/>
            </a:r>
            <a:br>
              <a:rPr lang="ru-RU" sz="32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Arial Black" pitchFamily="34" charset="0"/>
              </a:rPr>
            </a:br>
            <a:endParaRPr lang="ru-RU" sz="32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Arial Black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492896"/>
            <a:ext cx="2232248" cy="3947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C:\Users\Admin\Downloads\0_afdc6_32e1089d_orig.gif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72000" y="3068960"/>
            <a:ext cx="3024336" cy="2819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9240988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194209"/>
            <a:ext cx="7571184" cy="4170895"/>
          </a:xfrm>
          <a:noFill/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sz="5300" b="1" dirty="0" smtClean="0">
                <a:solidFill>
                  <a:schemeClr val="tx1"/>
                </a:solidFill>
              </a:rPr>
              <a:t>одна синичка спасает от вредителей 10 деревьев</a:t>
            </a:r>
            <a:endParaRPr lang="ru-RU" sz="5300" dirty="0">
              <a:solidFill>
                <a:schemeClr val="tx1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772816"/>
            <a:ext cx="3908425" cy="497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869160"/>
            <a:ext cx="1240767" cy="1339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3168748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8012" y="-481446"/>
            <a:ext cx="8229600" cy="5026570"/>
          </a:xfrm>
          <a:noFill/>
        </p:spPr>
        <p:txBody>
          <a:bodyPr>
            <a:normAutofit/>
          </a:bodyPr>
          <a:lstStyle/>
          <a:p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 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одно Дерево  обеспечивает кислородом   3</a:t>
            </a:r>
            <a:r>
              <a:rPr lang="ru-RU" sz="4800" b="1" dirty="0" smtClean="0">
                <a:solidFill>
                  <a:schemeClr val="tx1">
                    <a:lumMod val="95000"/>
                  </a:schemeClr>
                </a:solidFill>
                <a:latin typeface="Arial Black" pitchFamily="34" charset="0"/>
              </a:rPr>
              <a:t> </a:t>
            </a:r>
            <a:r>
              <a:rPr lang="ru-RU" sz="4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Arial Black" pitchFamily="34" charset="0"/>
              </a:rPr>
              <a:t>человек. </a:t>
            </a:r>
            <a:endParaRPr lang="ru-RU" sz="4800" dirty="0">
              <a:solidFill>
                <a:schemeClr val="tx1">
                  <a:lumMod val="95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565933"/>
            <a:ext cx="2664296" cy="5260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092705"/>
            <a:ext cx="2277691" cy="2277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650019372"/>
      </p:ext>
    </p:extLst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9036496" cy="671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4899769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08" y="162755"/>
            <a:ext cx="9144000" cy="6695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33710195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6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002560365"/>
      </p:ext>
    </p:extLst>
  </p:cSld>
  <p:clrMapOvr>
    <a:masterClrMapping/>
  </p:clrMapOvr>
  <p:transition spd="slow">
    <p:comb dir="vert"/>
  </p:transition>
  <p:timing>
    <p:tnLst>
      <p:par>
        <p:cTn id="1" dur="indefinite" restart="never" nodeType="tmRoot"/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430000" cy="7629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872201490"/>
      </p:ext>
    </p:extLst>
  </p:cSld>
  <p:clrMapOvr>
    <a:masterClrMapping/>
  </p:clrMapOvr>
  <p:transition spd="slow">
    <p:cover dir="ru"/>
  </p:transition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571500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820219198"/>
      </p:ext>
    </p:extLst>
  </p:cSld>
  <p:clrMapOvr>
    <a:masterClrMapping/>
  </p:clrMapOvr>
  <p:transition spd="slow">
    <p:randomBar/>
  </p:transition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cdn.fishki.net/upload/post/2017/09/10/2377570/57a735f0bb6ecc23c146c7245e55395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22059" y="-1"/>
            <a:ext cx="9666060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96151730"/>
      </p:ext>
    </p:extLst>
  </p:cSld>
  <p:clrMapOvr>
    <a:masterClrMapping/>
  </p:clrMapOvr>
  <p:transition spd="slow">
    <p:wheel spokes="8"/>
  </p:transition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files.adme.ru/files/news/part_74/745460/7888960-R3L8T8D-1000-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1"/>
            <a:ext cx="9525000" cy="68934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41039369"/>
      </p:ext>
    </p:extLst>
  </p:cSld>
  <p:clrMapOvr>
    <a:masterClrMapping/>
  </p:clrMapOvr>
  <p:transition spd="slow">
    <p:wipe/>
  </p:transition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525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179420623"/>
      </p:ext>
    </p:extLst>
  </p:cSld>
  <p:clrMapOvr>
    <a:masterClrMapping/>
  </p:clrMapOvr>
  <p:transition spd="slow">
    <p:wedge/>
  </p:transition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3828" y="4259"/>
            <a:ext cx="9374501" cy="6853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27522854"/>
      </p:ext>
    </p:extLst>
  </p:cSld>
  <p:clrMapOvr>
    <a:masterClrMapping/>
  </p:clrMapOvr>
  <p:transition spd="slow">
    <p:strips/>
  </p:transition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dmin\Desktop\еееее\Новая папка\0_1c17e6_1d935b3f_orig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0875"/>
            <a:ext cx="9144000" cy="708403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Фотография плато Камня Мудрости в долине Ярлу">
            <a:hlinkClick r:id="rId2" tooltip="&quot;Фотография плато Камня Мудрости в долине Ярлу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Долина Ярлу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zoom dir="in"/>
  </p:transition>
  <p:timing>
    <p:tnLst>
      <p:par>
        <p:cTn id="1" dur="indefinite" restart="never" nodeType="tmRoot"/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Пользователь\Desktop\эко проект\водопады\vodopady-novosibirskoj-oblasti-1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70657" y="1"/>
            <a:ext cx="9414657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&lt;a href=">
            <a:hlinkClick r:id="rId2" tooltip="&quot;Фотография плато Укок&quot;"/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Плоскогорье (плато) </a:t>
            </a:r>
            <a:r>
              <a:rPr lang="ru-RU" b="1" dirty="0" err="1" smtClean="0">
                <a:solidFill>
                  <a:schemeClr val="bg1"/>
                </a:solidFill>
              </a:rPr>
              <a:t>Укок</a:t>
            </a:r>
            <a:r>
              <a:rPr lang="ru-RU" b="1" dirty="0" smtClean="0">
                <a:solidFill>
                  <a:schemeClr val="bg1"/>
                </a:solidFill>
              </a:rPr>
              <a:t/>
            </a:r>
            <a:br>
              <a:rPr lang="ru-RU" b="1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51251967"/>
      </p:ext>
    </p:extLst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Пользователь\Desktop\эко проект\водопады\vodopady-novosibirskoj-oblasti-1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эко проект\алтай\7KBrttwb8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8175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флешка дд\стихи о земле\img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флешка дд\эко проект\для слайдов\руки-женщины-держа-глобус-африку-и-ближний-восток-29395331 — копия.jpg"/>
          <p:cNvPicPr>
            <a:picLocks noChangeAspect="1" noChangeArrowheads="1"/>
          </p:cNvPicPr>
          <p:nvPr/>
        </p:nvPicPr>
        <p:blipFill>
          <a:blip r:embed="rId2" cstate="print"/>
          <a:srcRect b="7140"/>
          <a:stretch>
            <a:fillRect/>
          </a:stretch>
        </p:blipFill>
        <p:spPr bwMode="auto">
          <a:xfrm>
            <a:off x="0" y="166138"/>
            <a:ext cx="9144000" cy="6691862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50706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rgbClr val="FFFF00"/>
                </a:solidFill>
              </a:rPr>
              <a:t>В презентации </a:t>
            </a:r>
            <a:br>
              <a:rPr lang="ru-RU" sz="6000" b="1" dirty="0" smtClean="0">
                <a:solidFill>
                  <a:srgbClr val="FFFF00"/>
                </a:solidFill>
              </a:rPr>
            </a:br>
            <a:r>
              <a:rPr lang="ru-RU" sz="6000" b="1" dirty="0" smtClean="0">
                <a:solidFill>
                  <a:srgbClr val="FFFF00"/>
                </a:solidFill>
              </a:rPr>
              <a:t>использованы </a:t>
            </a:r>
            <a:br>
              <a:rPr lang="ru-RU" sz="6000" b="1" dirty="0" smtClean="0">
                <a:solidFill>
                  <a:srgbClr val="FFFF00"/>
                </a:solidFill>
              </a:rPr>
            </a:br>
            <a:r>
              <a:rPr lang="ru-RU" sz="6000" b="1" dirty="0" smtClean="0">
                <a:solidFill>
                  <a:srgbClr val="FFFF00"/>
                </a:solidFill>
              </a:rPr>
              <a:t>фотографии</a:t>
            </a:r>
            <a:br>
              <a:rPr lang="ru-RU" sz="6000" b="1" dirty="0" smtClean="0">
                <a:solidFill>
                  <a:srgbClr val="FFFF00"/>
                </a:solidFill>
              </a:rPr>
            </a:br>
            <a:r>
              <a:rPr lang="ru-RU" sz="6000" b="1" dirty="0" smtClean="0">
                <a:solidFill>
                  <a:srgbClr val="FFFF00"/>
                </a:solidFill>
              </a:rPr>
              <a:t> Алтая, </a:t>
            </a:r>
            <a:br>
              <a:rPr lang="ru-RU" sz="6000" b="1" dirty="0" smtClean="0">
                <a:solidFill>
                  <a:srgbClr val="FFFF00"/>
                </a:solidFill>
              </a:rPr>
            </a:br>
            <a:r>
              <a:rPr lang="ru-RU" sz="6000" b="1" dirty="0" smtClean="0">
                <a:solidFill>
                  <a:srgbClr val="FFFF00"/>
                </a:solidFill>
              </a:rPr>
              <a:t>Новосибирской области, </a:t>
            </a:r>
            <a:br>
              <a:rPr lang="ru-RU" sz="6000" b="1" dirty="0" smtClean="0">
                <a:solidFill>
                  <a:srgbClr val="FFFF00"/>
                </a:solidFill>
              </a:rPr>
            </a:br>
            <a:r>
              <a:rPr lang="ru-RU" sz="6000" b="1" dirty="0" smtClean="0">
                <a:solidFill>
                  <a:srgbClr val="FFFF00"/>
                </a:solidFill>
              </a:rPr>
              <a:t>Центра «</a:t>
            </a:r>
            <a:r>
              <a:rPr lang="ru-RU" sz="6000" b="1" dirty="0" err="1" smtClean="0">
                <a:solidFill>
                  <a:srgbClr val="FFFF00"/>
                </a:solidFill>
              </a:rPr>
              <a:t>Дорогинский</a:t>
            </a:r>
            <a:r>
              <a:rPr lang="ru-RU" sz="6000" b="1" dirty="0" smtClean="0">
                <a:solidFill>
                  <a:srgbClr val="FFFF00"/>
                </a:solidFill>
              </a:rPr>
              <a:t>»</a:t>
            </a:r>
            <a:endParaRPr lang="ru-RU" sz="6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40893821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3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NewsPrint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NewsPrint">
      <a:majorFont>
        <a:latin typeface="Impact"/>
        <a:ea typeface=""/>
        <a:cs typeface=""/>
        <a:font script="Jpan" typeface="HGP創英角ｺﾞｼｯｸUB"/>
        <a:font script="Hang" typeface="HY견고딕"/>
        <a:font script="Hans" typeface="微软雅黑"/>
        <a:font script="Hant" typeface="微軟正黑體"/>
        <a:font script="Arab" typeface="Tahoma"/>
        <a:font script="Hebr" typeface="To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NewsPrint">
      <a:fillStyleLst>
        <a:solidFill>
          <a:schemeClr val="phClr"/>
        </a:solidFill>
        <a:gradFill rotWithShape="1">
          <a:gsLst>
            <a:gs pos="0">
              <a:schemeClr val="phClr">
                <a:tint val="37000"/>
                <a:hueMod val="100000"/>
                <a:satMod val="200000"/>
                <a:lumMod val="88000"/>
              </a:schemeClr>
            </a:gs>
            <a:gs pos="100000">
              <a:schemeClr val="phClr">
                <a:tint val="53000"/>
                <a:shade val="100000"/>
                <a:hueMod val="100000"/>
                <a:satMod val="350000"/>
                <a:lumMod val="79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83000"/>
                <a:shade val="100000"/>
                <a:alpha val="100000"/>
                <a:hueMod val="100000"/>
                <a:satMod val="220000"/>
                <a:lumMod val="90000"/>
              </a:schemeClr>
            </a:gs>
            <a:gs pos="76000">
              <a:schemeClr val="phClr">
                <a:shade val="100000"/>
              </a:schemeClr>
            </a:gs>
            <a:gs pos="100000">
              <a:schemeClr val="phClr">
                <a:shade val="93000"/>
                <a:alpha val="100000"/>
                <a:satMod val="100000"/>
                <a:lumMod val="93000"/>
              </a:schemeClr>
            </a:gs>
          </a:gsLst>
          <a:path path="circle">
            <a:fillToRect l="15000" t="15000" r="100000" b="100000"/>
          </a:path>
        </a:gradFill>
      </a:fillStyleLst>
      <a:lnStyleLst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12700" dir="528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2700">
            <a:bevelT w="31750" h="127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3000"/>
              </a:schemeClr>
            </a:gs>
            <a:gs pos="100000">
              <a:schemeClr val="phClr">
                <a:shade val="55000"/>
              </a:schemeClr>
            </a:gs>
          </a:gsLst>
          <a:lin ang="5400000" scaled="1"/>
        </a:gra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350000"/>
                <a:lumMod val="125000"/>
              </a:schemeClr>
              <a:schemeClr val="phClr">
                <a:tint val="90000"/>
                <a:satMod val="25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4_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794</TotalTime>
  <Words>254</Words>
  <Application>Microsoft Office PowerPoint</Application>
  <PresentationFormat>Экран (4:3)</PresentationFormat>
  <Paragraphs>72</Paragraphs>
  <Slides>181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181</vt:i4>
      </vt:variant>
    </vt:vector>
  </HeadingPairs>
  <TitlesOfParts>
    <vt:vector size="189" baseType="lpstr">
      <vt:lpstr>Тема Office</vt:lpstr>
      <vt:lpstr>Базовая</vt:lpstr>
      <vt:lpstr>1_Базовая</vt:lpstr>
      <vt:lpstr>Яркая</vt:lpstr>
      <vt:lpstr>2_Базовая</vt:lpstr>
      <vt:lpstr>3_Базовая</vt:lpstr>
      <vt:lpstr>NewsPrint</vt:lpstr>
      <vt:lpstr>4_Базовая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Телецкое озеро</vt:lpstr>
      <vt:lpstr>Гора Белуха (Уч-Сумер)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Кучерлинское озеро</vt:lpstr>
      <vt:lpstr>Куйгукское озеро</vt:lpstr>
      <vt:lpstr>Чуйский тракт</vt:lpstr>
      <vt:lpstr>Шавлинские озера</vt:lpstr>
      <vt:lpstr>Слайд 30</vt:lpstr>
      <vt:lpstr>Слайд 31</vt:lpstr>
      <vt:lpstr>Слайд 32</vt:lpstr>
      <vt:lpstr>Перевал Каратюрек</vt:lpstr>
      <vt:lpstr>Слайд 34</vt:lpstr>
      <vt:lpstr>Слайд 35</vt:lpstr>
      <vt:lpstr>Слайд 36</vt:lpstr>
      <vt:lpstr>Слайд 37</vt:lpstr>
      <vt:lpstr>Перевал Каратюрек </vt:lpstr>
      <vt:lpstr>Слайд 39</vt:lpstr>
      <vt:lpstr>Тавдинские (Талдинские) пещеры </vt:lpstr>
      <vt:lpstr>Слайд 41</vt:lpstr>
      <vt:lpstr>Слайд 42</vt:lpstr>
      <vt:lpstr>Долина семи озер </vt:lpstr>
      <vt:lpstr>Долина Ярлу  (Долина эдельвейсов) 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Встреча рек.  Катунь и Чуя </vt:lpstr>
      <vt:lpstr>Слайд 57</vt:lpstr>
      <vt:lpstr>Слайд 58</vt:lpstr>
      <vt:lpstr>Слайд 59</vt:lpstr>
      <vt:lpstr>   </vt:lpstr>
      <vt:lpstr>Слайд 61</vt:lpstr>
      <vt:lpstr>Слайд 62</vt:lpstr>
      <vt:lpstr>Слайд 63</vt:lpstr>
      <vt:lpstr>Слайд 64</vt:lpstr>
      <vt:lpstr>Слайд 65</vt:lpstr>
      <vt:lpstr>Аккемское озеро </vt:lpstr>
      <vt:lpstr>Большое Кучерлинское озеро </vt:lpstr>
      <vt:lpstr>Слайд 68</vt:lpstr>
      <vt:lpstr>Слайд 69</vt:lpstr>
      <vt:lpstr>Слайд 70</vt:lpstr>
      <vt:lpstr>Слайд 71</vt:lpstr>
      <vt:lpstr>Телецкое озеро</vt:lpstr>
      <vt:lpstr>Шавлинские озера </vt:lpstr>
      <vt:lpstr>Слайд 74</vt:lpstr>
      <vt:lpstr> земля     вода    воздух</vt:lpstr>
      <vt:lpstr>Слайд 76</vt:lpstr>
      <vt:lpstr>Слайд 77</vt:lpstr>
      <vt:lpstr> Все начинается с малого…</vt:lpstr>
      <vt:lpstr>Вначале просто бросил фантик от конфеты……</vt:lpstr>
      <vt:lpstr>Слайд 80</vt:lpstr>
      <vt:lpstr>Слайд 81</vt:lpstr>
      <vt:lpstr>Слайд 82</vt:lpstr>
      <vt:lpstr>Слайд 83</vt:lpstr>
      <vt:lpstr>Все правильно! Так держать</vt:lpstr>
      <vt:lpstr>Слайд 85</vt:lpstr>
      <vt:lpstr>Какой мусор самый  распространённый на планете?</vt:lpstr>
      <vt:lpstr>в этом мусоре содержится:</vt:lpstr>
      <vt:lpstr>Слайд 88</vt:lpstr>
      <vt:lpstr>Слайд 89</vt:lpstr>
      <vt:lpstr>Слайд 90</vt:lpstr>
      <vt:lpstr>Ну,   Вы молодцы!!!!!</vt:lpstr>
      <vt:lpstr>Слайд 92</vt:lpstr>
      <vt:lpstr>Слайд 93</vt:lpstr>
      <vt:lpstr>  </vt:lpstr>
      <vt:lpstr>Слайд 95</vt:lpstr>
      <vt:lpstr>Слайд 96</vt:lpstr>
      <vt:lpstr>Чем можно заменить пластиковый пакет?</vt:lpstr>
      <vt:lpstr>Правильный ответ</vt:lpstr>
      <vt:lpstr>Слайд 99</vt:lpstr>
      <vt:lpstr>Слайд 100</vt:lpstr>
      <vt:lpstr>Береза является символом русского народа,   а что является  Символом   Державы?</vt:lpstr>
      <vt:lpstr>На этом стоит Венеция</vt:lpstr>
      <vt:lpstr>Область применения</vt:lpstr>
      <vt:lpstr>Слайд 104</vt:lpstr>
      <vt:lpstr>Слайд 105</vt:lpstr>
      <vt:lpstr>   </vt:lpstr>
      <vt:lpstr>Слайд 107</vt:lpstr>
      <vt:lpstr>          </vt:lpstr>
      <vt:lpstr>организм  человека состоит на 70% из этого…  А мозг на 90% 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Человек   за свою жизнь  выпивает  35  тонн воды</vt:lpstr>
      <vt:lpstr>Слайд 126</vt:lpstr>
      <vt:lpstr>Берегите  воду!</vt:lpstr>
      <vt:lpstr>Слайд 128</vt:lpstr>
      <vt:lpstr>Есть красная  есть черная …    О   чем   идет   речь?</vt:lpstr>
      <vt:lpstr>тревога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Стеллеров       баклан</vt:lpstr>
      <vt:lpstr>Лабладорская   гага</vt:lpstr>
      <vt:lpstr>Желтоухий мохо</vt:lpstr>
      <vt:lpstr>Занесенные    в красную   книгу </vt:lpstr>
      <vt:lpstr>глухарь</vt:lpstr>
      <vt:lpstr>Слайд 143</vt:lpstr>
      <vt:lpstr>Слайд 144</vt:lpstr>
      <vt:lpstr>Слайд 145</vt:lpstr>
      <vt:lpstr>Рыжебрюхий дятел</vt:lpstr>
      <vt:lpstr>Большая белая куропатка</vt:lpstr>
      <vt:lpstr>Орлан </vt:lpstr>
      <vt:lpstr>Слайд 149</vt:lpstr>
      <vt:lpstr>Слайд 150</vt:lpstr>
      <vt:lpstr>Слайд 151</vt:lpstr>
      <vt:lpstr>Слайд 152</vt:lpstr>
      <vt:lpstr>Слайд 153</vt:lpstr>
      <vt:lpstr>Слайд 154</vt:lpstr>
      <vt:lpstr>Слайд 155</vt:lpstr>
      <vt:lpstr>Слайд 156</vt:lpstr>
      <vt:lpstr>Слайд 157</vt:lpstr>
      <vt:lpstr>Слайд 158</vt:lpstr>
      <vt:lpstr>Слайд 159</vt:lpstr>
      <vt:lpstr>А  вы знаете, что  одна  кормушка помогает выжить 50 птичкам</vt:lpstr>
      <vt:lpstr>Без помощи человека до весны доживает  только три синички из десяти </vt:lpstr>
      <vt:lpstr> одна синичка спасает от вредителей 10 деревьев</vt:lpstr>
      <vt:lpstr> одно Дерево  обеспечивает кислородом   3 человек. </vt:lpstr>
      <vt:lpstr>Слайд 164</vt:lpstr>
      <vt:lpstr>Слайд 165</vt:lpstr>
      <vt:lpstr>Слайд 166</vt:lpstr>
      <vt:lpstr>Слайд 167</vt:lpstr>
      <vt:lpstr>Слайд 168</vt:lpstr>
      <vt:lpstr>Слайд 169</vt:lpstr>
      <vt:lpstr>Слайд 170</vt:lpstr>
      <vt:lpstr>Слайд 171</vt:lpstr>
      <vt:lpstr>Слайд 172</vt:lpstr>
      <vt:lpstr>Слайд 173</vt:lpstr>
      <vt:lpstr>Долина Ярлу </vt:lpstr>
      <vt:lpstr>Слайд 175</vt:lpstr>
      <vt:lpstr>Плоскогорье (плато) Укок </vt:lpstr>
      <vt:lpstr>Слайд 177</vt:lpstr>
      <vt:lpstr>Слайд 178</vt:lpstr>
      <vt:lpstr>Слайд 179</vt:lpstr>
      <vt:lpstr>В презентации  использованы  фотографии  Алтая,  Новосибирской области,  Центра «Дорогинский»</vt:lpstr>
      <vt:lpstr>Слайд 181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88</cp:revision>
  <dcterms:created xsi:type="dcterms:W3CDTF">2018-04-21T04:58:02Z</dcterms:created>
  <dcterms:modified xsi:type="dcterms:W3CDTF">2018-05-11T06:48:32Z</dcterms:modified>
</cp:coreProperties>
</file>