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302" r:id="rId4"/>
    <p:sldId id="301" r:id="rId5"/>
    <p:sldId id="300" r:id="rId6"/>
    <p:sldId id="299" r:id="rId7"/>
    <p:sldId id="298" r:id="rId8"/>
    <p:sldId id="297" r:id="rId9"/>
    <p:sldId id="296" r:id="rId10"/>
    <p:sldId id="295" r:id="rId11"/>
    <p:sldId id="317" r:id="rId12"/>
    <p:sldId id="294" r:id="rId13"/>
    <p:sldId id="325" r:id="rId14"/>
    <p:sldId id="293" r:id="rId15"/>
    <p:sldId id="292" r:id="rId16"/>
    <p:sldId id="291" r:id="rId17"/>
    <p:sldId id="323" r:id="rId18"/>
    <p:sldId id="324" r:id="rId19"/>
    <p:sldId id="318" r:id="rId20"/>
    <p:sldId id="290" r:id="rId21"/>
    <p:sldId id="289" r:id="rId22"/>
    <p:sldId id="288" r:id="rId23"/>
    <p:sldId id="319" r:id="rId24"/>
    <p:sldId id="287" r:id="rId25"/>
    <p:sldId id="286" r:id="rId26"/>
    <p:sldId id="320" r:id="rId27"/>
    <p:sldId id="304" r:id="rId28"/>
    <p:sldId id="312" r:id="rId29"/>
    <p:sldId id="321" r:id="rId30"/>
    <p:sldId id="322" r:id="rId31"/>
    <p:sldId id="313" r:id="rId32"/>
    <p:sldId id="31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16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F9BBAA54-B258-4ED3-833F-671C741AC4FD}" type="presOf" srcId="{3D70FEC1-9C72-4AF0-95BF-B784F5E2C29B}" destId="{A78CF413-1634-4A99-A49A-733331BE6ABD}" srcOrd="1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AAB7F32E-3D28-4387-8E03-048B43722126}" type="presOf" srcId="{AD540A76-E506-4160-9A52-E2099DC09202}" destId="{5AA0BE2A-FA86-4B05-8B8D-FDA1F80E9FA2}" srcOrd="0" destOrd="0" presId="urn:microsoft.com/office/officeart/2005/8/layout/orgChart1"/>
    <dgm:cxn modelId="{23F6885C-1A0B-4AE1-B608-7F63E9B8FC0F}" type="presOf" srcId="{B7151CE4-1097-4191-A6DE-DE1F78E6AA68}" destId="{D6FB9C1C-6EEC-4631-8618-9FB676D1A6A3}" srcOrd="1" destOrd="0" presId="urn:microsoft.com/office/officeart/2005/8/layout/orgChart1"/>
    <dgm:cxn modelId="{B8D76BBE-B01A-4A2E-B20D-E2D31314F4EF}" type="presOf" srcId="{EC46C174-3863-422D-96EC-19CF98C7E512}" destId="{7791E148-8BB5-49EC-807A-E23FE9340E59}" srcOrd="0" destOrd="0" presId="urn:microsoft.com/office/officeart/2005/8/layout/orgChart1"/>
    <dgm:cxn modelId="{26F30C3A-2E57-498E-9303-67E9F89027C4}" type="presOf" srcId="{A79CD796-66E9-491E-85EA-E6D728A90109}" destId="{7504C643-7E04-4769-AB95-075380FF089C}" srcOrd="0" destOrd="0" presId="urn:microsoft.com/office/officeart/2005/8/layout/orgChart1"/>
    <dgm:cxn modelId="{4AAFC5DA-E56B-413F-90F1-AAF203602F29}" type="presOf" srcId="{29BBF4F1-CA66-4A19-B946-0DF9BA323766}" destId="{548C293A-88E2-451D-B246-0A1671F36C00}" srcOrd="0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48A0F2B6-41B9-43C6-8A27-4867A83B3137}" type="presOf" srcId="{6B301812-37CF-403C-96C5-D4CB6820F707}" destId="{8550CC57-C7A5-42AF-9294-4079C0D328C5}" srcOrd="0" destOrd="0" presId="urn:microsoft.com/office/officeart/2005/8/layout/orgChart1"/>
    <dgm:cxn modelId="{4492CF8C-E987-4FCA-B51A-997E2A6B6E4F}" type="presOf" srcId="{B7151CE4-1097-4191-A6DE-DE1F78E6AA68}" destId="{AF7B6982-ED5F-4E8F-BB38-593A2D5A0918}" srcOrd="0" destOrd="0" presId="urn:microsoft.com/office/officeart/2005/8/layout/orgChart1"/>
    <dgm:cxn modelId="{A5B549D1-9EFA-415B-9D77-0B5B71C91D88}" type="presOf" srcId="{21E02F49-9DD2-48FF-BE8D-4CA64A333411}" destId="{1A00102B-0C3E-44A6-9AAE-849229DBE4BE}" srcOrd="0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6BC88D9A-8FEA-493D-85F0-4F8607E5EAE3}" type="presOf" srcId="{EC46C174-3863-422D-96EC-19CF98C7E512}" destId="{A4EDE101-FC8B-494A-B09D-856509ACB1D0}" srcOrd="1" destOrd="0" presId="urn:microsoft.com/office/officeart/2005/8/layout/orgChart1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DD24DAF9-D2A8-42A3-88DF-9D40156A5D49}" type="presOf" srcId="{A79CD796-66E9-491E-85EA-E6D728A90109}" destId="{B144EA80-A8DC-41F9-885A-AC73ACFC18E4}" srcOrd="1" destOrd="0" presId="urn:microsoft.com/office/officeart/2005/8/layout/orgChart1"/>
    <dgm:cxn modelId="{376A0167-3449-443B-909C-28808CC382D5}" type="presOf" srcId="{3D70FEC1-9C72-4AF0-95BF-B784F5E2C29B}" destId="{27BB4BDB-FA95-4567-B0FA-24033444A5E1}" srcOrd="0" destOrd="0" presId="urn:microsoft.com/office/officeart/2005/8/layout/orgChart1"/>
    <dgm:cxn modelId="{99FDD284-E878-4EA0-AE19-DFEC7F99258B}" type="presParOf" srcId="{8550CC57-C7A5-42AF-9294-4079C0D328C5}" destId="{72B9D981-9440-4E7D-9A9B-CE7A908D6070}" srcOrd="0" destOrd="0" presId="urn:microsoft.com/office/officeart/2005/8/layout/orgChart1"/>
    <dgm:cxn modelId="{25B6C910-E821-4CB0-9297-509EE5D23403}" type="presParOf" srcId="{72B9D981-9440-4E7D-9A9B-CE7A908D6070}" destId="{030A57F5-C19A-4106-AAD4-6EE3909AB500}" srcOrd="0" destOrd="0" presId="urn:microsoft.com/office/officeart/2005/8/layout/orgChart1"/>
    <dgm:cxn modelId="{4DA92379-7A72-44DC-80E4-7029613E1510}" type="presParOf" srcId="{030A57F5-C19A-4106-AAD4-6EE3909AB500}" destId="{7791E148-8BB5-49EC-807A-E23FE9340E59}" srcOrd="0" destOrd="0" presId="urn:microsoft.com/office/officeart/2005/8/layout/orgChart1"/>
    <dgm:cxn modelId="{4B992A97-40A0-442D-AB52-9110F5A1C25F}" type="presParOf" srcId="{030A57F5-C19A-4106-AAD4-6EE3909AB500}" destId="{A4EDE101-FC8B-494A-B09D-856509ACB1D0}" srcOrd="1" destOrd="0" presId="urn:microsoft.com/office/officeart/2005/8/layout/orgChart1"/>
    <dgm:cxn modelId="{E3DACA96-A966-49A4-A185-FA77387E2B7A}" type="presParOf" srcId="{72B9D981-9440-4E7D-9A9B-CE7A908D6070}" destId="{67524A26-544F-4D0E-B856-1B8C0B004D13}" srcOrd="1" destOrd="0" presId="urn:microsoft.com/office/officeart/2005/8/layout/orgChart1"/>
    <dgm:cxn modelId="{A110433C-992D-4F9D-A2ED-B32EAE8644C7}" type="presParOf" srcId="{67524A26-544F-4D0E-B856-1B8C0B004D13}" destId="{1A00102B-0C3E-44A6-9AAE-849229DBE4BE}" srcOrd="0" destOrd="0" presId="urn:microsoft.com/office/officeart/2005/8/layout/orgChart1"/>
    <dgm:cxn modelId="{8CFC5419-563F-4485-BDDB-0633FA7A9FBF}" type="presParOf" srcId="{67524A26-544F-4D0E-B856-1B8C0B004D13}" destId="{949F0B2F-0FC0-4D94-99D7-754015297FEC}" srcOrd="1" destOrd="0" presId="urn:microsoft.com/office/officeart/2005/8/layout/orgChart1"/>
    <dgm:cxn modelId="{661273FC-0800-47CF-B924-17149DBD0DBF}" type="presParOf" srcId="{949F0B2F-0FC0-4D94-99D7-754015297FEC}" destId="{3A856F29-23B3-4D90-916E-5CB166CC2028}" srcOrd="0" destOrd="0" presId="urn:microsoft.com/office/officeart/2005/8/layout/orgChart1"/>
    <dgm:cxn modelId="{D9C9297E-6A45-4695-AC1E-E7A0E58D66A2}" type="presParOf" srcId="{3A856F29-23B3-4D90-916E-5CB166CC2028}" destId="{27BB4BDB-FA95-4567-B0FA-24033444A5E1}" srcOrd="0" destOrd="0" presId="urn:microsoft.com/office/officeart/2005/8/layout/orgChart1"/>
    <dgm:cxn modelId="{2B2FBA13-1890-4E4C-87F8-B0D92A0F7E7C}" type="presParOf" srcId="{3A856F29-23B3-4D90-916E-5CB166CC2028}" destId="{A78CF413-1634-4A99-A49A-733331BE6ABD}" srcOrd="1" destOrd="0" presId="urn:microsoft.com/office/officeart/2005/8/layout/orgChart1"/>
    <dgm:cxn modelId="{28848D72-3EF8-4C43-BBFD-C543F27511C1}" type="presParOf" srcId="{949F0B2F-0FC0-4D94-99D7-754015297FEC}" destId="{323B5C17-A582-4FA2-AC48-3C68ADA38DE5}" srcOrd="1" destOrd="0" presId="urn:microsoft.com/office/officeart/2005/8/layout/orgChart1"/>
    <dgm:cxn modelId="{1244C590-CA11-44B2-A41D-2D1778062EE1}" type="presParOf" srcId="{949F0B2F-0FC0-4D94-99D7-754015297FEC}" destId="{BA9A5EE0-8B6D-4E98-B7F8-20D12F721591}" srcOrd="2" destOrd="0" presId="urn:microsoft.com/office/officeart/2005/8/layout/orgChart1"/>
    <dgm:cxn modelId="{DB123183-E4C9-48B1-A42F-EE5C4A9BC246}" type="presParOf" srcId="{67524A26-544F-4D0E-B856-1B8C0B004D13}" destId="{5AA0BE2A-FA86-4B05-8B8D-FDA1F80E9FA2}" srcOrd="2" destOrd="0" presId="urn:microsoft.com/office/officeart/2005/8/layout/orgChart1"/>
    <dgm:cxn modelId="{155FA2D1-5B08-48DD-9B06-B398843BE3AD}" type="presParOf" srcId="{67524A26-544F-4D0E-B856-1B8C0B004D13}" destId="{4DA5C9ED-6B35-48FB-91ED-9DEC2E594927}" srcOrd="3" destOrd="0" presId="urn:microsoft.com/office/officeart/2005/8/layout/orgChart1"/>
    <dgm:cxn modelId="{6D8C87FC-9897-4AB6-B0E3-0B682C72EC2B}" type="presParOf" srcId="{4DA5C9ED-6B35-48FB-91ED-9DEC2E594927}" destId="{F41A0119-27A7-491C-BDF6-589D51BA87FA}" srcOrd="0" destOrd="0" presId="urn:microsoft.com/office/officeart/2005/8/layout/orgChart1"/>
    <dgm:cxn modelId="{5910D1BD-1B6F-4D57-85E7-788C5DDDF9F7}" type="presParOf" srcId="{F41A0119-27A7-491C-BDF6-589D51BA87FA}" destId="{AF7B6982-ED5F-4E8F-BB38-593A2D5A0918}" srcOrd="0" destOrd="0" presId="urn:microsoft.com/office/officeart/2005/8/layout/orgChart1"/>
    <dgm:cxn modelId="{FB5430B3-48C3-40A9-8F54-84E489BC9E87}" type="presParOf" srcId="{F41A0119-27A7-491C-BDF6-589D51BA87FA}" destId="{D6FB9C1C-6EEC-4631-8618-9FB676D1A6A3}" srcOrd="1" destOrd="0" presId="urn:microsoft.com/office/officeart/2005/8/layout/orgChart1"/>
    <dgm:cxn modelId="{9E6EF30C-C181-47C0-B0C5-E12C8D665779}" type="presParOf" srcId="{4DA5C9ED-6B35-48FB-91ED-9DEC2E594927}" destId="{2986EC9B-C44D-43E8-BE57-7365FF360E98}" srcOrd="1" destOrd="0" presId="urn:microsoft.com/office/officeart/2005/8/layout/orgChart1"/>
    <dgm:cxn modelId="{3DBD846D-D463-4BF4-A742-48AD25C084C3}" type="presParOf" srcId="{4DA5C9ED-6B35-48FB-91ED-9DEC2E594927}" destId="{ED02B31B-6F56-4458-B02A-D1BE457FCED0}" srcOrd="2" destOrd="0" presId="urn:microsoft.com/office/officeart/2005/8/layout/orgChart1"/>
    <dgm:cxn modelId="{64BACC2E-3CD8-4B5F-8765-F208A15C6726}" type="presParOf" srcId="{67524A26-544F-4D0E-B856-1B8C0B004D13}" destId="{548C293A-88E2-451D-B246-0A1671F36C00}" srcOrd="4" destOrd="0" presId="urn:microsoft.com/office/officeart/2005/8/layout/orgChart1"/>
    <dgm:cxn modelId="{D6A7D29F-C19D-428C-BFB9-B0830CF29681}" type="presParOf" srcId="{67524A26-544F-4D0E-B856-1B8C0B004D13}" destId="{354A4837-9776-4A51-A833-CBE772A64EA6}" srcOrd="5" destOrd="0" presId="urn:microsoft.com/office/officeart/2005/8/layout/orgChart1"/>
    <dgm:cxn modelId="{10DC60DB-5856-4DAF-AC2A-CE38BE8F29E3}" type="presParOf" srcId="{354A4837-9776-4A51-A833-CBE772A64EA6}" destId="{494F851B-B17D-4473-9E8F-C9FD646CD9E2}" srcOrd="0" destOrd="0" presId="urn:microsoft.com/office/officeart/2005/8/layout/orgChart1"/>
    <dgm:cxn modelId="{0ED02BC8-64B7-4DF5-8338-8D04443F216A}" type="presParOf" srcId="{494F851B-B17D-4473-9E8F-C9FD646CD9E2}" destId="{7504C643-7E04-4769-AB95-075380FF089C}" srcOrd="0" destOrd="0" presId="urn:microsoft.com/office/officeart/2005/8/layout/orgChart1"/>
    <dgm:cxn modelId="{970E9DBB-BBB7-40D7-8166-177262948EC6}" type="presParOf" srcId="{494F851B-B17D-4473-9E8F-C9FD646CD9E2}" destId="{B144EA80-A8DC-41F9-885A-AC73ACFC18E4}" srcOrd="1" destOrd="0" presId="urn:microsoft.com/office/officeart/2005/8/layout/orgChart1"/>
    <dgm:cxn modelId="{9B7C8C5C-B8BC-4AD2-A605-0A12159A4ED1}" type="presParOf" srcId="{354A4837-9776-4A51-A833-CBE772A64EA6}" destId="{7B0544C0-6572-4D0B-AF1B-DA48B824E54C}" srcOrd="1" destOrd="0" presId="urn:microsoft.com/office/officeart/2005/8/layout/orgChart1"/>
    <dgm:cxn modelId="{E9C5E730-DE29-4C6C-88D0-B6BEF0E300D2}" type="presParOf" srcId="{354A4837-9776-4A51-A833-CBE772A64EA6}" destId="{16A875A9-713B-4077-9B01-2C5D17D39FF6}" srcOrd="2" destOrd="0" presId="urn:microsoft.com/office/officeart/2005/8/layout/orgChart1"/>
    <dgm:cxn modelId="{050ACB16-1A6A-4404-A1F9-9731A73EAF2C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7A764E-7089-4827-97E3-82B22A6771C4}" type="doc">
      <dgm:prSet loTypeId="urn:microsoft.com/office/officeart/2005/8/layout/cycle6" loCatId="cycl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B5254181-E4EC-4E70-86B6-6DE53832FD8E}">
      <dgm:prSet phldrT="[Текст]"/>
      <dgm:spPr/>
      <dgm:t>
        <a:bodyPr/>
        <a:lstStyle/>
        <a:p>
          <a:r>
            <a:rPr lang="ru-RU" dirty="0" smtClean="0"/>
            <a:t>Социально-коммуникативное развитие</a:t>
          </a:r>
          <a:endParaRPr lang="ru-RU" dirty="0"/>
        </a:p>
      </dgm:t>
    </dgm:pt>
    <dgm:pt modelId="{ABC82588-D110-4E1A-B618-FD23AAE57322}" type="parTrans" cxnId="{69AD5493-8851-4B1F-BC48-B9B28D33D87E}">
      <dgm:prSet/>
      <dgm:spPr/>
      <dgm:t>
        <a:bodyPr/>
        <a:lstStyle/>
        <a:p>
          <a:endParaRPr lang="ru-RU"/>
        </a:p>
      </dgm:t>
    </dgm:pt>
    <dgm:pt modelId="{6055924E-2D90-42D7-A660-A12A1933165C}" type="sibTrans" cxnId="{69AD5493-8851-4B1F-BC48-B9B28D33D87E}">
      <dgm:prSet/>
      <dgm:spPr/>
      <dgm:t>
        <a:bodyPr/>
        <a:lstStyle/>
        <a:p>
          <a:endParaRPr lang="ru-RU"/>
        </a:p>
      </dgm:t>
    </dgm:pt>
    <dgm:pt modelId="{617C681B-D450-48FD-ACF8-B5CD8C9F74B8}">
      <dgm:prSet phldrT="[Текст]"/>
      <dgm:spPr/>
      <dgm:t>
        <a:bodyPr/>
        <a:lstStyle/>
        <a:p>
          <a:r>
            <a:rPr lang="ru-RU" dirty="0" smtClean="0"/>
            <a:t>Познавательное развитие</a:t>
          </a:r>
          <a:endParaRPr lang="ru-RU" dirty="0"/>
        </a:p>
      </dgm:t>
    </dgm:pt>
    <dgm:pt modelId="{5AE5AC10-19A2-472C-AE0B-538B2FB256B7}" type="parTrans" cxnId="{528C6C47-AED9-421D-A923-ADF782B1D482}">
      <dgm:prSet/>
      <dgm:spPr/>
      <dgm:t>
        <a:bodyPr/>
        <a:lstStyle/>
        <a:p>
          <a:endParaRPr lang="ru-RU"/>
        </a:p>
      </dgm:t>
    </dgm:pt>
    <dgm:pt modelId="{00F97E0F-0C3F-49C8-A31D-8FCA9AB26FBB}" type="sibTrans" cxnId="{528C6C47-AED9-421D-A923-ADF782B1D482}">
      <dgm:prSet/>
      <dgm:spPr/>
      <dgm:t>
        <a:bodyPr/>
        <a:lstStyle/>
        <a:p>
          <a:endParaRPr lang="ru-RU"/>
        </a:p>
      </dgm:t>
    </dgm:pt>
    <dgm:pt modelId="{DDF94DCB-2298-4EBB-A747-573109B8ED8E}">
      <dgm:prSet phldrT="[Текст]"/>
      <dgm:spPr/>
      <dgm:t>
        <a:bodyPr/>
        <a:lstStyle/>
        <a:p>
          <a:r>
            <a:rPr lang="ru-RU" dirty="0" smtClean="0"/>
            <a:t>Речевое развитие</a:t>
          </a:r>
          <a:endParaRPr lang="ru-RU" dirty="0"/>
        </a:p>
      </dgm:t>
    </dgm:pt>
    <dgm:pt modelId="{D84E599B-8FF8-4993-9D32-00C08EAFA4AF}" type="parTrans" cxnId="{F4BE2FE1-2F2E-4B8D-8C4E-111A9B575989}">
      <dgm:prSet/>
      <dgm:spPr/>
      <dgm:t>
        <a:bodyPr/>
        <a:lstStyle/>
        <a:p>
          <a:endParaRPr lang="ru-RU"/>
        </a:p>
      </dgm:t>
    </dgm:pt>
    <dgm:pt modelId="{EDAFA7C8-F094-4A75-B5BA-DC475AA471D0}" type="sibTrans" cxnId="{F4BE2FE1-2F2E-4B8D-8C4E-111A9B575989}">
      <dgm:prSet/>
      <dgm:spPr/>
      <dgm:t>
        <a:bodyPr/>
        <a:lstStyle/>
        <a:p>
          <a:endParaRPr lang="ru-RU"/>
        </a:p>
      </dgm:t>
    </dgm:pt>
    <dgm:pt modelId="{786C176C-4D69-4857-8612-B3A90FD599DE}">
      <dgm:prSet phldrT="[Текст]"/>
      <dgm:spPr/>
      <dgm:t>
        <a:bodyPr/>
        <a:lstStyle/>
        <a:p>
          <a:r>
            <a:rPr lang="ru-RU" dirty="0" smtClean="0"/>
            <a:t>Художественное творчество</a:t>
          </a:r>
          <a:endParaRPr lang="ru-RU" dirty="0"/>
        </a:p>
      </dgm:t>
    </dgm:pt>
    <dgm:pt modelId="{0728D6C7-FB6C-46E3-891B-754B588363C3}" type="parTrans" cxnId="{D5809072-6C03-4823-AE99-E5D9973B8C04}">
      <dgm:prSet/>
      <dgm:spPr/>
      <dgm:t>
        <a:bodyPr/>
        <a:lstStyle/>
        <a:p>
          <a:endParaRPr lang="ru-RU"/>
        </a:p>
      </dgm:t>
    </dgm:pt>
    <dgm:pt modelId="{92970EB2-92B7-43D5-AB28-E307137D90ED}" type="sibTrans" cxnId="{D5809072-6C03-4823-AE99-E5D9973B8C04}">
      <dgm:prSet/>
      <dgm:spPr/>
      <dgm:t>
        <a:bodyPr/>
        <a:lstStyle/>
        <a:p>
          <a:endParaRPr lang="ru-RU"/>
        </a:p>
      </dgm:t>
    </dgm:pt>
    <dgm:pt modelId="{09FF6CB5-E318-4BCD-9BEB-A95B1D6BD051}">
      <dgm:prSet/>
      <dgm:spPr/>
      <dgm:t>
        <a:bodyPr/>
        <a:lstStyle/>
        <a:p>
          <a:r>
            <a:rPr lang="ru-RU" dirty="0" smtClean="0"/>
            <a:t>Чтение </a:t>
          </a:r>
          <a:r>
            <a:rPr lang="ru-RU" smtClean="0"/>
            <a:t>художественной литературы</a:t>
          </a:r>
          <a:endParaRPr lang="ru-RU" dirty="0"/>
        </a:p>
      </dgm:t>
    </dgm:pt>
    <dgm:pt modelId="{E0CA5A51-E120-4013-A256-A61BBF222E20}" type="parTrans" cxnId="{17BE996B-3A8D-40CE-933D-D712E34E8F7F}">
      <dgm:prSet/>
      <dgm:spPr/>
      <dgm:t>
        <a:bodyPr/>
        <a:lstStyle/>
        <a:p>
          <a:endParaRPr lang="ru-RU"/>
        </a:p>
      </dgm:t>
    </dgm:pt>
    <dgm:pt modelId="{CE5A4FD4-05EF-40DB-A2B1-E9598C141117}" type="sibTrans" cxnId="{17BE996B-3A8D-40CE-933D-D712E34E8F7F}">
      <dgm:prSet/>
      <dgm:spPr/>
      <dgm:t>
        <a:bodyPr/>
        <a:lstStyle/>
        <a:p>
          <a:endParaRPr lang="ru-RU"/>
        </a:p>
      </dgm:t>
    </dgm:pt>
    <dgm:pt modelId="{AB580E5D-3852-4336-9AB9-C3E16A6782EF}">
      <dgm:prSet phldrT="[Текст]"/>
      <dgm:spPr/>
      <dgm:t>
        <a:bodyPr/>
        <a:lstStyle/>
        <a:p>
          <a:r>
            <a:rPr lang="ru-RU" dirty="0" smtClean="0"/>
            <a:t>Физическое развитие</a:t>
          </a:r>
          <a:endParaRPr lang="ru-RU" dirty="0"/>
        </a:p>
      </dgm:t>
    </dgm:pt>
    <dgm:pt modelId="{B1EB7002-563B-46B0-93E9-3F52BEE87245}" type="parTrans" cxnId="{1F62E25E-EF18-4687-8CFC-1A851263C767}">
      <dgm:prSet/>
      <dgm:spPr/>
      <dgm:t>
        <a:bodyPr/>
        <a:lstStyle/>
        <a:p>
          <a:endParaRPr lang="ru-RU"/>
        </a:p>
      </dgm:t>
    </dgm:pt>
    <dgm:pt modelId="{432DE805-20C7-49AC-855F-B8A4F4CD386E}" type="sibTrans" cxnId="{1F62E25E-EF18-4687-8CFC-1A851263C767}">
      <dgm:prSet/>
      <dgm:spPr/>
      <dgm:t>
        <a:bodyPr/>
        <a:lstStyle/>
        <a:p>
          <a:endParaRPr lang="ru-RU"/>
        </a:p>
      </dgm:t>
    </dgm:pt>
    <dgm:pt modelId="{F24B292A-BB3C-4D24-B72A-76A558EB4B2A}" type="pres">
      <dgm:prSet presAssocID="{8C7A764E-7089-4827-97E3-82B22A6771C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FB8158-BB75-4B1D-8D56-EA025CED323B}" type="pres">
      <dgm:prSet presAssocID="{B5254181-E4EC-4E70-86B6-6DE53832FD8E}" presName="node" presStyleLbl="node1" presStyleIdx="0" presStyleCnt="6" custScaleX="123597" custScaleY="148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A00854-731B-49BF-9227-5C9D218A76B8}" type="pres">
      <dgm:prSet presAssocID="{B5254181-E4EC-4E70-86B6-6DE53832FD8E}" presName="spNode" presStyleCnt="0"/>
      <dgm:spPr/>
      <dgm:t>
        <a:bodyPr/>
        <a:lstStyle/>
        <a:p>
          <a:endParaRPr lang="ru-RU"/>
        </a:p>
      </dgm:t>
    </dgm:pt>
    <dgm:pt modelId="{20536BF9-0EF4-412A-8043-AFC51C3A0EF2}" type="pres">
      <dgm:prSet presAssocID="{6055924E-2D90-42D7-A660-A12A1933165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69612B02-42A9-4579-9A4E-77EBD7C665F0}" type="pres">
      <dgm:prSet presAssocID="{617C681B-D450-48FD-ACF8-B5CD8C9F74B8}" presName="node" presStyleLbl="node1" presStyleIdx="1" presStyleCnt="6" custScaleX="120719" custScaleY="1368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72739-8DB9-4610-96C0-491F0380F6B4}" type="pres">
      <dgm:prSet presAssocID="{617C681B-D450-48FD-ACF8-B5CD8C9F74B8}" presName="spNode" presStyleCnt="0"/>
      <dgm:spPr/>
      <dgm:t>
        <a:bodyPr/>
        <a:lstStyle/>
        <a:p>
          <a:endParaRPr lang="ru-RU"/>
        </a:p>
      </dgm:t>
    </dgm:pt>
    <dgm:pt modelId="{1CBCB017-CE24-4BAE-8526-97A9882FC1E5}" type="pres">
      <dgm:prSet presAssocID="{00F97E0F-0C3F-49C8-A31D-8FCA9AB26FBB}" presName="sibTrans" presStyleLbl="sibTrans1D1" presStyleIdx="1" presStyleCnt="6"/>
      <dgm:spPr/>
      <dgm:t>
        <a:bodyPr/>
        <a:lstStyle/>
        <a:p>
          <a:endParaRPr lang="ru-RU"/>
        </a:p>
      </dgm:t>
    </dgm:pt>
    <dgm:pt modelId="{A265C80F-43C9-44C6-A50D-5BDCBFD1EF02}" type="pres">
      <dgm:prSet presAssocID="{DDF94DCB-2298-4EBB-A747-573109B8ED8E}" presName="node" presStyleLbl="node1" presStyleIdx="2" presStyleCnt="6" custScaleX="120986" custScaleY="146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879DDC-D2D2-4C3B-BC46-9C5A2D5AE44E}" type="pres">
      <dgm:prSet presAssocID="{DDF94DCB-2298-4EBB-A747-573109B8ED8E}" presName="spNode" presStyleCnt="0"/>
      <dgm:spPr/>
      <dgm:t>
        <a:bodyPr/>
        <a:lstStyle/>
        <a:p>
          <a:endParaRPr lang="ru-RU"/>
        </a:p>
      </dgm:t>
    </dgm:pt>
    <dgm:pt modelId="{BCEFDAB1-D61D-41A7-BB0A-A864C1BD332B}" type="pres">
      <dgm:prSet presAssocID="{EDAFA7C8-F094-4A75-B5BA-DC475AA471D0}" presName="sibTrans" presStyleLbl="sibTrans1D1" presStyleIdx="2" presStyleCnt="6"/>
      <dgm:spPr/>
      <dgm:t>
        <a:bodyPr/>
        <a:lstStyle/>
        <a:p>
          <a:endParaRPr lang="ru-RU"/>
        </a:p>
      </dgm:t>
    </dgm:pt>
    <dgm:pt modelId="{3186D1E2-245B-4114-A3C1-BEC1CB2F9AB9}" type="pres">
      <dgm:prSet presAssocID="{09FF6CB5-E318-4BCD-9BEB-A95B1D6BD051}" presName="node" presStyleLbl="node1" presStyleIdx="3" presStyleCnt="6" custScaleX="134090" custScaleY="135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12B6D-161B-45A7-A9DD-221A649992B7}" type="pres">
      <dgm:prSet presAssocID="{09FF6CB5-E318-4BCD-9BEB-A95B1D6BD051}" presName="spNode" presStyleCnt="0"/>
      <dgm:spPr/>
      <dgm:t>
        <a:bodyPr/>
        <a:lstStyle/>
        <a:p>
          <a:endParaRPr lang="ru-RU"/>
        </a:p>
      </dgm:t>
    </dgm:pt>
    <dgm:pt modelId="{03C32F5B-6FDA-4BC7-86D8-8DB45D81D193}" type="pres">
      <dgm:prSet presAssocID="{CE5A4FD4-05EF-40DB-A2B1-E9598C141117}" presName="sibTrans" presStyleLbl="sibTrans1D1" presStyleIdx="3" presStyleCnt="6"/>
      <dgm:spPr/>
      <dgm:t>
        <a:bodyPr/>
        <a:lstStyle/>
        <a:p>
          <a:endParaRPr lang="ru-RU"/>
        </a:p>
      </dgm:t>
    </dgm:pt>
    <dgm:pt modelId="{75646E28-C9C3-41D3-97F4-CD1D48BD9930}" type="pres">
      <dgm:prSet presAssocID="{786C176C-4D69-4857-8612-B3A90FD599DE}" presName="node" presStyleLbl="node1" presStyleIdx="4" presStyleCnt="6" custScaleX="136968" custScaleY="1304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F4FA7-FFAB-45EC-9254-9170E7E84BCC}" type="pres">
      <dgm:prSet presAssocID="{786C176C-4D69-4857-8612-B3A90FD599DE}" presName="spNode" presStyleCnt="0"/>
      <dgm:spPr/>
      <dgm:t>
        <a:bodyPr/>
        <a:lstStyle/>
        <a:p>
          <a:endParaRPr lang="ru-RU"/>
        </a:p>
      </dgm:t>
    </dgm:pt>
    <dgm:pt modelId="{4438901B-6C47-44FE-8E4C-FEE699F3B9E5}" type="pres">
      <dgm:prSet presAssocID="{92970EB2-92B7-43D5-AB28-E307137D90ED}" presName="sibTrans" presStyleLbl="sibTrans1D1" presStyleIdx="4" presStyleCnt="6"/>
      <dgm:spPr/>
      <dgm:t>
        <a:bodyPr/>
        <a:lstStyle/>
        <a:p>
          <a:endParaRPr lang="ru-RU"/>
        </a:p>
      </dgm:t>
    </dgm:pt>
    <dgm:pt modelId="{16A36496-02B6-41B7-8617-64FDB9001F4C}" type="pres">
      <dgm:prSet presAssocID="{AB580E5D-3852-4336-9AB9-C3E16A6782EF}" presName="node" presStyleLbl="node1" presStyleIdx="5" presStyleCnt="6" custScaleX="142350" custScaleY="1405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056080-F502-44E4-9101-B6A2B7FD0998}" type="pres">
      <dgm:prSet presAssocID="{AB580E5D-3852-4336-9AB9-C3E16A6782EF}" presName="spNode" presStyleCnt="0"/>
      <dgm:spPr/>
      <dgm:t>
        <a:bodyPr/>
        <a:lstStyle/>
        <a:p>
          <a:endParaRPr lang="ru-RU"/>
        </a:p>
      </dgm:t>
    </dgm:pt>
    <dgm:pt modelId="{EB39607F-ACCB-4824-9FCA-97EF66D93F66}" type="pres">
      <dgm:prSet presAssocID="{432DE805-20C7-49AC-855F-B8A4F4CD386E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74E9CDAD-9303-4AC6-B385-2BCC452CEFA4}" type="presOf" srcId="{CE5A4FD4-05EF-40DB-A2B1-E9598C141117}" destId="{03C32F5B-6FDA-4BC7-86D8-8DB45D81D193}" srcOrd="0" destOrd="0" presId="urn:microsoft.com/office/officeart/2005/8/layout/cycle6"/>
    <dgm:cxn modelId="{DB798AC9-BEEF-4619-A3C4-285E674E074A}" type="presOf" srcId="{EDAFA7C8-F094-4A75-B5BA-DC475AA471D0}" destId="{BCEFDAB1-D61D-41A7-BB0A-A864C1BD332B}" srcOrd="0" destOrd="0" presId="urn:microsoft.com/office/officeart/2005/8/layout/cycle6"/>
    <dgm:cxn modelId="{0DAF83C2-CAE8-4465-923C-A807BBD62354}" type="presOf" srcId="{DDF94DCB-2298-4EBB-A747-573109B8ED8E}" destId="{A265C80F-43C9-44C6-A50D-5BDCBFD1EF02}" srcOrd="0" destOrd="0" presId="urn:microsoft.com/office/officeart/2005/8/layout/cycle6"/>
    <dgm:cxn modelId="{17BE996B-3A8D-40CE-933D-D712E34E8F7F}" srcId="{8C7A764E-7089-4827-97E3-82B22A6771C4}" destId="{09FF6CB5-E318-4BCD-9BEB-A95B1D6BD051}" srcOrd="3" destOrd="0" parTransId="{E0CA5A51-E120-4013-A256-A61BBF222E20}" sibTransId="{CE5A4FD4-05EF-40DB-A2B1-E9598C141117}"/>
    <dgm:cxn modelId="{528C6C47-AED9-421D-A923-ADF782B1D482}" srcId="{8C7A764E-7089-4827-97E3-82B22A6771C4}" destId="{617C681B-D450-48FD-ACF8-B5CD8C9F74B8}" srcOrd="1" destOrd="0" parTransId="{5AE5AC10-19A2-472C-AE0B-538B2FB256B7}" sibTransId="{00F97E0F-0C3F-49C8-A31D-8FCA9AB26FBB}"/>
    <dgm:cxn modelId="{EE241A7B-5AF6-40AC-98F8-BE3C679E0F38}" type="presOf" srcId="{786C176C-4D69-4857-8612-B3A90FD599DE}" destId="{75646E28-C9C3-41D3-97F4-CD1D48BD9930}" srcOrd="0" destOrd="0" presId="urn:microsoft.com/office/officeart/2005/8/layout/cycle6"/>
    <dgm:cxn modelId="{9FBC9908-A390-43CD-8F56-F1102DF97B4E}" type="presOf" srcId="{8C7A764E-7089-4827-97E3-82B22A6771C4}" destId="{F24B292A-BB3C-4D24-B72A-76A558EB4B2A}" srcOrd="0" destOrd="0" presId="urn:microsoft.com/office/officeart/2005/8/layout/cycle6"/>
    <dgm:cxn modelId="{F4BE2FE1-2F2E-4B8D-8C4E-111A9B575989}" srcId="{8C7A764E-7089-4827-97E3-82B22A6771C4}" destId="{DDF94DCB-2298-4EBB-A747-573109B8ED8E}" srcOrd="2" destOrd="0" parTransId="{D84E599B-8FF8-4993-9D32-00C08EAFA4AF}" sibTransId="{EDAFA7C8-F094-4A75-B5BA-DC475AA471D0}"/>
    <dgm:cxn modelId="{D5809072-6C03-4823-AE99-E5D9973B8C04}" srcId="{8C7A764E-7089-4827-97E3-82B22A6771C4}" destId="{786C176C-4D69-4857-8612-B3A90FD599DE}" srcOrd="4" destOrd="0" parTransId="{0728D6C7-FB6C-46E3-891B-754B588363C3}" sibTransId="{92970EB2-92B7-43D5-AB28-E307137D90ED}"/>
    <dgm:cxn modelId="{3F958FC3-6B08-485B-BEAF-FBF9C8B2E475}" type="presOf" srcId="{6055924E-2D90-42D7-A660-A12A1933165C}" destId="{20536BF9-0EF4-412A-8043-AFC51C3A0EF2}" srcOrd="0" destOrd="0" presId="urn:microsoft.com/office/officeart/2005/8/layout/cycle6"/>
    <dgm:cxn modelId="{EFBE86E6-3AED-4338-980C-473F02D1DF98}" type="presOf" srcId="{AB580E5D-3852-4336-9AB9-C3E16A6782EF}" destId="{16A36496-02B6-41B7-8617-64FDB9001F4C}" srcOrd="0" destOrd="0" presId="urn:microsoft.com/office/officeart/2005/8/layout/cycle6"/>
    <dgm:cxn modelId="{F33FB40F-E654-4084-BF5B-DC51BC643B3E}" type="presOf" srcId="{00F97E0F-0C3F-49C8-A31D-8FCA9AB26FBB}" destId="{1CBCB017-CE24-4BAE-8526-97A9882FC1E5}" srcOrd="0" destOrd="0" presId="urn:microsoft.com/office/officeart/2005/8/layout/cycle6"/>
    <dgm:cxn modelId="{D7475560-F018-4846-8A0C-6A1316ADD9D4}" type="presOf" srcId="{92970EB2-92B7-43D5-AB28-E307137D90ED}" destId="{4438901B-6C47-44FE-8E4C-FEE699F3B9E5}" srcOrd="0" destOrd="0" presId="urn:microsoft.com/office/officeart/2005/8/layout/cycle6"/>
    <dgm:cxn modelId="{7FCE1D55-809A-4349-9B94-7FE3621ACB45}" type="presOf" srcId="{B5254181-E4EC-4E70-86B6-6DE53832FD8E}" destId="{8EFB8158-BB75-4B1D-8D56-EA025CED323B}" srcOrd="0" destOrd="0" presId="urn:microsoft.com/office/officeart/2005/8/layout/cycle6"/>
    <dgm:cxn modelId="{69AD5493-8851-4B1F-BC48-B9B28D33D87E}" srcId="{8C7A764E-7089-4827-97E3-82B22A6771C4}" destId="{B5254181-E4EC-4E70-86B6-6DE53832FD8E}" srcOrd="0" destOrd="0" parTransId="{ABC82588-D110-4E1A-B618-FD23AAE57322}" sibTransId="{6055924E-2D90-42D7-A660-A12A1933165C}"/>
    <dgm:cxn modelId="{EF17A63D-038C-40F7-9E89-FCE8699AB4BC}" type="presOf" srcId="{09FF6CB5-E318-4BCD-9BEB-A95B1D6BD051}" destId="{3186D1E2-245B-4114-A3C1-BEC1CB2F9AB9}" srcOrd="0" destOrd="0" presId="urn:microsoft.com/office/officeart/2005/8/layout/cycle6"/>
    <dgm:cxn modelId="{7FF5F52A-10E7-4A00-BDB0-87E8F5AB740F}" type="presOf" srcId="{617C681B-D450-48FD-ACF8-B5CD8C9F74B8}" destId="{69612B02-42A9-4579-9A4E-77EBD7C665F0}" srcOrd="0" destOrd="0" presId="urn:microsoft.com/office/officeart/2005/8/layout/cycle6"/>
    <dgm:cxn modelId="{1F62E25E-EF18-4687-8CFC-1A851263C767}" srcId="{8C7A764E-7089-4827-97E3-82B22A6771C4}" destId="{AB580E5D-3852-4336-9AB9-C3E16A6782EF}" srcOrd="5" destOrd="0" parTransId="{B1EB7002-563B-46B0-93E9-3F52BEE87245}" sibTransId="{432DE805-20C7-49AC-855F-B8A4F4CD386E}"/>
    <dgm:cxn modelId="{29606364-0FAE-4276-AB2C-10756179185F}" type="presOf" srcId="{432DE805-20C7-49AC-855F-B8A4F4CD386E}" destId="{EB39607F-ACCB-4824-9FCA-97EF66D93F66}" srcOrd="0" destOrd="0" presId="urn:microsoft.com/office/officeart/2005/8/layout/cycle6"/>
    <dgm:cxn modelId="{EB896C3F-8460-43E3-847E-FEEF04E05A21}" type="presParOf" srcId="{F24B292A-BB3C-4D24-B72A-76A558EB4B2A}" destId="{8EFB8158-BB75-4B1D-8D56-EA025CED323B}" srcOrd="0" destOrd="0" presId="urn:microsoft.com/office/officeart/2005/8/layout/cycle6"/>
    <dgm:cxn modelId="{C29A44AC-DF9D-4C42-867A-DE3342FE5CA2}" type="presParOf" srcId="{F24B292A-BB3C-4D24-B72A-76A558EB4B2A}" destId="{F3A00854-731B-49BF-9227-5C9D218A76B8}" srcOrd="1" destOrd="0" presId="urn:microsoft.com/office/officeart/2005/8/layout/cycle6"/>
    <dgm:cxn modelId="{9A83FD64-E28B-4502-9DB4-9310CC2014B8}" type="presParOf" srcId="{F24B292A-BB3C-4D24-B72A-76A558EB4B2A}" destId="{20536BF9-0EF4-412A-8043-AFC51C3A0EF2}" srcOrd="2" destOrd="0" presId="urn:microsoft.com/office/officeart/2005/8/layout/cycle6"/>
    <dgm:cxn modelId="{E520422B-67E8-40C3-A9A0-3083A6BBA6AF}" type="presParOf" srcId="{F24B292A-BB3C-4D24-B72A-76A558EB4B2A}" destId="{69612B02-42A9-4579-9A4E-77EBD7C665F0}" srcOrd="3" destOrd="0" presId="urn:microsoft.com/office/officeart/2005/8/layout/cycle6"/>
    <dgm:cxn modelId="{53626FC3-233A-4F20-A7E9-CEF6A7C8EBD9}" type="presParOf" srcId="{F24B292A-BB3C-4D24-B72A-76A558EB4B2A}" destId="{8D972739-8DB9-4610-96C0-491F0380F6B4}" srcOrd="4" destOrd="0" presId="urn:microsoft.com/office/officeart/2005/8/layout/cycle6"/>
    <dgm:cxn modelId="{517F1243-7066-48D1-9C30-BAED441DFA4D}" type="presParOf" srcId="{F24B292A-BB3C-4D24-B72A-76A558EB4B2A}" destId="{1CBCB017-CE24-4BAE-8526-97A9882FC1E5}" srcOrd="5" destOrd="0" presId="urn:microsoft.com/office/officeart/2005/8/layout/cycle6"/>
    <dgm:cxn modelId="{938FF93F-20E1-4B74-BFFA-86CF654C4C18}" type="presParOf" srcId="{F24B292A-BB3C-4D24-B72A-76A558EB4B2A}" destId="{A265C80F-43C9-44C6-A50D-5BDCBFD1EF02}" srcOrd="6" destOrd="0" presId="urn:microsoft.com/office/officeart/2005/8/layout/cycle6"/>
    <dgm:cxn modelId="{A48329B3-13F0-4E6B-B5DF-AD87E32F0202}" type="presParOf" srcId="{F24B292A-BB3C-4D24-B72A-76A558EB4B2A}" destId="{EA879DDC-D2D2-4C3B-BC46-9C5A2D5AE44E}" srcOrd="7" destOrd="0" presId="urn:microsoft.com/office/officeart/2005/8/layout/cycle6"/>
    <dgm:cxn modelId="{4583EB80-04C9-4BB4-BA05-15A981F8B5E4}" type="presParOf" srcId="{F24B292A-BB3C-4D24-B72A-76A558EB4B2A}" destId="{BCEFDAB1-D61D-41A7-BB0A-A864C1BD332B}" srcOrd="8" destOrd="0" presId="urn:microsoft.com/office/officeart/2005/8/layout/cycle6"/>
    <dgm:cxn modelId="{BBCAC06E-DFA0-423E-AA1E-F3CE4B5390B7}" type="presParOf" srcId="{F24B292A-BB3C-4D24-B72A-76A558EB4B2A}" destId="{3186D1E2-245B-4114-A3C1-BEC1CB2F9AB9}" srcOrd="9" destOrd="0" presId="urn:microsoft.com/office/officeart/2005/8/layout/cycle6"/>
    <dgm:cxn modelId="{6FE3962D-A18E-4FBC-8F2A-F96EC59110F3}" type="presParOf" srcId="{F24B292A-BB3C-4D24-B72A-76A558EB4B2A}" destId="{1BD12B6D-161B-45A7-A9DD-221A649992B7}" srcOrd="10" destOrd="0" presId="urn:microsoft.com/office/officeart/2005/8/layout/cycle6"/>
    <dgm:cxn modelId="{F30207B9-484C-4817-8931-FABB7603B160}" type="presParOf" srcId="{F24B292A-BB3C-4D24-B72A-76A558EB4B2A}" destId="{03C32F5B-6FDA-4BC7-86D8-8DB45D81D193}" srcOrd="11" destOrd="0" presId="urn:microsoft.com/office/officeart/2005/8/layout/cycle6"/>
    <dgm:cxn modelId="{D613FE76-A7A3-41C2-8FDD-2D8D69B93796}" type="presParOf" srcId="{F24B292A-BB3C-4D24-B72A-76A558EB4B2A}" destId="{75646E28-C9C3-41D3-97F4-CD1D48BD9930}" srcOrd="12" destOrd="0" presId="urn:microsoft.com/office/officeart/2005/8/layout/cycle6"/>
    <dgm:cxn modelId="{8AE21080-AEFF-44CE-A8BB-6D5F2246F594}" type="presParOf" srcId="{F24B292A-BB3C-4D24-B72A-76A558EB4B2A}" destId="{6D7F4FA7-FFAB-45EC-9254-9170E7E84BCC}" srcOrd="13" destOrd="0" presId="urn:microsoft.com/office/officeart/2005/8/layout/cycle6"/>
    <dgm:cxn modelId="{F93DA7E1-3CDA-4E0C-987B-2D5E0B7A4582}" type="presParOf" srcId="{F24B292A-BB3C-4D24-B72A-76A558EB4B2A}" destId="{4438901B-6C47-44FE-8E4C-FEE699F3B9E5}" srcOrd="14" destOrd="0" presId="urn:microsoft.com/office/officeart/2005/8/layout/cycle6"/>
    <dgm:cxn modelId="{66A09399-1C18-4637-ADFA-8E2922A5B5F7}" type="presParOf" srcId="{F24B292A-BB3C-4D24-B72A-76A558EB4B2A}" destId="{16A36496-02B6-41B7-8617-64FDB9001F4C}" srcOrd="15" destOrd="0" presId="urn:microsoft.com/office/officeart/2005/8/layout/cycle6"/>
    <dgm:cxn modelId="{166D7663-194D-49D5-BDDD-0C011128ED19}" type="presParOf" srcId="{F24B292A-BB3C-4D24-B72A-76A558EB4B2A}" destId="{DB056080-F502-44E4-9101-B6A2B7FD0998}" srcOrd="16" destOrd="0" presId="urn:microsoft.com/office/officeart/2005/8/layout/cycle6"/>
    <dgm:cxn modelId="{A10B89E9-3DD2-4F6B-94F3-D07912B72EFF}" type="presParOf" srcId="{F24B292A-BB3C-4D24-B72A-76A558EB4B2A}" destId="{EB39607F-ACCB-4824-9FCA-97EF66D93F66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524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589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634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560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343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990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023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958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892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4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204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D40AC-B1EB-4AC9-9CAF-5C4729F47684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29948-4D4E-4AE2-B55E-05C26F4C21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526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3" y="20203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49064" y="404664"/>
            <a:ext cx="828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dirty="0">
                <a:latin typeface="Georgia" pitchFamily="18" charset="0"/>
              </a:rPr>
              <a:t> ГОРОДА НОВОСИБИРСКА </a:t>
            </a:r>
          </a:p>
          <a:p>
            <a:pPr algn="ctr"/>
            <a:r>
              <a:rPr lang="ru-RU" sz="1200" b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  <p:pic>
        <p:nvPicPr>
          <p:cNvPr id="8" name="Picture 2" descr="D:\Documents and Settings\Admin\Мои документы\ДОУ_331_вывес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76391" y="1314694"/>
            <a:ext cx="3425746" cy="230425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51520" y="3855360"/>
            <a:ext cx="864096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Georgia" pitchFamily="18" charset="0"/>
              </a:rPr>
              <a:t>Проект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Georgia" pitchFamily="18" charset="0"/>
              </a:rPr>
              <a:t>    «</a:t>
            </a:r>
            <a:r>
              <a:rPr lang="ru-RU" sz="2000" b="1" i="1" dirty="0" smtClean="0">
                <a:latin typeface="Georgia" pitchFamily="18" charset="0"/>
              </a:rPr>
              <a:t>Цветы </a:t>
            </a:r>
            <a:r>
              <a:rPr lang="ru-RU" sz="2000" b="1" i="1" smtClean="0">
                <a:latin typeface="Georgia" pitchFamily="18" charset="0"/>
              </a:rPr>
              <a:t>для любимой </a:t>
            </a:r>
            <a:r>
              <a:rPr lang="ru-RU" sz="2000" b="1" i="1" dirty="0" smtClean="0">
                <a:latin typeface="Georgia" pitchFamily="18" charset="0"/>
              </a:rPr>
              <a:t>мамы</a:t>
            </a:r>
            <a:r>
              <a:rPr lang="ru-RU" sz="2000" b="1" i="1" dirty="0" smtClean="0">
                <a:solidFill>
                  <a:schemeClr val="tx1"/>
                </a:solidFill>
                <a:latin typeface="Georgia" pitchFamily="18" charset="0"/>
              </a:rPr>
              <a:t>»</a:t>
            </a:r>
          </a:p>
          <a:p>
            <a:pPr lvl="0" algn="ctr"/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Вторая младшая группа   </a:t>
            </a:r>
            <a:r>
              <a:rPr lang="ru-RU" b="1" i="1" dirty="0">
                <a:solidFill>
                  <a:prstClr val="black"/>
                </a:solidFill>
                <a:latin typeface="Georgia" pitchFamily="18" charset="0"/>
              </a:rPr>
              <a:t>«Дельфинчик»</a:t>
            </a:r>
          </a:p>
          <a:p>
            <a:pPr algn="ctr"/>
            <a:endParaRPr lang="ru-RU" i="1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Воспитатели:</a:t>
            </a: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Некрасова А.В.</a:t>
            </a:r>
          </a:p>
          <a:p>
            <a:pPr algn="r"/>
            <a:r>
              <a:rPr lang="ru-RU" b="1" i="1" dirty="0" smtClean="0">
                <a:latin typeface="Georgia" pitchFamily="18" charset="0"/>
              </a:rPr>
              <a:t>первая кв. категория</a:t>
            </a:r>
          </a:p>
          <a:p>
            <a:pPr algn="r"/>
            <a:r>
              <a:rPr lang="ru-RU" b="1" i="1" dirty="0" err="1" smtClean="0">
                <a:solidFill>
                  <a:schemeClr val="tx1"/>
                </a:solidFill>
                <a:latin typeface="Georgia" pitchFamily="18" charset="0"/>
              </a:rPr>
              <a:t>Рубанова</a:t>
            </a:r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 О.В.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Georgia" pitchFamily="18" charset="0"/>
              </a:rPr>
              <a:t> 2019-2020 учебный год</a:t>
            </a:r>
          </a:p>
        </p:txBody>
      </p:sp>
    </p:spTree>
    <p:extLst>
      <p:ext uri="{BB962C8B-B14F-4D97-AF65-F5344CB8AC3E}">
        <p14:creationId xmlns:p14="http://schemas.microsoft.com/office/powerpoint/2010/main" val="227275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Дети в период адаптации очень тревожны, чтобы снять эту тревожность и создать благоприятную, дружескую атмосферу в группе был разработан  проект  «Цветы для любимой мамы».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развитие эмоционально-ценностного отношения к природному окружению и близким людям; сделать подарок любимой маме своими руками. </a:t>
            </a:r>
            <a:endParaRPr lang="ru-RU" dirty="0"/>
          </a:p>
        </p:txBody>
      </p:sp>
      <p:pic>
        <p:nvPicPr>
          <p:cNvPr id="4098" name="Picture 2" descr="D:\Алена\дет.сад\ фото новых дельфинов\IMG-20190812-WA00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4"/>
          <a:stretch/>
        </p:blipFill>
        <p:spPr bwMode="auto">
          <a:xfrm>
            <a:off x="1585811" y="3717032"/>
            <a:ext cx="6078736" cy="287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 Дать представление о разнообразии растительного мира;</a:t>
            </a:r>
          </a:p>
          <a:p>
            <a:pPr marL="0" indent="0">
              <a:buNone/>
            </a:pPr>
            <a:r>
              <a:rPr lang="ru-RU" dirty="0" smtClean="0"/>
              <a:t>2. Развивать творческие способности процессе интеграции различных видов деятельности, фантазию;</a:t>
            </a:r>
          </a:p>
          <a:p>
            <a:pPr marL="0" indent="0">
              <a:buNone/>
            </a:pPr>
            <a:r>
              <a:rPr lang="ru-RU" dirty="0" smtClean="0"/>
              <a:t>3. Воспитывать эмоциональную отзывчивость, желание доставлять радость близкому человеку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74464" y="332657"/>
            <a:ext cx="8229600" cy="3109292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Вид проекта: </a:t>
            </a:r>
            <a:r>
              <a:rPr lang="ru-RU" dirty="0" smtClean="0"/>
              <a:t>творческий.</a:t>
            </a:r>
            <a:br>
              <a:rPr lang="ru-RU" dirty="0" smtClean="0"/>
            </a:br>
            <a:r>
              <a:rPr lang="ru-RU" b="1" dirty="0" smtClean="0"/>
              <a:t>Продолжительность:</a:t>
            </a:r>
            <a:r>
              <a:rPr lang="ru-RU" dirty="0" smtClean="0"/>
              <a:t> 1 месяц</a:t>
            </a:r>
            <a:br>
              <a:rPr lang="ru-RU" dirty="0" smtClean="0"/>
            </a:br>
            <a:r>
              <a:rPr lang="ru-RU" b="1" dirty="0" smtClean="0"/>
              <a:t>Участники проекта: </a:t>
            </a:r>
            <a:r>
              <a:rPr lang="ru-RU" dirty="0" smtClean="0"/>
              <a:t>дети младшей группы, воспитатели, руководитель физического воспитания, музыкальный руководитель, родители.</a:t>
            </a:r>
          </a:p>
          <a:p>
            <a:endParaRPr lang="ru-RU" dirty="0"/>
          </a:p>
        </p:txBody>
      </p:sp>
      <p:pic>
        <p:nvPicPr>
          <p:cNvPr id="10242" name="Picture 2" descr="D:\Алена\дет.сад\ фото новых дельфинов\P_20190813_0904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35996"/>
            <a:ext cx="6063319" cy="341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Предполагаемые результаты: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 Обогащение знания детей о цветах;</a:t>
            </a:r>
          </a:p>
          <a:p>
            <a:pPr marL="0" indent="0">
              <a:buNone/>
            </a:pPr>
            <a:r>
              <a:rPr lang="ru-RU" dirty="0" smtClean="0"/>
              <a:t>2. Развитие познавательного интереса к экспериментам;</a:t>
            </a:r>
          </a:p>
          <a:p>
            <a:pPr marL="0" indent="0">
              <a:buNone/>
            </a:pPr>
            <a:r>
              <a:rPr lang="ru-RU" dirty="0" smtClean="0"/>
              <a:t>3. Развитие у детей наблюдательности;</a:t>
            </a:r>
          </a:p>
          <a:p>
            <a:pPr marL="0" indent="0">
              <a:buNone/>
            </a:pPr>
            <a:r>
              <a:rPr lang="ru-RU" dirty="0" smtClean="0"/>
              <a:t>4. Формирование эмоциональной отзывчивости к близким.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5570057"/>
              </p:ext>
            </p:extLst>
          </p:nvPr>
        </p:nvGraphicFramePr>
        <p:xfrm>
          <a:off x="492994" y="836712"/>
          <a:ext cx="8147248" cy="4857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/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Определение проблемы, цели и задач проекта.</a:t>
            </a:r>
          </a:p>
          <a:p>
            <a:pPr lvl="0" algn="just"/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Информирование участников проекта об актуальности, целях и задачах проекта.</a:t>
            </a:r>
          </a:p>
          <a:p>
            <a:pPr lvl="0" algn="just"/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Составление плана реализации основного этапа проекта.</a:t>
            </a:r>
          </a:p>
          <a:p>
            <a:pPr lvl="0" algn="just"/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методической и художественной литературы по выбранной тематике проекта.</a:t>
            </a:r>
          </a:p>
          <a:p>
            <a:pPr lvl="0" algn="just"/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дидактических, печатных, подвижных игр.</a:t>
            </a:r>
          </a:p>
          <a:p>
            <a:pPr lvl="0" algn="just"/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Подбор необходимого оборудования и пособий для практического обогащения проекта.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Основной этап:</a:t>
            </a:r>
            <a:endParaRPr lang="ru-RU" dirty="0"/>
          </a:p>
        </p:txBody>
      </p:sp>
      <p:graphicFrame>
        <p:nvGraphicFramePr>
          <p:cNvPr id="9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288653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Познавательное развитие: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Тематические беседы:</a:t>
            </a:r>
          </a:p>
          <a:p>
            <a:pPr marL="0" indent="0">
              <a:buNone/>
            </a:pPr>
            <a:r>
              <a:rPr lang="ru-RU" dirty="0" smtClean="0"/>
              <a:t>- Строение растения</a:t>
            </a:r>
          </a:p>
          <a:p>
            <a:pPr marL="0" indent="0">
              <a:buNone/>
            </a:pPr>
            <a:r>
              <a:rPr lang="ru-RU" dirty="0" smtClean="0"/>
              <a:t>- Что необходимо растению для роста</a:t>
            </a:r>
          </a:p>
          <a:p>
            <a:pPr>
              <a:buFontTx/>
              <a:buChar char="-"/>
            </a:pPr>
            <a:r>
              <a:rPr lang="ru-RU" dirty="0" smtClean="0"/>
              <a:t>Как ухаживать за растением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Экспериментальная деятельность: как раскрываются цветы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Тематические беседы:</a:t>
            </a:r>
            <a:endParaRPr lang="ru-RU" dirty="0"/>
          </a:p>
        </p:txBody>
      </p:sp>
      <p:pic>
        <p:nvPicPr>
          <p:cNvPr id="5122" name="Picture 2" descr="D:\Алена\дет.сад\ фото новых дельфинов\P_20190815_0820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73" y="160020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Алена\дет.сад\ фото новых дельфинов\P_20190815_0820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573" y="160020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404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Экспериментальная деятельность:</a:t>
            </a:r>
            <a:endParaRPr lang="ru-RU" dirty="0"/>
          </a:p>
        </p:txBody>
      </p:sp>
      <p:pic>
        <p:nvPicPr>
          <p:cNvPr id="3075" name="Picture 3" descr="D:\Алена\дет.сад\ фото новых дельфинов\IMG-20190812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69060"/>
            <a:ext cx="4614664" cy="259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Алена\дет.сад\ фото новых дельфинов\IMG-20190812-WA00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499255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Рассматривание комнатных цветов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1201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Речевое развитие: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Разучивание стихов</a:t>
            </a:r>
          </a:p>
          <a:p>
            <a:r>
              <a:rPr lang="ru-RU" dirty="0" smtClean="0"/>
              <a:t>Разучивание считалочек </a:t>
            </a:r>
          </a:p>
          <a:p>
            <a:r>
              <a:rPr lang="ru-RU" dirty="0" smtClean="0"/>
              <a:t>Составление рассказов по картинкам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Социально – коммуникативное развитие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Сюжетно – ролевые игры: «ждем гостей», «день рождение мамы».</a:t>
            </a:r>
          </a:p>
          <a:p>
            <a:r>
              <a:rPr lang="ru-RU" dirty="0" smtClean="0"/>
              <a:t>Дидактические игры: «Составь букет», «Придумай цветок», «Что изменилось», «Найди такой же», «Угадай по описанию».</a:t>
            </a:r>
            <a:endParaRPr lang="ru-RU" dirty="0"/>
          </a:p>
        </p:txBody>
      </p:sp>
      <p:pic>
        <p:nvPicPr>
          <p:cNvPr id="9218" name="Picture 2" descr="D:\Алена\дет.сад\ фото новых дельфинов\IMG-20190813-WA0003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4" r="23222"/>
          <a:stretch/>
        </p:blipFill>
        <p:spPr bwMode="auto">
          <a:xfrm>
            <a:off x="4724117" y="1734062"/>
            <a:ext cx="4024347" cy="399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Физическое развитие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Пальчиковая гимнастика</a:t>
            </a:r>
          </a:p>
          <a:p>
            <a:r>
              <a:rPr lang="ru-RU" dirty="0" smtClean="0"/>
              <a:t>Дыхательная гимнастика</a:t>
            </a:r>
          </a:p>
          <a:p>
            <a:r>
              <a:rPr lang="ru-RU" dirty="0" smtClean="0"/>
              <a:t>Игры малой подвижности</a:t>
            </a:r>
          </a:p>
          <a:p>
            <a:r>
              <a:rPr lang="ru-RU" dirty="0" smtClean="0"/>
              <a:t>Подвижные игры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Дыхательная гимнастика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496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 с прищепками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7306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Подвижные игры:</a:t>
            </a:r>
            <a:endParaRPr lang="ru-RU" dirty="0"/>
          </a:p>
        </p:txBody>
      </p:sp>
      <p:pic>
        <p:nvPicPr>
          <p:cNvPr id="10242" name="Picture 2" descr="D:\Алена\дет.сад\ фото новых дельфинов\P_20190812_1005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27325"/>
            <a:ext cx="4038600" cy="227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Алена\дет.сад\ фото новых дельфинов\IMG-20190808-WA00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164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Чтение художественной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Е. Благинина «Огонек», </a:t>
            </a:r>
          </a:p>
          <a:p>
            <a:r>
              <a:rPr lang="ru-RU" dirty="0" smtClean="0"/>
              <a:t>словацкая сказка «У солнышка в гостях»; </a:t>
            </a:r>
          </a:p>
          <a:p>
            <a:r>
              <a:rPr lang="ru-RU" dirty="0" smtClean="0"/>
              <a:t>А. К. Толстой «Колокольчики мои…»; </a:t>
            </a:r>
          </a:p>
          <a:p>
            <a:r>
              <a:rPr lang="ru-RU" dirty="0" smtClean="0"/>
              <a:t>Я. Колас «Цветок»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Художественное творчество: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Аппликация</a:t>
            </a:r>
          </a:p>
          <a:p>
            <a:r>
              <a:rPr lang="ru-RU" dirty="0" smtClean="0"/>
              <a:t>Лепка</a:t>
            </a:r>
          </a:p>
          <a:p>
            <a:r>
              <a:rPr lang="ru-RU" dirty="0" smtClean="0"/>
              <a:t>Рисование</a:t>
            </a:r>
          </a:p>
          <a:p>
            <a:r>
              <a:rPr lang="ru-RU" dirty="0" smtClean="0"/>
              <a:t>С использование природного и нетрадиционного материала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Аппликация «Тюльпан»</a:t>
            </a:r>
            <a:endParaRPr lang="ru-RU" dirty="0"/>
          </a:p>
        </p:txBody>
      </p:sp>
      <p:pic>
        <p:nvPicPr>
          <p:cNvPr id="9218" name="Picture 2" descr="D:\Алена\дет.сад\ фото новых дельфинов\IMG-20190813-WA00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 фото новых дельфинов\IMG-20190813-WA00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Аппликация «Ромашки»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73" y="1600200"/>
            <a:ext cx="2545854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977" y="2564904"/>
            <a:ext cx="5120569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488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Лепка «Ваза с цветами»</a:t>
            </a:r>
            <a:endParaRPr lang="ru-RU" dirty="0"/>
          </a:p>
        </p:txBody>
      </p:sp>
      <p:pic>
        <p:nvPicPr>
          <p:cNvPr id="6146" name="Picture 2" descr="D:\Алена\дет.сад\ фото новых дельфинов\IMG-20190823-WA00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Алена\дет.сад\ фото новых дельфинов\IMG-20190823-WA00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Рисование «Цветочная поляна»</a:t>
            </a:r>
            <a:endParaRPr lang="ru-RU" dirty="0"/>
          </a:p>
        </p:txBody>
      </p:sp>
      <p:pic>
        <p:nvPicPr>
          <p:cNvPr id="9" name="Picture 3" descr="D:\Алена\дет.сад\ фото новых дельфинов\IMG-20190812-WA00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64" y="1412776"/>
            <a:ext cx="486454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Алена\дет.сад\ фото новых дельфинов\IMG-20190808-WA0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Рисование «подарок маме»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Рисование методом тычка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5994" y="2174875"/>
            <a:ext cx="2222599" cy="395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004048" y="1556792"/>
            <a:ext cx="4041775" cy="639762"/>
          </a:xfrm>
        </p:spPr>
        <p:txBody>
          <a:bodyPr/>
          <a:lstStyle/>
          <a:p>
            <a:r>
              <a:rPr lang="ru-RU" dirty="0" smtClean="0"/>
              <a:t>Рисование пальчиками</a:t>
            </a:r>
            <a:endParaRPr lang="ru-RU" dirty="0"/>
          </a:p>
        </p:txBody>
      </p:sp>
      <p:pic>
        <p:nvPicPr>
          <p:cNvPr id="6" name="Picture 2" descr="D:\Алена\дет.сад\ фото новых дельфинов\IMG-20190821-WA000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4179" y="2174875"/>
            <a:ext cx="2963466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210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Использование природного и нетрадиционного материала</a:t>
            </a:r>
            <a:endParaRPr lang="ru-RU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259632" y="1484784"/>
            <a:ext cx="2798788" cy="639762"/>
          </a:xfrm>
        </p:spPr>
        <p:txBody>
          <a:bodyPr/>
          <a:lstStyle/>
          <a:p>
            <a:r>
              <a:rPr lang="ru-RU" dirty="0" smtClean="0"/>
              <a:t>Соленное тесто</a:t>
            </a:r>
            <a:endParaRPr lang="ru-RU" dirty="0"/>
          </a:p>
        </p:txBody>
      </p:sp>
      <p:pic>
        <p:nvPicPr>
          <p:cNvPr id="8194" name="Picture 2" descr="D:\Алена\дет.сад\ фото новых дельфинов\P_20190816_1600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5201" y="2174875"/>
            <a:ext cx="2224186" cy="395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Текст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Семечки подсолнечника</a:t>
            </a:r>
            <a:endParaRPr lang="ru-RU" dirty="0"/>
          </a:p>
        </p:txBody>
      </p:sp>
      <p:pic>
        <p:nvPicPr>
          <p:cNvPr id="8195" name="Picture 3" descr="D:\Алена\дет.сад\ фото новых дельфинов\P_20190814_15545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7998" y="3015831"/>
            <a:ext cx="4035829" cy="226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Заключительный этап: «праздник цветов»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52736"/>
            <a:ext cx="383442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383442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22020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6" b="19384"/>
          <a:stretch/>
        </p:blipFill>
        <p:spPr bwMode="auto">
          <a:xfrm>
            <a:off x="1619672" y="188640"/>
            <a:ext cx="5688632" cy="6589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121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Консультация для родителей: «Советы для быстрой адаптации»</a:t>
            </a:r>
          </a:p>
          <a:p>
            <a:r>
              <a:rPr lang="ru-RU" dirty="0" smtClean="0"/>
              <a:t>Памятка: «творим вместе»</a:t>
            </a:r>
          </a:p>
          <a:p>
            <a:r>
              <a:rPr lang="ru-RU" dirty="0" smtClean="0"/>
              <a:t>Изготовление атрибутов для праздника цветов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ÐÐ°ÑÑÐ¸Ð½ÐºÐ¸ Ð¿Ð¾ Ð·Ð°Ð¿ÑÐ¾ÑÑ ÑÐ²ÐµÑÑ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528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проекта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1. у детей расширились представления о цветах;</a:t>
            </a:r>
          </a:p>
          <a:p>
            <a:pPr marL="0" indent="0">
              <a:buNone/>
            </a:pPr>
            <a:r>
              <a:rPr lang="ru-RU" dirty="0" smtClean="0"/>
              <a:t>2. повысился интерес к экспериментам;</a:t>
            </a:r>
          </a:p>
          <a:p>
            <a:pPr marL="0" indent="0">
              <a:buNone/>
            </a:pPr>
            <a:r>
              <a:rPr lang="ru-RU" dirty="0" smtClean="0"/>
              <a:t>3. </a:t>
            </a:r>
            <a:r>
              <a:rPr lang="ru-RU" smtClean="0"/>
              <a:t>развивается </a:t>
            </a:r>
            <a:r>
              <a:rPr lang="ru-RU" dirty="0" smtClean="0"/>
              <a:t>наблюдательность;</a:t>
            </a:r>
          </a:p>
          <a:p>
            <a:pPr marL="0" indent="0">
              <a:buNone/>
            </a:pPr>
            <a:r>
              <a:rPr lang="ru-RU" dirty="0" smtClean="0"/>
              <a:t>4. сформировано положительно-эмоциональное и осознанное отношение к природе, к цветам, которые окружают ребенка;</a:t>
            </a:r>
          </a:p>
          <a:p>
            <a:pPr marL="0" indent="0">
              <a:buNone/>
            </a:pPr>
            <a:r>
              <a:rPr lang="ru-RU" dirty="0" smtClean="0"/>
              <a:t>5. дети готовы участвовать в практических делах по улучшению природной среды (посадка, уход за цветами. </a:t>
            </a:r>
          </a:p>
        </p:txBody>
      </p:sp>
    </p:spTree>
    <p:extLst>
      <p:ext uri="{BB962C8B-B14F-4D97-AF65-F5344CB8AC3E}">
        <p14:creationId xmlns:p14="http://schemas.microsoft.com/office/powerpoint/2010/main" val="34614454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532</Words>
  <Application>Microsoft Office PowerPoint</Application>
  <PresentationFormat>Экран (4:3)</PresentationFormat>
  <Paragraphs>100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Актуальность:</vt:lpstr>
      <vt:lpstr>Цель:</vt:lpstr>
      <vt:lpstr>Задачи:</vt:lpstr>
      <vt:lpstr>Презентация PowerPoint</vt:lpstr>
      <vt:lpstr>Предполагаемые результаты:</vt:lpstr>
      <vt:lpstr>Презентация PowerPoint</vt:lpstr>
      <vt:lpstr>Подготовительный этап:</vt:lpstr>
      <vt:lpstr>Основной этап:</vt:lpstr>
      <vt:lpstr>Познавательное развитие:</vt:lpstr>
      <vt:lpstr>Тематические беседы:</vt:lpstr>
      <vt:lpstr>Экспериментальная деятельность:</vt:lpstr>
      <vt:lpstr>Рассматривание комнатных цветов</vt:lpstr>
      <vt:lpstr>Речевое развитие:</vt:lpstr>
      <vt:lpstr>Социально – коммуникативное развитие</vt:lpstr>
      <vt:lpstr>Физическое развитие</vt:lpstr>
      <vt:lpstr>Дыхательная гимнастика</vt:lpstr>
      <vt:lpstr>Игры с прищепками</vt:lpstr>
      <vt:lpstr>Подвижные игры:</vt:lpstr>
      <vt:lpstr>Чтение художественной литературы:</vt:lpstr>
      <vt:lpstr>Художественное творчество:</vt:lpstr>
      <vt:lpstr>Аппликация «Тюльпан»</vt:lpstr>
      <vt:lpstr>Аппликация «Ромашки»</vt:lpstr>
      <vt:lpstr>Лепка «Ваза с цветами»</vt:lpstr>
      <vt:lpstr>Рисование «Цветочная поляна»</vt:lpstr>
      <vt:lpstr>Рисование «подарок маме»</vt:lpstr>
      <vt:lpstr>Использование природного и нетрадиционного материала</vt:lpstr>
      <vt:lpstr>Заключительный этап: «праздник цветов»</vt:lpstr>
      <vt:lpstr>Презентация PowerPoint</vt:lpstr>
      <vt:lpstr>Презентация PowerPoint</vt:lpstr>
      <vt:lpstr>Работа с родителями:</vt:lpstr>
      <vt:lpstr>Результаты проекта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Некрасовы</dc:creator>
  <cp:lastModifiedBy>Некрасовы</cp:lastModifiedBy>
  <cp:revision>12</cp:revision>
  <dcterms:created xsi:type="dcterms:W3CDTF">2019-08-27T01:15:10Z</dcterms:created>
  <dcterms:modified xsi:type="dcterms:W3CDTF">2019-09-11T04:31:40Z</dcterms:modified>
</cp:coreProperties>
</file>