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7" r:id="rId13"/>
    <p:sldId id="268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1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593F4-1B41-4C60-88B4-2E9A03BF4713}" type="datetimeFigureOut">
              <a:rPr lang="ru-RU" smtClean="0"/>
              <a:pPr/>
              <a:t>11.10.2015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1F5FD-5E06-4D5B-83B5-EC05C90BC2D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tamara_koval@bk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chemeClr val="accent2">
                    <a:lumMod val="75000"/>
                  </a:schemeClr>
                </a:solidFill>
              </a:rPr>
              <a:t>Муниципальное автономное образовательное учреждение дополнительного образования детей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</a:rPr>
              <a:t>центр дополнительного образования детей</a:t>
            </a:r>
            <a:r>
              <a:rPr lang="ru-RU" sz="18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8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</a:rPr>
              <a:t>«Детско-юношеский спортивно-творческий центр</a:t>
            </a: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» г. Гусева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5500702"/>
            <a:ext cx="6400800" cy="1752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КОВАЛЬ ТАМАРА АЛЕКСЕЕВНА   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ПЕДАГОГ ДОПОЛНИТЕЛЬНОГО ОБРАЗОВАНИЯ ВЫСШАЯ КВАЛИФИКАЦИОННАЯ КАТЕГОРИЯ       </a:t>
            </a:r>
            <a:endParaRPr lang="ru-RU" sz="2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4643502" y="1928802"/>
            <a:ext cx="1802217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i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ДЕСЯТЬ СЕКРЕТОВ УСПЕШНОГО</a:t>
            </a:r>
            <a:endParaRPr lang="ru-RU" sz="4800" b="1" i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3000372"/>
            <a:ext cx="82751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i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ВЫСТУПЛЕНИЯ</a:t>
            </a:r>
            <a:r>
              <a:rPr lang="ru-RU" sz="5400" b="1" i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ru-RU" sz="5400" b="1" i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ВОКАЛИСТА</a:t>
            </a:r>
            <a:endParaRPr lang="ru-RU" sz="5400" b="1" i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1854" y="428604"/>
            <a:ext cx="5872146" cy="35719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b="1" i="1" dirty="0" smtClean="0">
                <a:solidFill>
                  <a:schemeClr val="accent2">
                    <a:lumMod val="75000"/>
                  </a:schemeClr>
                </a:solidFill>
              </a:rPr>
              <a:t>Сегодня - концерт! И все вроде бы хорошо – текст выучен, песня спета, наверное, раз двести. Но что это? Впереди желанная сцена, а ноги предательски дрожат и подкашиваются?</a:t>
            </a:r>
          </a:p>
        </p:txBody>
      </p:sp>
      <p:pic>
        <p:nvPicPr>
          <p:cNvPr id="5" name="Рисунок 4" descr="getImage (10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57166"/>
            <a:ext cx="3214710" cy="40719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4786322"/>
            <a:ext cx="8391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Я уверена, что мои советы помогут Вам выйти на сцену и использовать ресурсы  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5786454"/>
            <a:ext cx="6027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chemeClr val="accent2">
                    <a:lumMod val="75000"/>
                  </a:schemeClr>
                </a:solidFill>
              </a:rPr>
              <a:t>своего организма на максимум!</a:t>
            </a:r>
            <a:endParaRPr lang="ru-RU" sz="32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4525963"/>
          </a:xfrm>
        </p:spPr>
        <p:txBody>
          <a:bodyPr>
            <a:normAutofit/>
          </a:bodyPr>
          <a:lstStyle/>
          <a:p>
            <a:pPr marL="571500" indent="-571500">
              <a:buClr>
                <a:schemeClr val="accent2">
                  <a:lumMod val="75000"/>
                </a:schemeClr>
              </a:buClr>
              <a:buSzPct val="200000"/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За несколько часов до выступления распойтесь. </a:t>
            </a:r>
          </a:p>
          <a:p>
            <a:pPr marL="571500" indent="-571500">
              <a:buClr>
                <a:schemeClr val="accent2">
                  <a:lumMod val="75000"/>
                </a:schemeClr>
              </a:buClr>
              <a:buSzPct val="200000"/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		Ведь это будет залогом успешного 		звучания!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66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2357430"/>
            <a:ext cx="6596066" cy="41195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229600" cy="4525963"/>
          </a:xfrm>
        </p:spPr>
        <p:txBody>
          <a:bodyPr>
            <a:norm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200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Займитесь дыхательными упражнениями. 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None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	Минут за десять до выступления сделайте дыхательную гимнастику. Поступление кислорода в организм поможет Вам быстро успокоиться, а размеренное дыхание обеспечит ровный пульс.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Рисунок 6" descr="2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72" y="3857628"/>
            <a:ext cx="3081341" cy="2357441"/>
          </a:xfrm>
          <a:prstGeom prst="rect">
            <a:avLst/>
          </a:prstGeom>
        </p:spPr>
      </p:pic>
      <p:pic>
        <p:nvPicPr>
          <p:cNvPr id="8" name="Рисунок 7" descr="1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2928934"/>
            <a:ext cx="3643338" cy="3643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4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500174"/>
            <a:ext cx="2663952" cy="1776984"/>
          </a:xfrm>
          <a:prstGeom prst="rect">
            <a:avLst/>
          </a:prstGeom>
        </p:spPr>
      </p:pic>
      <p:pic>
        <p:nvPicPr>
          <p:cNvPr id="4" name="Рисунок 3" descr="3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6380" y="3857628"/>
            <a:ext cx="3571900" cy="2643206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path path="rect">
              <a:fillToRect l="100000" t="100000"/>
            </a:path>
          </a:gradFill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229600" cy="6072230"/>
          </a:xfrm>
        </p:spPr>
        <p:txBody>
          <a:bodyPr>
            <a:normAutofit fontScale="85000" lnSpcReduction="10000"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200000"/>
              <a:buFont typeface="Wingdings" pitchFamily="2" charset="2"/>
              <a:buChar char="Ø"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Следите, чтобы горло не пересыхало. Вокалист обязательно должен отслеживать степень увлажненности своих голосовых связок. 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			Перед выступлением это правило                                               			важно вдвойне. Держите при себе 			емкость с негазированной водой 			и, при необходимости сделайте 			пару глотков.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None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None/>
            </a:pPr>
            <a:r>
              <a:rPr lang="ru-RU" sz="4200" b="1" dirty="0" smtClean="0">
                <a:solidFill>
                  <a:schemeClr val="accent2">
                    <a:lumMod val="75000"/>
                  </a:schemeClr>
                </a:solidFill>
              </a:rPr>
              <a:t>ВАЖНО!!! Не пейте 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None/>
            </a:pPr>
            <a:r>
              <a:rPr lang="ru-RU" sz="4200" b="1" dirty="0" smtClean="0">
                <a:solidFill>
                  <a:schemeClr val="accent2">
                    <a:lumMod val="75000"/>
                  </a:schemeClr>
                </a:solidFill>
              </a:rPr>
              <a:t>залпом,  иначе не 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None/>
            </a:pPr>
            <a:r>
              <a:rPr lang="ru-RU" sz="4200" b="1" dirty="0" smtClean="0">
                <a:solidFill>
                  <a:schemeClr val="accent2">
                    <a:lumMod val="75000"/>
                  </a:schemeClr>
                </a:solidFill>
              </a:rPr>
              <a:t>сможете работать на 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None/>
            </a:pPr>
            <a:r>
              <a:rPr lang="ru-RU" sz="4200" b="1" dirty="0" smtClean="0">
                <a:solidFill>
                  <a:schemeClr val="accent2">
                    <a:lumMod val="75000"/>
                  </a:schemeClr>
                </a:solidFill>
              </a:rPr>
              <a:t>сцене в полную силу.</a:t>
            </a:r>
            <a:endParaRPr lang="ru-RU" sz="4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525963"/>
          </a:xfrm>
        </p:spPr>
        <p:txBody>
          <a:bodyPr>
            <a:normAutofit/>
          </a:bodyPr>
          <a:lstStyle/>
          <a:p>
            <a:pPr algn="just">
              <a:buClr>
                <a:schemeClr val="accent6">
                  <a:lumMod val="50000"/>
                </a:schemeClr>
              </a:buClr>
              <a:buSzPct val="200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Расслабьтесь. Постарайтесь максимально расслабить мышцы тела. В ожидании своего выступления займите удобную позу. Не надо бегать из угла в угол, этим Вы только собьете дыхание и начнете еще больше волноваться.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 descr="2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8" y="2643182"/>
            <a:ext cx="6000792" cy="36433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04"/>
            <a:ext cx="8229600" cy="4525963"/>
          </a:xfrm>
        </p:spPr>
        <p:txBody>
          <a:bodyPr>
            <a:norm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200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Подумайте о хорошем. Действительно хорошем моменте, который происходил с Вами. Вспомните моменты полета на уроках вокала.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 descr="Алин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000372"/>
            <a:ext cx="4286280" cy="3714776"/>
          </a:xfrm>
          <a:prstGeom prst="rect">
            <a:avLst/>
          </a:prstGeom>
        </p:spPr>
      </p:pic>
      <p:pic>
        <p:nvPicPr>
          <p:cNvPr id="7" name="Рисунок 6" descr="eqbhWBuMMh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1928802"/>
            <a:ext cx="4071966" cy="38576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8229600" cy="4525963"/>
          </a:xfrm>
        </p:spPr>
        <p:txBody>
          <a:bodyPr>
            <a:norm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200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Поговорите, чтобы расслабить мышцы лица. Вы можете пообщаться с кем-нибудь или поговорить скороговорки. Следите, чтобы во время скороговорок у Вас было размеренное дыхание.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Font typeface="Wingdings" pitchFamily="2" charset="2"/>
              <a:buChar char="Ø"/>
            </a:pPr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None/>
            </a:pP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1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786058"/>
            <a:ext cx="4214810" cy="3857628"/>
          </a:xfrm>
          <a:prstGeom prst="rect">
            <a:avLst/>
          </a:prstGeom>
        </p:spPr>
      </p:pic>
      <p:pic>
        <p:nvPicPr>
          <p:cNvPr id="5" name="Рисунок 4" descr="2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2143116"/>
            <a:ext cx="4143404" cy="433388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y_b34be2d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2357430"/>
            <a:ext cx="3214678" cy="2928934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428604"/>
            <a:ext cx="8229600" cy="4525963"/>
          </a:xfrm>
        </p:spPr>
        <p:txBody>
          <a:bodyPr>
            <a:norm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200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Не повторяйте песню. Не стоит пытаться выучить неудавшийся сложный пассаж или, тем более, кусок текста. Поэтому лучше трудитесь на занятиях вокала!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Рисунок 6" descr="Vzm-WOzOtY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928802"/>
            <a:ext cx="4000528" cy="3357586"/>
          </a:xfrm>
          <a:prstGeom prst="rect">
            <a:avLst/>
          </a:prstGeom>
        </p:spPr>
      </p:pic>
      <p:pic>
        <p:nvPicPr>
          <p:cNvPr id="6" name="Рисунок 5" descr="Изображение 0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3714728"/>
            <a:ext cx="2786082" cy="292898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525963"/>
          </a:xfrm>
        </p:spPr>
        <p:txBody>
          <a:bodyPr>
            <a:normAutofit/>
          </a:bodyPr>
          <a:lstStyle/>
          <a:p>
            <a:pPr>
              <a:buClr>
                <a:schemeClr val="accent2">
                  <a:lumMod val="75000"/>
                </a:schemeClr>
              </a:buClr>
              <a:buSzPct val="200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Настройтесь на лучшее. Не на рукоплещущий зал, а на свое хорошее выступление. Подумайте о хорошем. Подумайте о хорошем еще раз. 			</a:t>
            </a:r>
            <a:r>
              <a:rPr lang="ru-RU" sz="3600" b="1" i="1" dirty="0" smtClean="0">
                <a:solidFill>
                  <a:schemeClr val="accent2">
                    <a:lumMod val="75000"/>
                  </a:schemeClr>
                </a:solidFill>
              </a:rPr>
              <a:t>Улыбнитесь. Готовы?</a:t>
            </a:r>
            <a:endParaRPr lang="ru-RU" sz="36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Рисунок 4" descr="xCW5otmGSL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4" y="2357430"/>
            <a:ext cx="4357686" cy="4071966"/>
          </a:xfrm>
          <a:prstGeom prst="rect">
            <a:avLst/>
          </a:prstGeom>
        </p:spPr>
      </p:pic>
      <p:pic>
        <p:nvPicPr>
          <p:cNvPr id="6" name="Рисунок 5" descr="getImage (4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000372"/>
            <a:ext cx="3357586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4525963"/>
          </a:xfrm>
        </p:spPr>
        <p:txBody>
          <a:bodyPr>
            <a:norm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200000"/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Выходите на сцену смело. Помните, на время Вашего выступления сцена – Ваша собственность. Выходите на сцену, Вы на ней хозяин. У Вас все получится!!!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Рисунок 3" descr="IMG_50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0166" y="2214554"/>
            <a:ext cx="6357982" cy="4500594"/>
          </a:xfrm>
          <a:prstGeom prst="rect">
            <a:avLst/>
          </a:prstGeom>
          <a:solidFill>
            <a:schemeClr val="accent2">
              <a:lumMod val="50000"/>
            </a:schemeClr>
          </a:solidFill>
          <a:ln w="88900">
            <a:noFill/>
            <a:bevel/>
          </a:ln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  <a:scene3d>
            <a:camera prst="perspectiveLeft"/>
            <a:lightRig rig="threePt" dir="t"/>
          </a:scene3d>
          <a:sp3d>
            <a:bevelT prst="convex"/>
          </a:sp3d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И вот ведущий объявил Вас. Первый шаг…стоп! Последнее правило.</a:t>
            </a:r>
            <a:endParaRPr lang="ru-RU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200000"/>
              <a:buFont typeface="Wingdings" pitchFamily="2" charset="2"/>
              <a:buChar char="Ø"/>
            </a:pPr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</a:rPr>
              <a:t>Насладись моментом сполна! Ты упорно трудился, чтобы тебе посчастливилось выступить на сцене и показать свой талант людям. </a:t>
            </a:r>
            <a:endParaRPr lang="ru-RU" sz="4000" b="1" i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None/>
            </a:pPr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</a:rPr>
              <a:t>	Теперь настало это время. 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200000"/>
              <a:buNone/>
            </a:pPr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</a:rPr>
              <a:t>			</a:t>
            </a:r>
            <a:r>
              <a:rPr lang="ru-RU" sz="4000" b="1" i="1" dirty="0" smtClean="0">
                <a:solidFill>
                  <a:schemeClr val="accent2">
                    <a:lumMod val="75000"/>
                  </a:schemeClr>
                </a:solidFill>
              </a:rPr>
              <a:t>ЦЕНИ ЭТО!!!</a:t>
            </a:r>
            <a:endParaRPr lang="ru-RU" sz="400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88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42886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Song Std L" pitchFamily="18" charset="-128"/>
                <a:ea typeface="Adobe Song Std L" pitchFamily="18" charset="-128"/>
                <a:cs typeface="Andalus" pitchFamily="18" charset="-78"/>
              </a:rPr>
              <a:t>СПАСИБО ЗА ВНИМАНИЕ!!!</a:t>
            </a:r>
            <a:endParaRPr lang="ru-RU" b="1" i="1" dirty="0">
              <a:solidFill>
                <a:schemeClr val="accent2">
                  <a:lumMod val="60000"/>
                  <a:lumOff val="40000"/>
                </a:schemeClr>
              </a:solidFill>
              <a:latin typeface="Adobe Song Std L" pitchFamily="18" charset="-128"/>
              <a:ea typeface="Adobe Song Std L" pitchFamily="18" charset="-12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480"/>
            <a:ext cx="8229600" cy="4525963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Коваль Тамара Алексеевна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tamara_koval@bk.ru</a:t>
            </a: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Группа </a:t>
            </a:r>
            <a:r>
              <a:rPr lang="ru-RU" b="1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вконтакте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Образцовый ансамбль «БУБЕНЦЫ"</a:t>
            </a: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https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://vk.com/club1503735</a:t>
            </a:r>
            <a:endParaRPr lang="ru-RU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езентация Маш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Маша2</Template>
  <TotalTime>49</TotalTime>
  <Words>324</Words>
  <Application>Microsoft Office PowerPoint</Application>
  <PresentationFormat>Экран (4:3)</PresentationFormat>
  <Paragraphs>37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Презентация Маша2</vt:lpstr>
      <vt:lpstr>Муниципальное автономное образовательное учреждение дополнительного образования детей центр дополнительного образования детей «Детско-юношеский спортивно-творческий центр» г. Гусева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И вот ведущий объявил Вас. Первый шаг…стоп! Последнее правило.</vt:lpstr>
      <vt:lpstr>СПАСИБО ЗА ВНИМАНИЕ!!!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автономное образовательное учреждение дополнительного образования детей центр дополнительного образования детей «Детско-юношеский спортивно-творческий центр» г. Гусева</dc:title>
  <dc:creator>User</dc:creator>
  <cp:lastModifiedBy>User</cp:lastModifiedBy>
  <cp:revision>6</cp:revision>
  <dcterms:created xsi:type="dcterms:W3CDTF">2015-10-11T10:00:33Z</dcterms:created>
  <dcterms:modified xsi:type="dcterms:W3CDTF">2015-10-11T11:12:51Z</dcterms:modified>
</cp:coreProperties>
</file>