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8"/>
  </p:notesMasterIdLst>
  <p:sldIdLst>
    <p:sldId id="275" r:id="rId3"/>
    <p:sldId id="276" r:id="rId4"/>
    <p:sldId id="278" r:id="rId5"/>
    <p:sldId id="279" r:id="rId6"/>
    <p:sldId id="280" r:id="rId7"/>
    <p:sldId id="311" r:id="rId8"/>
    <p:sldId id="308" r:id="rId9"/>
    <p:sldId id="309" r:id="rId10"/>
    <p:sldId id="305" r:id="rId11"/>
    <p:sldId id="307" r:id="rId12"/>
    <p:sldId id="306" r:id="rId13"/>
    <p:sldId id="325" r:id="rId14"/>
    <p:sldId id="314" r:id="rId15"/>
    <p:sldId id="263" r:id="rId16"/>
    <p:sldId id="281" r:id="rId17"/>
    <p:sldId id="264" r:id="rId18"/>
    <p:sldId id="282" r:id="rId19"/>
    <p:sldId id="265" r:id="rId20"/>
    <p:sldId id="283" r:id="rId21"/>
    <p:sldId id="267" r:id="rId22"/>
    <p:sldId id="284" r:id="rId23"/>
    <p:sldId id="269" r:id="rId24"/>
    <p:sldId id="285" r:id="rId25"/>
    <p:sldId id="286" r:id="rId26"/>
    <p:sldId id="270" r:id="rId27"/>
    <p:sldId id="272" r:id="rId28"/>
    <p:sldId id="288" r:id="rId29"/>
    <p:sldId id="257" r:id="rId30"/>
    <p:sldId id="320" r:id="rId31"/>
    <p:sldId id="258" r:id="rId32"/>
    <p:sldId id="323" r:id="rId33"/>
    <p:sldId id="259" r:id="rId34"/>
    <p:sldId id="324" r:id="rId35"/>
    <p:sldId id="260" r:id="rId36"/>
    <p:sldId id="290" r:id="rId37"/>
    <p:sldId id="292" r:id="rId38"/>
    <p:sldId id="296" r:id="rId39"/>
    <p:sldId id="315" r:id="rId40"/>
    <p:sldId id="316" r:id="rId41"/>
    <p:sldId id="317" r:id="rId42"/>
    <p:sldId id="318" r:id="rId43"/>
    <p:sldId id="319" r:id="rId44"/>
    <p:sldId id="313" r:id="rId45"/>
    <p:sldId id="312" r:id="rId46"/>
    <p:sldId id="300" r:id="rId4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52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926244-3C10-48E1-90AF-08B37C6EEC09}" type="doc">
      <dgm:prSet loTypeId="urn:microsoft.com/office/officeart/2005/8/layout/defaul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A5C719FF-BCA3-4B3C-A060-A3A65C72CE3C}">
      <dgm:prSet phldrT="[Текст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/>
            <a:t>интерес</a:t>
          </a:r>
        </a:p>
      </dgm:t>
    </dgm:pt>
    <dgm:pt modelId="{F091BA3D-371E-4E48-A54A-544B4584E06D}" type="parTrans" cxnId="{388F0FE4-FF1F-4ABA-A589-50AFAC8649B9}">
      <dgm:prSet/>
      <dgm:spPr/>
      <dgm:t>
        <a:bodyPr/>
        <a:lstStyle/>
        <a:p>
          <a:endParaRPr lang="ru-RU"/>
        </a:p>
      </dgm:t>
    </dgm:pt>
    <dgm:pt modelId="{CAA90A92-3520-46EA-9FE1-E10DEB875DF9}" type="sibTrans" cxnId="{388F0FE4-FF1F-4ABA-A589-50AFAC8649B9}">
      <dgm:prSet/>
      <dgm:spPr/>
      <dgm:t>
        <a:bodyPr/>
        <a:lstStyle/>
        <a:p>
          <a:endParaRPr lang="ru-RU"/>
        </a:p>
      </dgm:t>
    </dgm:pt>
    <dgm:pt modelId="{60290BA9-B779-48DD-B9A6-2E24ACA650B7}">
      <dgm:prSet phldrT="[Текст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/>
            <a:t>радость</a:t>
          </a:r>
        </a:p>
      </dgm:t>
    </dgm:pt>
    <dgm:pt modelId="{F5CEBADD-1BE1-4D99-A921-38B19EFAF2E3}" type="parTrans" cxnId="{EE9D5C5F-AE22-4187-B91F-1FAFDF718975}">
      <dgm:prSet/>
      <dgm:spPr/>
      <dgm:t>
        <a:bodyPr/>
        <a:lstStyle/>
        <a:p>
          <a:endParaRPr lang="ru-RU"/>
        </a:p>
      </dgm:t>
    </dgm:pt>
    <dgm:pt modelId="{F249B57C-B364-4321-BE7D-383944DC086A}" type="sibTrans" cxnId="{EE9D5C5F-AE22-4187-B91F-1FAFDF718975}">
      <dgm:prSet/>
      <dgm:spPr/>
      <dgm:t>
        <a:bodyPr/>
        <a:lstStyle/>
        <a:p>
          <a:endParaRPr lang="ru-RU"/>
        </a:p>
      </dgm:t>
    </dgm:pt>
    <dgm:pt modelId="{E8F9F5AB-80BE-4B1E-B1C7-27C902EDD4A8}">
      <dgm:prSet phldrT="[Текст]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/>
            <a:t>удивление</a:t>
          </a:r>
        </a:p>
      </dgm:t>
    </dgm:pt>
    <dgm:pt modelId="{C7F30128-DBFB-47F3-BBE2-84764441F9DA}" type="parTrans" cxnId="{249F7BC4-7D6F-4A70-B5F7-DC35FB939147}">
      <dgm:prSet/>
      <dgm:spPr/>
      <dgm:t>
        <a:bodyPr/>
        <a:lstStyle/>
        <a:p>
          <a:endParaRPr lang="ru-RU"/>
        </a:p>
      </dgm:t>
    </dgm:pt>
    <dgm:pt modelId="{8430F4BD-114F-4EAB-B65A-3E3DCA8010E7}" type="sibTrans" cxnId="{249F7BC4-7D6F-4A70-B5F7-DC35FB939147}">
      <dgm:prSet/>
      <dgm:spPr/>
      <dgm:t>
        <a:bodyPr/>
        <a:lstStyle/>
        <a:p>
          <a:endParaRPr lang="ru-RU"/>
        </a:p>
      </dgm:t>
    </dgm:pt>
    <dgm:pt modelId="{177ADB68-BE41-48F4-AD13-1F3A1B81DA94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/>
            <a:t>печаль</a:t>
          </a:r>
        </a:p>
      </dgm:t>
    </dgm:pt>
    <dgm:pt modelId="{44AC64E5-DAC4-44E5-B534-85DBD28D4FAE}" type="parTrans" cxnId="{4324B4D7-2B31-4969-8FE8-0B7358516A11}">
      <dgm:prSet/>
      <dgm:spPr/>
      <dgm:t>
        <a:bodyPr/>
        <a:lstStyle/>
        <a:p>
          <a:endParaRPr lang="ru-RU"/>
        </a:p>
      </dgm:t>
    </dgm:pt>
    <dgm:pt modelId="{6F3D8960-F95D-4139-AE14-9B2D50208066}" type="sibTrans" cxnId="{4324B4D7-2B31-4969-8FE8-0B7358516A11}">
      <dgm:prSet/>
      <dgm:spPr/>
      <dgm:t>
        <a:bodyPr/>
        <a:lstStyle/>
        <a:p>
          <a:endParaRPr lang="ru-RU"/>
        </a:p>
      </dgm:t>
    </dgm:pt>
    <dgm:pt modelId="{488804A5-A54B-4D74-A3ED-3901655AB409}">
      <dgm:prSet phldrT="[Текст]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/>
            <a:t>гнев</a:t>
          </a:r>
        </a:p>
      </dgm:t>
    </dgm:pt>
    <dgm:pt modelId="{6E2A080B-103A-4F77-BB3E-ED5033A30CED}" type="parTrans" cxnId="{0A74FC09-7DC2-46AC-92B8-515C30E08376}">
      <dgm:prSet/>
      <dgm:spPr/>
      <dgm:t>
        <a:bodyPr/>
        <a:lstStyle/>
        <a:p>
          <a:endParaRPr lang="ru-RU"/>
        </a:p>
      </dgm:t>
    </dgm:pt>
    <dgm:pt modelId="{344115C1-D8F7-476F-B121-757FC09616C6}" type="sibTrans" cxnId="{0A74FC09-7DC2-46AC-92B8-515C30E08376}">
      <dgm:prSet/>
      <dgm:spPr/>
      <dgm:t>
        <a:bodyPr/>
        <a:lstStyle/>
        <a:p>
          <a:endParaRPr lang="ru-RU"/>
        </a:p>
      </dgm:t>
    </dgm:pt>
    <dgm:pt modelId="{D3C7C223-F640-4C98-A2C2-DE076C9CC983}" type="pres">
      <dgm:prSet presAssocID="{E1926244-3C10-48E1-90AF-08B37C6EEC0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5C64134-4161-41DF-8992-8611D93426EE}" type="pres">
      <dgm:prSet presAssocID="{A5C719FF-BCA3-4B3C-A060-A3A65C72CE3C}" presName="node" presStyleLbl="node1" presStyleIdx="0" presStyleCnt="5" custLinFactNeighborX="-75905" custLinFactNeighborY="11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227393-93A0-4432-A0CB-02AE67E0C234}" type="pres">
      <dgm:prSet presAssocID="{CAA90A92-3520-46EA-9FE1-E10DEB875DF9}" presName="sibTrans" presStyleCnt="0"/>
      <dgm:spPr/>
    </dgm:pt>
    <dgm:pt modelId="{D240DDA3-0018-401E-B0BD-30409D819651}" type="pres">
      <dgm:prSet presAssocID="{60290BA9-B779-48DD-B9A6-2E24ACA650B7}" presName="node" presStyleLbl="node1" presStyleIdx="1" presStyleCnt="5" custLinFactNeighborX="62396" custLinFactNeighborY="11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09CAAA-9E9D-40EA-9BCF-FCC4E4234897}" type="pres">
      <dgm:prSet presAssocID="{F249B57C-B364-4321-BE7D-383944DC086A}" presName="sibTrans" presStyleCnt="0"/>
      <dgm:spPr/>
    </dgm:pt>
    <dgm:pt modelId="{5441B3FF-285D-4B1B-BE6F-B0D937166C8E}" type="pres">
      <dgm:prSet presAssocID="{E8F9F5AB-80BE-4B1E-B1C7-27C902EDD4A8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E224D0-341C-4847-B805-904B803C9A8A}" type="pres">
      <dgm:prSet presAssocID="{8430F4BD-114F-4EAB-B65A-3E3DCA8010E7}" presName="sibTrans" presStyleCnt="0"/>
      <dgm:spPr/>
    </dgm:pt>
    <dgm:pt modelId="{21E74140-BE6A-4B3E-9BD1-16635446CDF1}" type="pres">
      <dgm:prSet presAssocID="{177ADB68-BE41-48F4-AD13-1F3A1B81DA94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C1F1E5-5737-4341-8604-32FA29A47DB4}" type="pres">
      <dgm:prSet presAssocID="{6F3D8960-F95D-4139-AE14-9B2D50208066}" presName="sibTrans" presStyleCnt="0"/>
      <dgm:spPr/>
    </dgm:pt>
    <dgm:pt modelId="{F798FCCB-7780-4636-B2A7-0BBD14C11C4D}" type="pres">
      <dgm:prSet presAssocID="{488804A5-A54B-4D74-A3ED-3901655AB409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328337F-67C7-46CD-8C4A-A5FAB976326B}" type="presOf" srcId="{E8F9F5AB-80BE-4B1E-B1C7-27C902EDD4A8}" destId="{5441B3FF-285D-4B1B-BE6F-B0D937166C8E}" srcOrd="0" destOrd="0" presId="urn:microsoft.com/office/officeart/2005/8/layout/default"/>
    <dgm:cxn modelId="{A4717C01-B0A4-413A-B46D-CA8D955A4520}" type="presOf" srcId="{A5C719FF-BCA3-4B3C-A060-A3A65C72CE3C}" destId="{05C64134-4161-41DF-8992-8611D93426EE}" srcOrd="0" destOrd="0" presId="urn:microsoft.com/office/officeart/2005/8/layout/default"/>
    <dgm:cxn modelId="{EE9D5C5F-AE22-4187-B91F-1FAFDF718975}" srcId="{E1926244-3C10-48E1-90AF-08B37C6EEC09}" destId="{60290BA9-B779-48DD-B9A6-2E24ACA650B7}" srcOrd="1" destOrd="0" parTransId="{F5CEBADD-1BE1-4D99-A921-38B19EFAF2E3}" sibTransId="{F249B57C-B364-4321-BE7D-383944DC086A}"/>
    <dgm:cxn modelId="{0A74FC09-7DC2-46AC-92B8-515C30E08376}" srcId="{E1926244-3C10-48E1-90AF-08B37C6EEC09}" destId="{488804A5-A54B-4D74-A3ED-3901655AB409}" srcOrd="4" destOrd="0" parTransId="{6E2A080B-103A-4F77-BB3E-ED5033A30CED}" sibTransId="{344115C1-D8F7-476F-B121-757FC09616C6}"/>
    <dgm:cxn modelId="{388F0FE4-FF1F-4ABA-A589-50AFAC8649B9}" srcId="{E1926244-3C10-48E1-90AF-08B37C6EEC09}" destId="{A5C719FF-BCA3-4B3C-A060-A3A65C72CE3C}" srcOrd="0" destOrd="0" parTransId="{F091BA3D-371E-4E48-A54A-544B4584E06D}" sibTransId="{CAA90A92-3520-46EA-9FE1-E10DEB875DF9}"/>
    <dgm:cxn modelId="{CCB8BDDC-0221-4F43-AA4D-7188F6049AB1}" type="presOf" srcId="{488804A5-A54B-4D74-A3ED-3901655AB409}" destId="{F798FCCB-7780-4636-B2A7-0BBD14C11C4D}" srcOrd="0" destOrd="0" presId="urn:microsoft.com/office/officeart/2005/8/layout/default"/>
    <dgm:cxn modelId="{4324B4D7-2B31-4969-8FE8-0B7358516A11}" srcId="{E1926244-3C10-48E1-90AF-08B37C6EEC09}" destId="{177ADB68-BE41-48F4-AD13-1F3A1B81DA94}" srcOrd="3" destOrd="0" parTransId="{44AC64E5-DAC4-44E5-B534-85DBD28D4FAE}" sibTransId="{6F3D8960-F95D-4139-AE14-9B2D50208066}"/>
    <dgm:cxn modelId="{E840E816-C6D5-49DB-A3D9-83256E307DD8}" type="presOf" srcId="{177ADB68-BE41-48F4-AD13-1F3A1B81DA94}" destId="{21E74140-BE6A-4B3E-9BD1-16635446CDF1}" srcOrd="0" destOrd="0" presId="urn:microsoft.com/office/officeart/2005/8/layout/default"/>
    <dgm:cxn modelId="{A4203578-DD3C-45E3-845F-DE8E229486C6}" type="presOf" srcId="{60290BA9-B779-48DD-B9A6-2E24ACA650B7}" destId="{D240DDA3-0018-401E-B0BD-30409D819651}" srcOrd="0" destOrd="0" presId="urn:microsoft.com/office/officeart/2005/8/layout/default"/>
    <dgm:cxn modelId="{249F7BC4-7D6F-4A70-B5F7-DC35FB939147}" srcId="{E1926244-3C10-48E1-90AF-08B37C6EEC09}" destId="{E8F9F5AB-80BE-4B1E-B1C7-27C902EDD4A8}" srcOrd="2" destOrd="0" parTransId="{C7F30128-DBFB-47F3-BBE2-84764441F9DA}" sibTransId="{8430F4BD-114F-4EAB-B65A-3E3DCA8010E7}"/>
    <dgm:cxn modelId="{73BFCAD7-63AA-490B-BAB8-BEFFEF94BF6C}" type="presOf" srcId="{E1926244-3C10-48E1-90AF-08B37C6EEC09}" destId="{D3C7C223-F640-4C98-A2C2-DE076C9CC983}" srcOrd="0" destOrd="0" presId="urn:microsoft.com/office/officeart/2005/8/layout/default"/>
    <dgm:cxn modelId="{CA37785C-2D63-41E9-9CAB-C782CED2E1E7}" type="presParOf" srcId="{D3C7C223-F640-4C98-A2C2-DE076C9CC983}" destId="{05C64134-4161-41DF-8992-8611D93426EE}" srcOrd="0" destOrd="0" presId="urn:microsoft.com/office/officeart/2005/8/layout/default"/>
    <dgm:cxn modelId="{9F2C96CE-18D1-446A-9D92-E9FC6CBC893F}" type="presParOf" srcId="{D3C7C223-F640-4C98-A2C2-DE076C9CC983}" destId="{9A227393-93A0-4432-A0CB-02AE67E0C234}" srcOrd="1" destOrd="0" presId="urn:microsoft.com/office/officeart/2005/8/layout/default"/>
    <dgm:cxn modelId="{BED75E57-6056-414E-8426-8B9E5E888B69}" type="presParOf" srcId="{D3C7C223-F640-4C98-A2C2-DE076C9CC983}" destId="{D240DDA3-0018-401E-B0BD-30409D819651}" srcOrd="2" destOrd="0" presId="urn:microsoft.com/office/officeart/2005/8/layout/default"/>
    <dgm:cxn modelId="{068112EA-865C-40C7-B488-E0406048FF86}" type="presParOf" srcId="{D3C7C223-F640-4C98-A2C2-DE076C9CC983}" destId="{5B09CAAA-9E9D-40EA-9BCF-FCC4E4234897}" srcOrd="3" destOrd="0" presId="urn:microsoft.com/office/officeart/2005/8/layout/default"/>
    <dgm:cxn modelId="{FE811EE4-6DFD-4FC7-A72B-C82AB01F46D8}" type="presParOf" srcId="{D3C7C223-F640-4C98-A2C2-DE076C9CC983}" destId="{5441B3FF-285D-4B1B-BE6F-B0D937166C8E}" srcOrd="4" destOrd="0" presId="urn:microsoft.com/office/officeart/2005/8/layout/default"/>
    <dgm:cxn modelId="{E3B05336-FA0E-4734-9218-ED81A6960B62}" type="presParOf" srcId="{D3C7C223-F640-4C98-A2C2-DE076C9CC983}" destId="{86E224D0-341C-4847-B805-904B803C9A8A}" srcOrd="5" destOrd="0" presId="urn:microsoft.com/office/officeart/2005/8/layout/default"/>
    <dgm:cxn modelId="{396CBBD0-7AB3-44DF-90D4-CFC9FA413D5C}" type="presParOf" srcId="{D3C7C223-F640-4C98-A2C2-DE076C9CC983}" destId="{21E74140-BE6A-4B3E-9BD1-16635446CDF1}" srcOrd="6" destOrd="0" presId="urn:microsoft.com/office/officeart/2005/8/layout/default"/>
    <dgm:cxn modelId="{ED0014B9-5BB4-4DF4-AEB9-29DDF1F96C22}" type="presParOf" srcId="{D3C7C223-F640-4C98-A2C2-DE076C9CC983}" destId="{59C1F1E5-5737-4341-8604-32FA29A47DB4}" srcOrd="7" destOrd="0" presId="urn:microsoft.com/office/officeart/2005/8/layout/default"/>
    <dgm:cxn modelId="{8C904BB7-E852-49C1-9A97-FB18815EE0D7}" type="presParOf" srcId="{D3C7C223-F640-4C98-A2C2-DE076C9CC983}" destId="{F798FCCB-7780-4636-B2A7-0BBD14C11C4D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F2D8BA7-0FB8-46D7-93EF-D6DB4F20BE87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328C759-D94D-44F2-9154-9906517971C7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/>
            <a:t>любовь</a:t>
          </a:r>
        </a:p>
      </dgm:t>
    </dgm:pt>
    <dgm:pt modelId="{07620466-B246-4E46-85F0-C625C5080AC7}" type="parTrans" cxnId="{6E6565F8-1F36-4973-B0E9-D88A777D04D9}">
      <dgm:prSet/>
      <dgm:spPr/>
      <dgm:t>
        <a:bodyPr/>
        <a:lstStyle/>
        <a:p>
          <a:endParaRPr lang="ru-RU"/>
        </a:p>
      </dgm:t>
    </dgm:pt>
    <dgm:pt modelId="{F39131B2-F970-4290-A3A0-297FE6E0AD7A}" type="sibTrans" cxnId="{6E6565F8-1F36-4973-B0E9-D88A777D04D9}">
      <dgm:prSet/>
      <dgm:spPr/>
      <dgm:t>
        <a:bodyPr/>
        <a:lstStyle/>
        <a:p>
          <a:endParaRPr lang="ru-RU"/>
        </a:p>
      </dgm:t>
    </dgm:pt>
    <dgm:pt modelId="{3356C1C1-6C30-47BB-8A16-DF79555201D3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/>
            <a:t>дружба</a:t>
          </a:r>
        </a:p>
      </dgm:t>
    </dgm:pt>
    <dgm:pt modelId="{C1F5C4C8-D6DC-4A68-951F-F1217AEBCAA2}" type="parTrans" cxnId="{C676F7CE-0638-426C-B8B1-E28CB92899FF}">
      <dgm:prSet/>
      <dgm:spPr/>
      <dgm:t>
        <a:bodyPr/>
        <a:lstStyle/>
        <a:p>
          <a:endParaRPr lang="ru-RU"/>
        </a:p>
      </dgm:t>
    </dgm:pt>
    <dgm:pt modelId="{9056E778-6333-4DDB-A946-9F48C6A92410}" type="sibTrans" cxnId="{C676F7CE-0638-426C-B8B1-E28CB92899FF}">
      <dgm:prSet/>
      <dgm:spPr/>
      <dgm:t>
        <a:bodyPr/>
        <a:lstStyle/>
        <a:p>
          <a:endParaRPr lang="ru-RU"/>
        </a:p>
      </dgm:t>
    </dgm:pt>
    <dgm:pt modelId="{40D5C908-FD39-4E5C-9793-3249939941EE}">
      <dgm:prSet phldrT="[Текст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/>
            <a:t>гордость</a:t>
          </a:r>
        </a:p>
      </dgm:t>
    </dgm:pt>
    <dgm:pt modelId="{F599032E-B82F-4731-B2CF-3FECB66AC4EE}" type="parTrans" cxnId="{672AE56F-80D1-4ED7-83D8-C03624452578}">
      <dgm:prSet/>
      <dgm:spPr/>
      <dgm:t>
        <a:bodyPr/>
        <a:lstStyle/>
        <a:p>
          <a:endParaRPr lang="ru-RU"/>
        </a:p>
      </dgm:t>
    </dgm:pt>
    <dgm:pt modelId="{412AF007-9920-4641-A2AD-94286CB20B11}" type="sibTrans" cxnId="{672AE56F-80D1-4ED7-83D8-C03624452578}">
      <dgm:prSet/>
      <dgm:spPr/>
      <dgm:t>
        <a:bodyPr/>
        <a:lstStyle/>
        <a:p>
          <a:endParaRPr lang="ru-RU"/>
        </a:p>
      </dgm:t>
    </dgm:pt>
    <dgm:pt modelId="{A9C88274-B2E8-4A61-B325-A630AD314034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/>
            <a:t>счастье</a:t>
          </a:r>
        </a:p>
      </dgm:t>
    </dgm:pt>
    <dgm:pt modelId="{120A2C88-AFC9-4C45-BFF4-2CE04D419B6A}" type="parTrans" cxnId="{6C0E0888-D020-40F6-8CB0-8D63264B87ED}">
      <dgm:prSet/>
      <dgm:spPr/>
      <dgm:t>
        <a:bodyPr/>
        <a:lstStyle/>
        <a:p>
          <a:endParaRPr lang="ru-RU"/>
        </a:p>
      </dgm:t>
    </dgm:pt>
    <dgm:pt modelId="{92AA7C27-D20F-49A5-B8F6-53715D803976}" type="sibTrans" cxnId="{6C0E0888-D020-40F6-8CB0-8D63264B87ED}">
      <dgm:prSet/>
      <dgm:spPr/>
      <dgm:t>
        <a:bodyPr/>
        <a:lstStyle/>
        <a:p>
          <a:endParaRPr lang="ru-RU"/>
        </a:p>
      </dgm:t>
    </dgm:pt>
    <dgm:pt modelId="{20C6C9E7-5FDB-47D5-82BE-8DC1C04214CF}">
      <dgm:prSet phldrT="[Текст]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/>
            <a:t>симпатия</a:t>
          </a:r>
        </a:p>
      </dgm:t>
    </dgm:pt>
    <dgm:pt modelId="{2075FC22-D21F-4E32-AAF0-F9E0FD08C4C5}" type="parTrans" cxnId="{84617B0D-005E-4C00-B577-D6D1E8454967}">
      <dgm:prSet/>
      <dgm:spPr/>
      <dgm:t>
        <a:bodyPr/>
        <a:lstStyle/>
        <a:p>
          <a:endParaRPr lang="ru-RU"/>
        </a:p>
      </dgm:t>
    </dgm:pt>
    <dgm:pt modelId="{4E9CB057-E5D9-4771-90B2-D4984EE5908A}" type="sibTrans" cxnId="{84617B0D-005E-4C00-B577-D6D1E8454967}">
      <dgm:prSet/>
      <dgm:spPr/>
      <dgm:t>
        <a:bodyPr/>
        <a:lstStyle/>
        <a:p>
          <a:endParaRPr lang="ru-RU"/>
        </a:p>
      </dgm:t>
    </dgm:pt>
    <dgm:pt modelId="{B6DAF10A-6C9C-41D5-B42D-05AA7F1BF9C2}" type="pres">
      <dgm:prSet presAssocID="{AF2D8BA7-0FB8-46D7-93EF-D6DB4F20BE8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4333820-D45E-474E-AA9C-EF360FBADEA3}" type="pres">
      <dgm:prSet presAssocID="{9328C759-D94D-44F2-9154-9906517971C7}" presName="node" presStyleLbl="node1" presStyleIdx="0" presStyleCnt="5" custLinFactNeighborX="-47528" custLinFactNeighborY="11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379B47-860C-4DF6-8F02-CA08CFB24C0D}" type="pres">
      <dgm:prSet presAssocID="{F39131B2-F970-4290-A3A0-297FE6E0AD7A}" presName="sibTrans" presStyleCnt="0"/>
      <dgm:spPr/>
    </dgm:pt>
    <dgm:pt modelId="{92F4148F-BCD7-4BFE-AF73-CAB8DE28E7F0}" type="pres">
      <dgm:prSet presAssocID="{3356C1C1-6C30-47BB-8A16-DF79555201D3}" presName="node" presStyleLbl="node1" presStyleIdx="1" presStyleCnt="5" custLinFactNeighborX="37566" custLinFactNeighborY="11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D722E7-F01B-44D4-B006-B68F32854EF3}" type="pres">
      <dgm:prSet presAssocID="{9056E778-6333-4DDB-A946-9F48C6A92410}" presName="sibTrans" presStyleCnt="0"/>
      <dgm:spPr/>
    </dgm:pt>
    <dgm:pt modelId="{73E904CC-343D-4806-8FB0-ED8FA7D8D542}" type="pres">
      <dgm:prSet presAssocID="{40D5C908-FD39-4E5C-9793-3249939941EE}" presName="node" presStyleLbl="node1" presStyleIdx="2" presStyleCnt="5" custLinFactNeighborX="-19151" custLinFactNeighborY="27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B7EF69-3A18-4E8E-8DF0-D701B185AB15}" type="pres">
      <dgm:prSet presAssocID="{412AF007-9920-4641-A2AD-94286CB20B11}" presName="sibTrans" presStyleCnt="0"/>
      <dgm:spPr/>
    </dgm:pt>
    <dgm:pt modelId="{BD2202BF-59D1-44BE-97CE-01B4D29415D4}" type="pres">
      <dgm:prSet presAssocID="{A9C88274-B2E8-4A61-B325-A630AD314034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13DB1F-3B6D-4B2C-A0D0-1AB9E19FC156}" type="pres">
      <dgm:prSet presAssocID="{92AA7C27-D20F-49A5-B8F6-53715D803976}" presName="sibTrans" presStyleCnt="0"/>
      <dgm:spPr/>
    </dgm:pt>
    <dgm:pt modelId="{D88C7D7B-3542-4B00-871A-C14BC79F43C0}" type="pres">
      <dgm:prSet presAssocID="{20C6C9E7-5FDB-47D5-82BE-8DC1C04214CF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E6565F8-1F36-4973-B0E9-D88A777D04D9}" srcId="{AF2D8BA7-0FB8-46D7-93EF-D6DB4F20BE87}" destId="{9328C759-D94D-44F2-9154-9906517971C7}" srcOrd="0" destOrd="0" parTransId="{07620466-B246-4E46-85F0-C625C5080AC7}" sibTransId="{F39131B2-F970-4290-A3A0-297FE6E0AD7A}"/>
    <dgm:cxn modelId="{6C0E0888-D020-40F6-8CB0-8D63264B87ED}" srcId="{AF2D8BA7-0FB8-46D7-93EF-D6DB4F20BE87}" destId="{A9C88274-B2E8-4A61-B325-A630AD314034}" srcOrd="3" destOrd="0" parTransId="{120A2C88-AFC9-4C45-BFF4-2CE04D419B6A}" sibTransId="{92AA7C27-D20F-49A5-B8F6-53715D803976}"/>
    <dgm:cxn modelId="{C66FCB2A-CC76-46A5-8695-43C2A2B5AF93}" type="presOf" srcId="{A9C88274-B2E8-4A61-B325-A630AD314034}" destId="{BD2202BF-59D1-44BE-97CE-01B4D29415D4}" srcOrd="0" destOrd="0" presId="urn:microsoft.com/office/officeart/2005/8/layout/default"/>
    <dgm:cxn modelId="{84617B0D-005E-4C00-B577-D6D1E8454967}" srcId="{AF2D8BA7-0FB8-46D7-93EF-D6DB4F20BE87}" destId="{20C6C9E7-5FDB-47D5-82BE-8DC1C04214CF}" srcOrd="4" destOrd="0" parTransId="{2075FC22-D21F-4E32-AAF0-F9E0FD08C4C5}" sibTransId="{4E9CB057-E5D9-4771-90B2-D4984EE5908A}"/>
    <dgm:cxn modelId="{CF78D541-7F58-4B82-BE62-EEC495B33FED}" type="presOf" srcId="{40D5C908-FD39-4E5C-9793-3249939941EE}" destId="{73E904CC-343D-4806-8FB0-ED8FA7D8D542}" srcOrd="0" destOrd="0" presId="urn:microsoft.com/office/officeart/2005/8/layout/default"/>
    <dgm:cxn modelId="{C676F7CE-0638-426C-B8B1-E28CB92899FF}" srcId="{AF2D8BA7-0FB8-46D7-93EF-D6DB4F20BE87}" destId="{3356C1C1-6C30-47BB-8A16-DF79555201D3}" srcOrd="1" destOrd="0" parTransId="{C1F5C4C8-D6DC-4A68-951F-F1217AEBCAA2}" sibTransId="{9056E778-6333-4DDB-A946-9F48C6A92410}"/>
    <dgm:cxn modelId="{BD25CA49-D45C-4A31-A900-B24158827FC5}" type="presOf" srcId="{20C6C9E7-5FDB-47D5-82BE-8DC1C04214CF}" destId="{D88C7D7B-3542-4B00-871A-C14BC79F43C0}" srcOrd="0" destOrd="0" presId="urn:microsoft.com/office/officeart/2005/8/layout/default"/>
    <dgm:cxn modelId="{E09BCAB8-6E8F-449A-B74C-CB6AEF6C4113}" type="presOf" srcId="{3356C1C1-6C30-47BB-8A16-DF79555201D3}" destId="{92F4148F-BCD7-4BFE-AF73-CAB8DE28E7F0}" srcOrd="0" destOrd="0" presId="urn:microsoft.com/office/officeart/2005/8/layout/default"/>
    <dgm:cxn modelId="{A22A7B70-63EB-45B4-9563-DD05CE7D43E7}" type="presOf" srcId="{AF2D8BA7-0FB8-46D7-93EF-D6DB4F20BE87}" destId="{B6DAF10A-6C9C-41D5-B42D-05AA7F1BF9C2}" srcOrd="0" destOrd="0" presId="urn:microsoft.com/office/officeart/2005/8/layout/default"/>
    <dgm:cxn modelId="{672AE56F-80D1-4ED7-83D8-C03624452578}" srcId="{AF2D8BA7-0FB8-46D7-93EF-D6DB4F20BE87}" destId="{40D5C908-FD39-4E5C-9793-3249939941EE}" srcOrd="2" destOrd="0" parTransId="{F599032E-B82F-4731-B2CF-3FECB66AC4EE}" sibTransId="{412AF007-9920-4641-A2AD-94286CB20B11}"/>
    <dgm:cxn modelId="{265DBAAD-542D-4FA2-861E-D6EBEADF3675}" type="presOf" srcId="{9328C759-D94D-44F2-9154-9906517971C7}" destId="{84333820-D45E-474E-AA9C-EF360FBADEA3}" srcOrd="0" destOrd="0" presId="urn:microsoft.com/office/officeart/2005/8/layout/default"/>
    <dgm:cxn modelId="{3D1A2970-A0ED-42B4-ACD3-0E1E722095CF}" type="presParOf" srcId="{B6DAF10A-6C9C-41D5-B42D-05AA7F1BF9C2}" destId="{84333820-D45E-474E-AA9C-EF360FBADEA3}" srcOrd="0" destOrd="0" presId="urn:microsoft.com/office/officeart/2005/8/layout/default"/>
    <dgm:cxn modelId="{37BB4DE8-C151-4FB1-9406-7F9A5BA45A65}" type="presParOf" srcId="{B6DAF10A-6C9C-41D5-B42D-05AA7F1BF9C2}" destId="{3B379B47-860C-4DF6-8F02-CA08CFB24C0D}" srcOrd="1" destOrd="0" presId="urn:microsoft.com/office/officeart/2005/8/layout/default"/>
    <dgm:cxn modelId="{7842B05D-6EBE-4B3C-8DA5-8AEC8DB6382D}" type="presParOf" srcId="{B6DAF10A-6C9C-41D5-B42D-05AA7F1BF9C2}" destId="{92F4148F-BCD7-4BFE-AF73-CAB8DE28E7F0}" srcOrd="2" destOrd="0" presId="urn:microsoft.com/office/officeart/2005/8/layout/default"/>
    <dgm:cxn modelId="{A9F35215-741C-4A9A-82A4-E4DD768880DF}" type="presParOf" srcId="{B6DAF10A-6C9C-41D5-B42D-05AA7F1BF9C2}" destId="{62D722E7-F01B-44D4-B006-B68F32854EF3}" srcOrd="3" destOrd="0" presId="urn:microsoft.com/office/officeart/2005/8/layout/default"/>
    <dgm:cxn modelId="{75B3EC1C-0585-49B2-A4E8-9F632FF302D6}" type="presParOf" srcId="{B6DAF10A-6C9C-41D5-B42D-05AA7F1BF9C2}" destId="{73E904CC-343D-4806-8FB0-ED8FA7D8D542}" srcOrd="4" destOrd="0" presId="urn:microsoft.com/office/officeart/2005/8/layout/default"/>
    <dgm:cxn modelId="{1C8507AB-41AA-4AB9-B3C3-E2C3456C2D9D}" type="presParOf" srcId="{B6DAF10A-6C9C-41D5-B42D-05AA7F1BF9C2}" destId="{A2B7EF69-3A18-4E8E-8DF0-D701B185AB15}" srcOrd="5" destOrd="0" presId="urn:microsoft.com/office/officeart/2005/8/layout/default"/>
    <dgm:cxn modelId="{54D9AD58-4525-4751-AF6C-F271A32A6D50}" type="presParOf" srcId="{B6DAF10A-6C9C-41D5-B42D-05AA7F1BF9C2}" destId="{BD2202BF-59D1-44BE-97CE-01B4D29415D4}" srcOrd="6" destOrd="0" presId="urn:microsoft.com/office/officeart/2005/8/layout/default"/>
    <dgm:cxn modelId="{B26DF977-DBB8-4F12-8934-5D6988B6460E}" type="presParOf" srcId="{B6DAF10A-6C9C-41D5-B42D-05AA7F1BF9C2}" destId="{BC13DB1F-3B6D-4B2C-A0D0-1AB9E19FC156}" srcOrd="7" destOrd="0" presId="urn:microsoft.com/office/officeart/2005/8/layout/default"/>
    <dgm:cxn modelId="{3275D653-D98E-4573-AB64-12DE5DF990C3}" type="presParOf" srcId="{B6DAF10A-6C9C-41D5-B42D-05AA7F1BF9C2}" destId="{D88C7D7B-3542-4B00-871A-C14BC79F43C0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C64134-4161-41DF-8992-8611D93426EE}">
      <dsp:nvSpPr>
        <dsp:cNvPr id="0" name=""/>
        <dsp:cNvSpPr/>
      </dsp:nvSpPr>
      <dsp:spPr>
        <a:xfrm>
          <a:off x="0" y="15772"/>
          <a:ext cx="2030015" cy="1218009"/>
        </a:xfrm>
        <a:prstGeom prst="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/>
            <a:t>интерес</a:t>
          </a:r>
        </a:p>
      </dsp:txBody>
      <dsp:txXfrm>
        <a:off x="0" y="15772"/>
        <a:ext cx="2030015" cy="1218009"/>
      </dsp:txXfrm>
    </dsp:sp>
    <dsp:sp modelId="{D240DDA3-0018-401E-B0BD-30409D819651}">
      <dsp:nvSpPr>
        <dsp:cNvPr id="0" name=""/>
        <dsp:cNvSpPr/>
      </dsp:nvSpPr>
      <dsp:spPr>
        <a:xfrm>
          <a:off x="4065984" y="15772"/>
          <a:ext cx="2030015" cy="1218009"/>
        </a:xfrm>
        <a:prstGeom prst="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/>
            <a:t>радость</a:t>
          </a:r>
        </a:p>
      </dsp:txBody>
      <dsp:txXfrm>
        <a:off x="4065984" y="15772"/>
        <a:ext cx="2030015" cy="1218009"/>
      </dsp:txXfrm>
    </dsp:sp>
    <dsp:sp modelId="{5441B3FF-285D-4B1B-BE6F-B0D937166C8E}">
      <dsp:nvSpPr>
        <dsp:cNvPr id="0" name=""/>
        <dsp:cNvSpPr/>
      </dsp:nvSpPr>
      <dsp:spPr>
        <a:xfrm>
          <a:off x="916483" y="1422995"/>
          <a:ext cx="2030015" cy="1218009"/>
        </a:xfrm>
        <a:prstGeom prst="rect">
          <a:avLst/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/>
            <a:t>удивление</a:t>
          </a:r>
        </a:p>
      </dsp:txBody>
      <dsp:txXfrm>
        <a:off x="916483" y="1422995"/>
        <a:ext cx="2030015" cy="1218009"/>
      </dsp:txXfrm>
    </dsp:sp>
    <dsp:sp modelId="{21E74140-BE6A-4B3E-9BD1-16635446CDF1}">
      <dsp:nvSpPr>
        <dsp:cNvPr id="0" name=""/>
        <dsp:cNvSpPr/>
      </dsp:nvSpPr>
      <dsp:spPr>
        <a:xfrm>
          <a:off x="3149500" y="1422995"/>
          <a:ext cx="2030015" cy="1218009"/>
        </a:xfrm>
        <a:prstGeom prst="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/>
            <a:t>печаль</a:t>
          </a:r>
        </a:p>
      </dsp:txBody>
      <dsp:txXfrm>
        <a:off x="3149500" y="1422995"/>
        <a:ext cx="2030015" cy="1218009"/>
      </dsp:txXfrm>
    </dsp:sp>
    <dsp:sp modelId="{F798FCCB-7780-4636-B2A7-0BBD14C11C4D}">
      <dsp:nvSpPr>
        <dsp:cNvPr id="0" name=""/>
        <dsp:cNvSpPr/>
      </dsp:nvSpPr>
      <dsp:spPr>
        <a:xfrm>
          <a:off x="2032992" y="2844006"/>
          <a:ext cx="2030015" cy="1218009"/>
        </a:xfrm>
        <a:prstGeom prst="rect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/>
            <a:t>гнев</a:t>
          </a:r>
        </a:p>
      </dsp:txBody>
      <dsp:txXfrm>
        <a:off x="2032992" y="2844006"/>
        <a:ext cx="2030015" cy="12180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333820-D45E-474E-AA9C-EF360FBADEA3}">
      <dsp:nvSpPr>
        <dsp:cNvPr id="0" name=""/>
        <dsp:cNvSpPr/>
      </dsp:nvSpPr>
      <dsp:spPr>
        <a:xfrm>
          <a:off x="0" y="15772"/>
          <a:ext cx="2030015" cy="1218009"/>
        </a:xfrm>
        <a:prstGeom prst="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kern="1200" dirty="0"/>
            <a:t>любовь</a:t>
          </a:r>
        </a:p>
      </dsp:txBody>
      <dsp:txXfrm>
        <a:off x="0" y="15772"/>
        <a:ext cx="2030015" cy="1218009"/>
      </dsp:txXfrm>
    </dsp:sp>
    <dsp:sp modelId="{92F4148F-BCD7-4BFE-AF73-CAB8DE28E7F0}">
      <dsp:nvSpPr>
        <dsp:cNvPr id="0" name=""/>
        <dsp:cNvSpPr/>
      </dsp:nvSpPr>
      <dsp:spPr>
        <a:xfrm>
          <a:off x="3912096" y="15772"/>
          <a:ext cx="2030015" cy="1218009"/>
        </a:xfrm>
        <a:prstGeom prst="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kern="1200" dirty="0"/>
            <a:t>дружба</a:t>
          </a:r>
        </a:p>
      </dsp:txBody>
      <dsp:txXfrm>
        <a:off x="3912096" y="15772"/>
        <a:ext cx="2030015" cy="1218009"/>
      </dsp:txXfrm>
    </dsp:sp>
    <dsp:sp modelId="{73E904CC-343D-4806-8FB0-ED8FA7D8D542}">
      <dsp:nvSpPr>
        <dsp:cNvPr id="0" name=""/>
        <dsp:cNvSpPr/>
      </dsp:nvSpPr>
      <dsp:spPr>
        <a:xfrm>
          <a:off x="527715" y="1455930"/>
          <a:ext cx="2030015" cy="1218009"/>
        </a:xfrm>
        <a:prstGeom prst="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kern="1200" dirty="0"/>
            <a:t>гордость</a:t>
          </a:r>
        </a:p>
      </dsp:txBody>
      <dsp:txXfrm>
        <a:off x="527715" y="1455930"/>
        <a:ext cx="2030015" cy="1218009"/>
      </dsp:txXfrm>
    </dsp:sp>
    <dsp:sp modelId="{BD2202BF-59D1-44BE-97CE-01B4D29415D4}">
      <dsp:nvSpPr>
        <dsp:cNvPr id="0" name=""/>
        <dsp:cNvSpPr/>
      </dsp:nvSpPr>
      <dsp:spPr>
        <a:xfrm>
          <a:off x="3149500" y="1422995"/>
          <a:ext cx="2030015" cy="1218009"/>
        </a:xfrm>
        <a:prstGeom prst="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kern="1200" dirty="0"/>
            <a:t>счастье</a:t>
          </a:r>
        </a:p>
      </dsp:txBody>
      <dsp:txXfrm>
        <a:off x="3149500" y="1422995"/>
        <a:ext cx="2030015" cy="1218009"/>
      </dsp:txXfrm>
    </dsp:sp>
    <dsp:sp modelId="{D88C7D7B-3542-4B00-871A-C14BC79F43C0}">
      <dsp:nvSpPr>
        <dsp:cNvPr id="0" name=""/>
        <dsp:cNvSpPr/>
      </dsp:nvSpPr>
      <dsp:spPr>
        <a:xfrm>
          <a:off x="2032992" y="2844006"/>
          <a:ext cx="2030015" cy="1218009"/>
        </a:xfrm>
        <a:prstGeom prst="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kern="1200" dirty="0"/>
            <a:t>симпатия</a:t>
          </a:r>
        </a:p>
      </dsp:txBody>
      <dsp:txXfrm>
        <a:off x="2032992" y="2844006"/>
        <a:ext cx="2030015" cy="12180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F743E8-71E6-499F-8E18-1657045B9370}" type="datetimeFigureOut">
              <a:rPr lang="ru-RU" smtClean="0"/>
              <a:t>04.11.2020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878906-A6FA-430D-B3D8-26AF0484AD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3340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878906-A6FA-430D-B3D8-26AF0484ADF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6138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878906-A6FA-430D-B3D8-26AF0484ADFE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3661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878906-A6FA-430D-B3D8-26AF0484ADFE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74595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4D63F-0CD5-4532-99CA-09BFA0ADC135}" type="datetimeFigureOut">
              <a:rPr lang="ru-RU" smtClean="0"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0E906-527E-4DD5-A160-F0C012CB3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449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4D63F-0CD5-4532-99CA-09BFA0ADC135}" type="datetimeFigureOut">
              <a:rPr lang="ru-RU" smtClean="0"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0E906-527E-4DD5-A160-F0C012CB3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458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4D63F-0CD5-4532-99CA-09BFA0ADC135}" type="datetimeFigureOut">
              <a:rPr lang="ru-RU" smtClean="0"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0E906-527E-4DD5-A160-F0C012CB3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6898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4D63F-0CD5-4532-99CA-09BFA0ADC135}" type="datetimeFigureOut">
              <a:rPr lang="ru-RU" smtClean="0"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0E906-527E-4DD5-A160-F0C012CB3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16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4D63F-0CD5-4532-99CA-09BFA0ADC135}" type="datetimeFigureOut">
              <a:rPr lang="ru-RU" smtClean="0"/>
              <a:t>04.11.2020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0E906-527E-4DD5-A160-F0C012CB3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9914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4D63F-0CD5-4532-99CA-09BFA0ADC135}" type="datetimeFigureOut">
              <a:rPr lang="ru-RU" smtClean="0"/>
              <a:t>04.11.2020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0E906-527E-4DD5-A160-F0C012CB3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6225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4D63F-0CD5-4532-99CA-09BFA0ADC135}" type="datetimeFigureOut">
              <a:rPr lang="ru-RU" smtClean="0"/>
              <a:t>04.11.2020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0E906-527E-4DD5-A160-F0C012CB3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034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4D63F-0CD5-4532-99CA-09BFA0ADC135}" type="datetimeFigureOut">
              <a:rPr lang="ru-RU" smtClean="0"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0E906-527E-4DD5-A160-F0C012CB3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1331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4D63F-0CD5-4532-99CA-09BFA0ADC135}" type="datetimeFigureOut">
              <a:rPr lang="ru-RU" smtClean="0"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0E906-527E-4DD5-A160-F0C012CB3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5340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4D63F-0CD5-4532-99CA-09BFA0ADC135}" type="datetimeFigureOut">
              <a:rPr lang="ru-RU" smtClean="0"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0E906-527E-4DD5-A160-F0C012CB3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855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4D63F-0CD5-4532-99CA-09BFA0ADC135}" type="datetimeFigureOut">
              <a:rPr lang="ru-RU" smtClean="0"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0E906-527E-4DD5-A160-F0C012CB3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504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100C43-D4E1-4EDF-9665-AA041CA4923B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04.11.2020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BDDD2B-3BB1-4FE6-B211-5A25029A2DED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94583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406FE16-004C-4EFE-BD8D-FF828F8C7C27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04.11.2020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09E8432-1149-4676-9757-C11FA36BE936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00103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DF87ED7-1AED-4109-9139-BA1C26E76840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04.11.2020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5ABF01C-5ACE-421E-BFDF-F63E7D62742C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66485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10A23A3-EBFB-4C76-8559-2A98916F3080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04.11.2020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474B2E8-6D76-4183-9C3A-EFE2577479E3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57139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1EFCCFF-FC95-4686-8E0F-32247D4E0349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04.11.2020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8A1B0A-4DC9-4C09-8F40-017BE87DE921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68839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E543C4-1EB3-4F84-817E-A61D0DFCAA6C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04.11.2020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E772120-F8D5-4BDB-8CD6-EB7CFA01B046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8606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B72F33-8F99-49A9-8D71-E76CD1DEAF31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04.11.2020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4CD75B-6851-4FAD-B1F1-3320667888B2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15371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215A3C-9B98-4A02-80DD-D769636B231E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04.11.2020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966E10-16E0-4779-B9B2-44F5B935747F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30056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15DA9A-6B0A-47A9-B8C5-76AD3E0C7C37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04.11.2020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0A2C965-1888-4749-BF5F-50ECED376606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10546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6555AD-8A38-4F43-845E-AFE9C385CEFB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04.11.2020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5138E43-5245-4249-937C-E335F6952301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99280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F381A0C-E0C5-4409-B98E-E47C164318AF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04.11.2020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FBAB9A4-510C-43A8-850A-FD46F647EE5D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8979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24D63F-0CD5-4532-99CA-09BFA0ADC135}" type="datetimeFigureOut">
              <a:rPr lang="ru-RU" smtClean="0"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0E906-527E-4DD5-A160-F0C012CB3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8632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7F8DBB5-07A8-408E-8E45-D4CEA726CB95}" type="datetimeFigureOut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04.11.2020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77B07FA-D691-482C-B348-11DEE5243F98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200" b="0" i="0" u="none" strike="noStrike" kern="1200" cap="none" spc="0" normalizeH="0" baseline="0" noProof="0" smtClean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5555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7" Type="http://schemas.openxmlformats.org/officeDocument/2006/relationships/image" Target="../media/image69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gi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3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gif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7664" y="5661248"/>
            <a:ext cx="6120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чем мы будем говорить?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51" y="3645024"/>
            <a:ext cx="2095071" cy="1512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287792"/>
            <a:ext cx="1552178" cy="1320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946197"/>
            <a:ext cx="1512169" cy="1314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946197"/>
            <a:ext cx="1859504" cy="1424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392383"/>
            <a:ext cx="1615827" cy="1367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860907"/>
            <a:ext cx="2132619" cy="1386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794" y="2392383"/>
            <a:ext cx="3116932" cy="3401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3675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988830"/>
            <a:ext cx="3126718" cy="2241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055" y="3717031"/>
            <a:ext cx="3213708" cy="1799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640676"/>
            <a:ext cx="3126718" cy="1876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055" y="1067113"/>
            <a:ext cx="3197313" cy="2163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5609" y="2600795"/>
            <a:ext cx="1259665" cy="1259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204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кругленный прямоугольник 11"/>
          <p:cNvSpPr/>
          <p:nvPr/>
        </p:nvSpPr>
        <p:spPr>
          <a:xfrm>
            <a:off x="107504" y="44624"/>
            <a:ext cx="9036496" cy="6696744"/>
          </a:xfrm>
          <a:prstGeom prst="roundRect">
            <a:avLst/>
          </a:prstGeom>
          <a:blipFill>
            <a:blip r:embed="rId2"/>
            <a:tile tx="0" ty="0" sx="100000" sy="100000" flip="none" algn="tl"/>
          </a:blipFill>
          <a:ln w="76200">
            <a:solidFill>
              <a:schemeClr val="accent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850466" y="503432"/>
            <a:ext cx="2666959" cy="12618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Счастье</a:t>
            </a:r>
          </a:p>
          <a:p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88593" y="4790685"/>
            <a:ext cx="2367856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4000" b="1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Радость</a:t>
            </a:r>
            <a:r>
              <a:rPr lang="ru-RU" sz="3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215351" y="603057"/>
            <a:ext cx="22613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Обида</a:t>
            </a:r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89708" y="2840002"/>
            <a:ext cx="20454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Печаль</a:t>
            </a:r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05031" y="1712410"/>
            <a:ext cx="2799784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Удивление</a:t>
            </a:r>
            <a:r>
              <a:rPr lang="ru-RU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145009" y="3794560"/>
            <a:ext cx="3201005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0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Восхищение</a:t>
            </a:r>
            <a:r>
              <a:rPr lang="ru-RU" sz="32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66480" y="2821763"/>
            <a:ext cx="26203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Нежность</a:t>
            </a: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403648" y="1682811"/>
            <a:ext cx="22613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Страх</a:t>
            </a:r>
            <a:endParaRPr lang="ru-RU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228184" y="4513686"/>
            <a:ext cx="2666959" cy="12618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4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Гнев</a:t>
            </a:r>
            <a:endParaRPr lang="ru-RU" sz="44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4867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144000" cy="52532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992" y="5462881"/>
            <a:ext cx="6822015" cy="1158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17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2" y="1772816"/>
            <a:ext cx="5085184" cy="5085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Скругленная прямоугольная выноска 8"/>
          <p:cNvSpPr/>
          <p:nvPr/>
        </p:nvSpPr>
        <p:spPr>
          <a:xfrm>
            <a:off x="4716016" y="4315408"/>
            <a:ext cx="4176464" cy="1705880"/>
          </a:xfrm>
          <a:prstGeom prst="wedgeRoundRectCallout">
            <a:avLst>
              <a:gd name="adj1" fmla="val -64150"/>
              <a:gd name="adj2" fmla="val -93121"/>
              <a:gd name="adj3" fmla="val 16667"/>
            </a:avLst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Скругленная прямоугольная выноска 1"/>
          <p:cNvSpPr/>
          <p:nvPr/>
        </p:nvSpPr>
        <p:spPr>
          <a:xfrm>
            <a:off x="3851920" y="116632"/>
            <a:ext cx="5040560" cy="1440160"/>
          </a:xfrm>
          <a:prstGeom prst="wedgeRoundRectCallout">
            <a:avLst>
              <a:gd name="adj1" fmla="val -52202"/>
              <a:gd name="adj2" fmla="val 88294"/>
              <a:gd name="adj3" fmla="val 16667"/>
            </a:avLst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ая прямоугольная выноска 2"/>
          <p:cNvSpPr/>
          <p:nvPr/>
        </p:nvSpPr>
        <p:spPr>
          <a:xfrm>
            <a:off x="4716016" y="2348880"/>
            <a:ext cx="4176464" cy="1368152"/>
          </a:xfrm>
          <a:prstGeom prst="wedgeRoundRectCallout">
            <a:avLst>
              <a:gd name="adj1" fmla="val -73059"/>
              <a:gd name="adj2" fmla="val -38448"/>
              <a:gd name="adj3" fmla="val 16667"/>
            </a:avLst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4103948" y="236547"/>
            <a:ext cx="45365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Узнать об эмоциях как можно больше и научиться их распознавать.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60032" y="2492896"/>
            <a:ext cx="38884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Научиться контролировать и не провоцировать негативные эмоции.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004048" y="4581128"/>
            <a:ext cx="38884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Научиться правильно реагировать на проявление различных эмоции.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95536" y="236547"/>
            <a:ext cx="3168352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</a:rPr>
              <a:t>НАМ НУЖНО</a:t>
            </a:r>
            <a:endParaRPr lang="ru-RU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9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3002619"/>
              </p:ext>
            </p:extLst>
          </p:nvPr>
        </p:nvGraphicFramePr>
        <p:xfrm>
          <a:off x="1475656" y="2204864"/>
          <a:ext cx="5184576" cy="43776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74815">
                  <a:extLst>
                    <a:ext uri="{9D8B030D-6E8A-4147-A177-3AD203B41FA5}">
                      <a16:colId xmlns:a16="http://schemas.microsoft.com/office/drawing/2014/main" val="4285020414"/>
                    </a:ext>
                  </a:extLst>
                </a:gridCol>
                <a:gridCol w="4109761">
                  <a:extLst>
                    <a:ext uri="{9D8B030D-6E8A-4147-A177-3AD203B41FA5}">
                      <a16:colId xmlns:a16="http://schemas.microsoft.com/office/drawing/2014/main" val="3983230008"/>
                    </a:ext>
                  </a:extLst>
                </a:gridCol>
              </a:tblGrid>
              <a:tr h="55521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 испытываю…</a:t>
                      </a:r>
                      <a:endParaRPr lang="ru-RU" sz="2000" b="1" i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74178332"/>
                  </a:ext>
                </a:extLst>
              </a:tr>
              <a:tr h="3601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Спокойствие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49618547"/>
                  </a:ext>
                </a:extLst>
              </a:tr>
              <a:tr h="3451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Усталость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56933503"/>
                  </a:ext>
                </a:extLst>
              </a:tr>
              <a:tr h="3451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Скуку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03205306"/>
                  </a:ext>
                </a:extLst>
              </a:tr>
              <a:tr h="3601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Радость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40767"/>
                  </a:ext>
                </a:extLst>
              </a:tr>
              <a:tr h="3451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Уверенность в себе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34058220"/>
                  </a:ext>
                </a:extLst>
              </a:tr>
              <a:tr h="3444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Беспокойство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20921446"/>
                  </a:ext>
                </a:extLst>
              </a:tr>
              <a:tr h="3444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Обиду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84763940"/>
                  </a:ext>
                </a:extLst>
              </a:tr>
              <a:tr h="3444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Страх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18036023"/>
                  </a:ext>
                </a:extLst>
              </a:tr>
              <a:tr h="3444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Тревогу за будущее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92148201"/>
                  </a:ext>
                </a:extLst>
              </a:tr>
              <a:tr h="6889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Неудовлетворенность собой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882915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115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323528" y="188640"/>
            <a:ext cx="8568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Эмоции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это переживание наших отношений к различным предметам и явлениям окружающего мира, а так же к самому себе, это реакции на конкретные ситуации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246904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5C64134-4161-41DF-8992-8611D93426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05C64134-4161-41DF-8992-8611D93426E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240DDA3-0018-401E-B0BD-30409D8196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D240DDA3-0018-401E-B0BD-30409D8196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441B3FF-285D-4B1B-BE6F-B0D937166C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5441B3FF-285D-4B1B-BE6F-B0D937166C8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1E74140-BE6A-4B3E-9BD1-16635446CD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21E74140-BE6A-4B3E-9BD1-16635446CDF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798FCCB-7780-4636-B2A7-0BBD14C11C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F798FCCB-7780-4636-B2A7-0BBD14C11C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- эмоциональные отношения к различным объектам и явлениям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31541" y="404664"/>
            <a:ext cx="21820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Чувства</a:t>
            </a:r>
          </a:p>
        </p:txBody>
      </p:sp>
    </p:spTree>
    <p:extLst>
      <p:ext uri="{BB962C8B-B14F-4D97-AF65-F5344CB8AC3E}">
        <p14:creationId xmlns:p14="http://schemas.microsoft.com/office/powerpoint/2010/main" val="2737097528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4333820-D45E-474E-AA9C-EF360FBADE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84333820-D45E-474E-AA9C-EF360FBADE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84333820-D45E-474E-AA9C-EF360FBADE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2F4148F-BCD7-4BFE-AF73-CAB8DE28E7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92F4148F-BCD7-4BFE-AF73-CAB8DE28E7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92F4148F-BCD7-4BFE-AF73-CAB8DE28E7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3E904CC-343D-4806-8FB0-ED8FA7D8D5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73E904CC-343D-4806-8FB0-ED8FA7D8D5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73E904CC-343D-4806-8FB0-ED8FA7D8D5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D2202BF-59D1-44BE-97CE-01B4D29415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BD2202BF-59D1-44BE-97CE-01B4D29415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BD2202BF-59D1-44BE-97CE-01B4D29415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88C7D7B-3542-4B00-871A-C14BC79F43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dgm id="{D88C7D7B-3542-4B00-871A-C14BC79F43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dgm id="{D88C7D7B-3542-4B00-871A-C14BC79F43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364885"/>
            <a:ext cx="850112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ЭМОЦИИ</a:t>
            </a:r>
            <a:r>
              <a:rPr lang="ru-RU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– непосредственное переживание в данный момент </a:t>
            </a:r>
            <a:endParaRPr lang="ru-RU" sz="4000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3585664" y="2219732"/>
            <a:ext cx="2274391" cy="1142019"/>
            <a:chOff x="2965986" y="-1003038"/>
            <a:chExt cx="2274391" cy="1142019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2965986" y="-1003038"/>
              <a:ext cx="2274391" cy="1137195"/>
            </a:xfrm>
            <a:prstGeom prst="roundRect">
              <a:avLst>
                <a:gd name="adj" fmla="val 10000"/>
              </a:avLst>
            </a:prstGeom>
            <a:solidFill>
              <a:srgbClr val="0070C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Скругленный прямоугольник 4"/>
            <p:cNvSpPr/>
            <p:nvPr/>
          </p:nvSpPr>
          <p:spPr>
            <a:xfrm>
              <a:off x="2965986" y="-931600"/>
              <a:ext cx="2207777" cy="107058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010" tIns="80010" rIns="80010" bIns="8001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100" kern="1200" dirty="0" smtClean="0"/>
                <a:t>эмоции</a:t>
              </a:r>
              <a:endParaRPr lang="ru-RU" sz="2100" kern="1200" dirty="0"/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5523036" y="4845603"/>
            <a:ext cx="2274391" cy="1137195"/>
            <a:chOff x="4854254" y="3251347"/>
            <a:chExt cx="2274391" cy="1137195"/>
          </a:xfrm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4854254" y="3251347"/>
              <a:ext cx="2274391" cy="1137195"/>
            </a:xfrm>
            <a:prstGeom prst="roundRect">
              <a:avLst>
                <a:gd name="adj" fmla="val 10000"/>
              </a:avLst>
            </a:prstGeom>
            <a:solidFill>
              <a:srgbClr val="0070C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Скругленный прямоугольник 4"/>
            <p:cNvSpPr/>
            <p:nvPr/>
          </p:nvSpPr>
          <p:spPr>
            <a:xfrm>
              <a:off x="4887561" y="3284654"/>
              <a:ext cx="2207777" cy="107058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010" tIns="80010" rIns="80010" bIns="8001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100" kern="1200" dirty="0" smtClean="0"/>
                <a:t>Отрицательные</a:t>
              </a: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1331640" y="4726043"/>
            <a:ext cx="2428891" cy="1210566"/>
            <a:chOff x="1100954" y="3286099"/>
            <a:chExt cx="2274391" cy="1067690"/>
          </a:xfrm>
          <a:solidFill>
            <a:srgbClr val="0070C0"/>
          </a:solidFill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1100954" y="3286099"/>
              <a:ext cx="2274391" cy="1067690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ru-RU" dirty="0"/>
            </a:p>
          </p:txBody>
        </p:sp>
        <p:sp>
          <p:nvSpPr>
            <p:cNvPr id="11" name="Скругленный прямоугольник 8"/>
            <p:cNvSpPr/>
            <p:nvPr/>
          </p:nvSpPr>
          <p:spPr>
            <a:xfrm>
              <a:off x="1167847" y="3412112"/>
              <a:ext cx="2138192" cy="928694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0010" tIns="80010" rIns="80010" bIns="8001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100" kern="1200" dirty="0" smtClean="0"/>
                <a:t>Положительные</a:t>
              </a:r>
              <a:endParaRPr lang="en-US" sz="2100" kern="1200" dirty="0" smtClean="0"/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5462037" y="3499156"/>
            <a:ext cx="398018" cy="1183126"/>
            <a:chOff x="4851212" y="1602708"/>
            <a:chExt cx="398018" cy="1183126"/>
          </a:xfrm>
          <a:solidFill>
            <a:srgbClr val="0070C0"/>
          </a:solidFill>
        </p:grpSpPr>
        <p:sp>
          <p:nvSpPr>
            <p:cNvPr id="18" name="Двойная стрелка влево/вправо 17"/>
            <p:cNvSpPr/>
            <p:nvPr/>
          </p:nvSpPr>
          <p:spPr>
            <a:xfrm rot="3595808">
              <a:off x="4458658" y="1995262"/>
              <a:ext cx="1183126" cy="398018"/>
            </a:xfrm>
            <a:prstGeom prst="leftRightArrow">
              <a:avLst>
                <a:gd name="adj1" fmla="val 60000"/>
                <a:gd name="adj2" fmla="val 50000"/>
              </a:avLst>
            </a:prstGeom>
            <a:grp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Двойная стрелка влево/вправо 4"/>
            <p:cNvSpPr/>
            <p:nvPr/>
          </p:nvSpPr>
          <p:spPr>
            <a:xfrm rot="3595808">
              <a:off x="4578063" y="2074866"/>
              <a:ext cx="944316" cy="23881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700" kern="1200"/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3386655" y="3499803"/>
            <a:ext cx="398018" cy="1183126"/>
            <a:chOff x="2964564" y="1620084"/>
            <a:chExt cx="398018" cy="1183126"/>
          </a:xfrm>
          <a:solidFill>
            <a:srgbClr val="0070C0"/>
          </a:solidFill>
        </p:grpSpPr>
        <p:sp>
          <p:nvSpPr>
            <p:cNvPr id="21" name="Двойная стрелка влево/вправо 20"/>
            <p:cNvSpPr/>
            <p:nvPr/>
          </p:nvSpPr>
          <p:spPr>
            <a:xfrm rot="17994982">
              <a:off x="2572010" y="2012638"/>
              <a:ext cx="1183126" cy="398018"/>
            </a:xfrm>
            <a:prstGeom prst="leftRightArrow">
              <a:avLst>
                <a:gd name="adj1" fmla="val 60000"/>
                <a:gd name="adj2" fmla="val 50000"/>
              </a:avLst>
            </a:prstGeom>
            <a:grp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Двойная стрелка влево/вправо 4"/>
            <p:cNvSpPr/>
            <p:nvPr/>
          </p:nvSpPr>
          <p:spPr>
            <a:xfrm rot="17994982">
              <a:off x="2691415" y="2092242"/>
              <a:ext cx="944316" cy="23881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1700" kern="1200"/>
            </a:p>
          </p:txBody>
        </p:sp>
      </p:grpSp>
      <p:pic>
        <p:nvPicPr>
          <p:cNvPr id="23" name="Picture 2" descr="C:\Program Files\Microsoft Office\Media\CntCD1\ClipArt8\j0343199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9693" y="2519083"/>
            <a:ext cx="1857356" cy="1571636"/>
          </a:xfrm>
          <a:prstGeom prst="rect">
            <a:avLst/>
          </a:prstGeom>
          <a:noFill/>
        </p:spPr>
      </p:pic>
      <p:pic>
        <p:nvPicPr>
          <p:cNvPr id="24" name="Picture 3" descr="C:\Program Files\Microsoft Office\Media\CntCD1\ClipArt8\j0343197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2647437"/>
            <a:ext cx="2000264" cy="16880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0030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348" y="285728"/>
            <a:ext cx="779905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Положительные эмоции</a:t>
            </a:r>
            <a:endParaRPr lang="ru-RU" sz="5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 descr="C:\Documents and Settings\Admin\рабочий стол 2\СТАТЬЯ\INTERE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9454" y="4000504"/>
            <a:ext cx="1716876" cy="2714644"/>
          </a:xfrm>
          <a:prstGeom prst="rect">
            <a:avLst/>
          </a:prstGeom>
          <a:noFill/>
        </p:spPr>
      </p:pic>
      <p:pic>
        <p:nvPicPr>
          <p:cNvPr id="14" name="Picture 2" descr="C:\Documents and Settings\Admin\рабочий стол 2\СТАТЬЯ\BOCXUNU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1285860"/>
            <a:ext cx="1680833" cy="2714644"/>
          </a:xfrm>
          <a:prstGeom prst="rect">
            <a:avLst/>
          </a:prstGeom>
          <a:noFill/>
        </p:spPr>
      </p:pic>
      <p:pic>
        <p:nvPicPr>
          <p:cNvPr id="15" name="Picture 2" descr="C:\Documents and Settings\Admin\рабочий стол 2\СТАТЬЯ\YDOBOLCTBUEjp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68" y="3929066"/>
            <a:ext cx="1652399" cy="2714644"/>
          </a:xfrm>
          <a:prstGeom prst="rect">
            <a:avLst/>
          </a:prstGeom>
          <a:noFill/>
        </p:spPr>
      </p:pic>
      <p:pic>
        <p:nvPicPr>
          <p:cNvPr id="16" name="Picture 2" descr="C:\Documents and Settings\Admin\рабочий стол 2\СТАТЬЯ\radoc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28794" y="1214422"/>
            <a:ext cx="1643074" cy="2732303"/>
          </a:xfrm>
          <a:prstGeom prst="rect">
            <a:avLst/>
          </a:prstGeom>
          <a:noFill/>
        </p:spPr>
      </p:pic>
      <p:pic>
        <p:nvPicPr>
          <p:cNvPr id="17" name="Picture 2" descr="C:\Documents and Settings\Admin\рабочий стол 2\СТАТЬЯ\YDIBLENU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3929066"/>
            <a:ext cx="1703674" cy="27146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25388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4348" y="285728"/>
            <a:ext cx="77037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Отрицательные эмоции</a:t>
            </a:r>
            <a:endParaRPr lang="ru-RU" sz="5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Documents and Settings\Admin\рабочий стол 2\СТАТЬЯ\OBUDA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1357298"/>
            <a:ext cx="1643074" cy="2550337"/>
          </a:xfrm>
          <a:prstGeom prst="rect">
            <a:avLst/>
          </a:prstGeom>
          <a:noFill/>
        </p:spPr>
      </p:pic>
      <p:pic>
        <p:nvPicPr>
          <p:cNvPr id="5" name="Picture 2" descr="C:\Documents and Settings\Admin\рабочий стол 2\СТАТЬЯ\gne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1357298"/>
            <a:ext cx="1606778" cy="2500330"/>
          </a:xfrm>
          <a:prstGeom prst="rect">
            <a:avLst/>
          </a:prstGeom>
          <a:noFill/>
        </p:spPr>
      </p:pic>
      <p:pic>
        <p:nvPicPr>
          <p:cNvPr id="7" name="Picture 2" descr="C:\Documents and Settings\Admin\рабочий стол 2\СТАТЬЯ\ctrax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68" y="3857628"/>
            <a:ext cx="1571636" cy="2563830"/>
          </a:xfrm>
          <a:prstGeom prst="rect">
            <a:avLst/>
          </a:prstGeom>
          <a:noFill/>
        </p:spPr>
      </p:pic>
      <p:pic>
        <p:nvPicPr>
          <p:cNvPr id="8" name="Picture 2" descr="C:\Documents and Settings\Admin\рабочий стол 2\СТАТЬЯ\OTBPANUE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3786190"/>
            <a:ext cx="1608803" cy="2571768"/>
          </a:xfrm>
          <a:prstGeom prst="rect">
            <a:avLst/>
          </a:prstGeom>
          <a:noFill/>
        </p:spPr>
      </p:pic>
      <p:pic>
        <p:nvPicPr>
          <p:cNvPr id="9" name="Picture 2" descr="C:\Documents and Settings\Admin\рабочий стол 2\СТАТЬЯ\ctud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86578" y="3857628"/>
            <a:ext cx="1643074" cy="25225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6327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8573877"/>
              </p:ext>
            </p:extLst>
          </p:nvPr>
        </p:nvGraphicFramePr>
        <p:xfrm>
          <a:off x="539552" y="1412776"/>
          <a:ext cx="8229600" cy="33287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52128">
                  <a:extLst>
                    <a:ext uri="{9D8B030D-6E8A-4147-A177-3AD203B41FA5}">
                      <a16:colId xmlns:a16="http://schemas.microsoft.com/office/drawing/2014/main" val="505297591"/>
                    </a:ext>
                  </a:extLst>
                </a:gridCol>
                <a:gridCol w="3754760">
                  <a:extLst>
                    <a:ext uri="{9D8B030D-6E8A-4147-A177-3AD203B41FA5}">
                      <a16:colId xmlns:a16="http://schemas.microsoft.com/office/drawing/2014/main" val="1550787580"/>
                    </a:ext>
                  </a:extLst>
                </a:gridCol>
                <a:gridCol w="3322712">
                  <a:extLst>
                    <a:ext uri="{9D8B030D-6E8A-4147-A177-3AD203B41FA5}">
                      <a16:colId xmlns:a16="http://schemas.microsoft.com/office/drawing/2014/main" val="302319909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Чувства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Её польза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Её вред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560558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ЛЮБОВЬ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Испытываешь приятные чувства.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Если любовь взаимна, то очень приятно её испытывать.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-Любовь помогает понимать чувства другого человека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Из этого чувства можно испытывать много 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эмоции: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радость, веселье, нежность…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Влюбленный не очень много думает о неприятностях.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Насмешливость других.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ревность и недоверие к тому кто любит.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чувство неразделенной любви.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Из–за любви к одному человеку можно забыть всех остальных.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675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Любовь легко перерастает в  ненависть.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721795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55568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2585152"/>
              </p:ext>
            </p:extLst>
          </p:nvPr>
        </p:nvGraphicFramePr>
        <p:xfrm>
          <a:off x="755576" y="836712"/>
          <a:ext cx="5616625" cy="2520282"/>
        </p:xfrm>
        <a:graphic>
          <a:graphicData uri="http://schemas.openxmlformats.org/drawingml/2006/table">
            <a:tbl>
              <a:tblPr/>
              <a:tblGrid>
                <a:gridCol w="1921477">
                  <a:extLst>
                    <a:ext uri="{9D8B030D-6E8A-4147-A177-3AD203B41FA5}">
                      <a16:colId xmlns:a16="http://schemas.microsoft.com/office/drawing/2014/main" val="3141417032"/>
                    </a:ext>
                  </a:extLst>
                </a:gridCol>
                <a:gridCol w="1921477">
                  <a:extLst>
                    <a:ext uri="{9D8B030D-6E8A-4147-A177-3AD203B41FA5}">
                      <a16:colId xmlns:a16="http://schemas.microsoft.com/office/drawing/2014/main" val="1048201889"/>
                    </a:ext>
                  </a:extLst>
                </a:gridCol>
                <a:gridCol w="1773671">
                  <a:extLst>
                    <a:ext uri="{9D8B030D-6E8A-4147-A177-3AD203B41FA5}">
                      <a16:colId xmlns:a16="http://schemas.microsoft.com/office/drawing/2014/main" val="1571749248"/>
                    </a:ext>
                  </a:extLst>
                </a:gridCol>
              </a:tblGrid>
              <a:tr h="93158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Эмоция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Её польза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Её вред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620514"/>
                  </a:ext>
                </a:extLst>
              </a:tr>
              <a:tr h="3465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Веселье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8831208"/>
                  </a:ext>
                </a:extLst>
              </a:tr>
              <a:tr h="310530"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0013797"/>
                  </a:ext>
                </a:extLst>
              </a:tr>
              <a:tr h="3105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3354112"/>
                  </a:ext>
                </a:extLst>
              </a:tr>
              <a:tr h="3105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1382986"/>
                  </a:ext>
                </a:extLst>
              </a:tr>
              <a:tr h="3105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6392462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2220793"/>
              </p:ext>
            </p:extLst>
          </p:nvPr>
        </p:nvGraphicFramePr>
        <p:xfrm>
          <a:off x="2771800" y="3789040"/>
          <a:ext cx="5832649" cy="2410584"/>
        </p:xfrm>
        <a:graphic>
          <a:graphicData uri="http://schemas.openxmlformats.org/drawingml/2006/table">
            <a:tbl>
              <a:tblPr/>
              <a:tblGrid>
                <a:gridCol w="1995380">
                  <a:extLst>
                    <a:ext uri="{9D8B030D-6E8A-4147-A177-3AD203B41FA5}">
                      <a16:colId xmlns:a16="http://schemas.microsoft.com/office/drawing/2014/main" val="3163378866"/>
                    </a:ext>
                  </a:extLst>
                </a:gridCol>
                <a:gridCol w="1995380">
                  <a:extLst>
                    <a:ext uri="{9D8B030D-6E8A-4147-A177-3AD203B41FA5}">
                      <a16:colId xmlns:a16="http://schemas.microsoft.com/office/drawing/2014/main" val="2549089275"/>
                    </a:ext>
                  </a:extLst>
                </a:gridCol>
                <a:gridCol w="1841889">
                  <a:extLst>
                    <a:ext uri="{9D8B030D-6E8A-4147-A177-3AD203B41FA5}">
                      <a16:colId xmlns:a16="http://schemas.microsoft.com/office/drawing/2014/main" val="2697890176"/>
                    </a:ext>
                  </a:extLst>
                </a:gridCol>
              </a:tblGrid>
              <a:tr h="9039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Эмоция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Её польза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Её вред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1113554"/>
                  </a:ext>
                </a:extLst>
              </a:tr>
              <a:tr h="3013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страх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5895714"/>
                  </a:ext>
                </a:extLst>
              </a:tr>
              <a:tr h="301323"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4519430"/>
                  </a:ext>
                </a:extLst>
              </a:tr>
              <a:tr h="3013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8089041"/>
                  </a:ext>
                </a:extLst>
              </a:tr>
              <a:tr h="3013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65042802"/>
                  </a:ext>
                </a:extLst>
              </a:tr>
              <a:tr h="3013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5274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1794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3757"/>
            <a:ext cx="424815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788024" y="2060848"/>
            <a:ext cx="424847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Гнев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эмоциональное состояние человека, при котором он испытывает чувство сильного негодования, возмущения; состояние раздражения, озлобления.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355976" y="692696"/>
            <a:ext cx="4302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гнев? </a:t>
            </a:r>
          </a:p>
        </p:txBody>
      </p:sp>
    </p:spTree>
    <p:extLst>
      <p:ext uri="{BB962C8B-B14F-4D97-AF65-F5344CB8AC3E}">
        <p14:creationId xmlns:p14="http://schemas.microsoft.com/office/powerpoint/2010/main" val="381761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507" y="2923049"/>
            <a:ext cx="2282592" cy="3003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2099" y="3982244"/>
            <a:ext cx="22098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Девочка посидела на всех стульях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0423" y="1517383"/>
            <a:ext cx="2379084" cy="3103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70" y="44624"/>
            <a:ext cx="2273293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952578" y="332656"/>
            <a:ext cx="3816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Вспомните, в каких сказках герои гневались?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620" y="5059663"/>
            <a:ext cx="45608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Сказка «Маша и три медведя».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Вспомните, что стало причиной гнева?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 ли поступили мишки, решив наказать Машу? Почему?</a:t>
            </a:r>
          </a:p>
        </p:txBody>
      </p:sp>
    </p:spTree>
    <p:extLst>
      <p:ext uri="{BB962C8B-B14F-4D97-AF65-F5344CB8AC3E}">
        <p14:creationId xmlns:p14="http://schemas.microsoft.com/office/powerpoint/2010/main" val="1412757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92038"/>
            <a:ext cx="428625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400507" y="392038"/>
            <a:ext cx="4283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грусть?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716016" y="1844824"/>
            <a:ext cx="43204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Грусть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это эмоциональное состояние человека, при котором он испытывает  печаль, уныние.</a:t>
            </a:r>
          </a:p>
        </p:txBody>
      </p:sp>
    </p:spTree>
    <p:extLst>
      <p:ext uri="{BB962C8B-B14F-4D97-AF65-F5344CB8AC3E}">
        <p14:creationId xmlns:p14="http://schemas.microsoft.com/office/powerpoint/2010/main" val="437691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43" y="164654"/>
            <a:ext cx="4175787" cy="234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7065" y="1844824"/>
            <a:ext cx="3682273" cy="278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 descr="http://cs621523.vk.me/v621523587/d609/BC879K_FulU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" y="3690416"/>
            <a:ext cx="3053308" cy="306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427984" y="164654"/>
            <a:ext cx="43924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Вспомните, какие герои мультфильмов грустили? Почему?</a:t>
            </a:r>
          </a:p>
          <a:p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 для грусти одинаковы?</a:t>
            </a:r>
          </a:p>
          <a:p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Герои грустят одинаково? Почему?</a:t>
            </a:r>
          </a:p>
        </p:txBody>
      </p:sp>
      <p:pic>
        <p:nvPicPr>
          <p:cNvPr id="4104" name="Picture 8" descr="http://www.images.lesyadraw.ru/2013/05/kak_naricovat-oslika_ia_poetapn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143374"/>
            <a:ext cx="3619500" cy="271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1999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216104"/>
            <a:ext cx="4369227" cy="642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932040" y="332655"/>
            <a:ext cx="38777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600" b="1" dirty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обида?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782666" y="1988840"/>
            <a:ext cx="417646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Обида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несправедливо причинённое огорчение, оскорбление (кому-то или тебе), а также вызванное этим чувство.</a:t>
            </a:r>
          </a:p>
        </p:txBody>
      </p:sp>
    </p:spTree>
    <p:extLst>
      <p:ext uri="{BB962C8B-B14F-4D97-AF65-F5344CB8AC3E}">
        <p14:creationId xmlns:p14="http://schemas.microsoft.com/office/powerpoint/2010/main" val="4120843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http://cs514504.vk.me/u136411004/video/l_a7733a1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933056"/>
            <a:ext cx="3779912" cy="2834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img0.liveinternet.ru/images/attach/c/0/53/37/53037749_morozko_2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12327"/>
            <a:ext cx="4608512" cy="3465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843808" y="188640"/>
            <a:ext cx="63001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Вспомните, каких героев мультфильмов обижали? Как герои себя вели в таких ситуациях?</a:t>
            </a:r>
          </a:p>
          <a:p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им помогало?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9512" y="5004115"/>
            <a:ext cx="489654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Вспомни ситуацию, когда ты обиделся.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Какое это было чувство?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Теперь вспомни, когда ты кого-то обидел. Как ты при этом себя чувствовал? Как можно освободиться от обиды?</a:t>
            </a:r>
          </a:p>
        </p:txBody>
      </p:sp>
    </p:spTree>
    <p:extLst>
      <p:ext uri="{BB962C8B-B14F-4D97-AF65-F5344CB8AC3E}">
        <p14:creationId xmlns:p14="http://schemas.microsoft.com/office/powerpoint/2010/main" val="1992239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17009" cy="6850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779912" y="435570"/>
            <a:ext cx="511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3600" b="1" dirty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радость?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211960" y="2150497"/>
            <a:ext cx="482453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tx2"/>
                </a:solidFill>
              </a:rPr>
              <a:t> 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Радость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чувство удовольствия, ощущение большого душевного удовлетворения. </a:t>
            </a:r>
          </a:p>
        </p:txBody>
      </p:sp>
    </p:spTree>
    <p:extLst>
      <p:ext uri="{BB962C8B-B14F-4D97-AF65-F5344CB8AC3E}">
        <p14:creationId xmlns:p14="http://schemas.microsoft.com/office/powerpoint/2010/main" val="3856988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Картинки по запросу радость героев советских  мультфильмо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7559" y="3517146"/>
            <a:ext cx="2966442" cy="3340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smotrimultik.com/images/atikls56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836712"/>
            <a:ext cx="3333750" cy="4171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Картинки по запросу картинки из русских мультфильмов маша и медведь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998066" cy="234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://bogatirskiidukh.ru/assets/templates/img/archive/skazki/bremenskiemuzicant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3695700" cy="279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004048" y="260648"/>
            <a:ext cx="413995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стало причиной для радости у этих героев мультфильмов?</a:t>
            </a:r>
          </a:p>
          <a:p>
            <a:r>
              <a:rPr lang="ru-RU" sz="2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они выражают эту эмоцию?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125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116632"/>
            <a:ext cx="4638103" cy="6552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283968" y="542007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3600" b="1" dirty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страх?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860032" y="1412776"/>
            <a:ext cx="40324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Страх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неприятное ощущение реальной или воображаемой опасности. Страх может проявляться как неприязнь к какому-либо состоянию или объекту (боязнь темноты, боязнь приведений и т.д.)</a:t>
            </a:r>
          </a:p>
        </p:txBody>
      </p:sp>
    </p:spTree>
    <p:extLst>
      <p:ext uri="{BB962C8B-B14F-4D97-AF65-F5344CB8AC3E}">
        <p14:creationId xmlns:p14="http://schemas.microsoft.com/office/powerpoint/2010/main" val="394129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mg.1tvrus.com/2011-07-18/fmt_73_224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996952"/>
            <a:ext cx="457200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http://sovetskiymultik.at.ua/_ph/530/2/250268137.jpg?146184458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8" y="347766"/>
            <a:ext cx="4139952" cy="3104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283968" y="116632"/>
            <a:ext cx="475252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000" b="1" dirty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стало причиной страха у этих героев мультфильмов?</a:t>
            </a:r>
          </a:p>
          <a:p>
            <a:pPr lvl="0"/>
            <a:r>
              <a:rPr lang="ru-RU" sz="2000" b="1" dirty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они победили страх?</a:t>
            </a:r>
          </a:p>
          <a:p>
            <a:pPr lvl="0"/>
            <a:r>
              <a:rPr lang="ru-RU" sz="2000" b="1" dirty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советы можно дать человеку, который что-то боится?</a:t>
            </a:r>
          </a:p>
        </p:txBody>
      </p:sp>
      <p:sp>
        <p:nvSpPr>
          <p:cNvPr id="3" name="AutoShape 10" descr="Картинки по запросу 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12" descr="Картинки по запросу 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14" descr="Картинки по запросу 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16" descr="Картинки по запросу 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18" descr="Картинки по запросу 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751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48" y="0"/>
            <a:ext cx="1828800" cy="249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812691" y="1079597"/>
            <a:ext cx="7128792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	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Купила мать слив и хотела их дать детям после обеда. Они лежали на тарелке. Ваня никогда не ел слив и всё нюхал их. И очень они ему нравились. Очень хотелось съесть. Он всё ходил мимо слив. Когда никого не было в горнице, он не удержался, схватил одну сливу и съел. Перед обедом мать сочла сливы и видит, одной нет. Она сказала отцу. За обедом отец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говорит: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А что, дети, не съел ли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кто-нибудь одну сливу?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 сказали: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Нет.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Ваня покраснел, как рак, и сказал тоже: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Нет, я не ел.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Тогда отец сказал: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Что съел кто-нибудь из вас, это нехорошо; но не в том беда. Беда в том, что в сливах есть косточки, и если кто не умеет их есть и проглотит косточку, то через день умрёт. Я этого боюсь. Ваня побледнел и сказал: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Нет, я косточку бросил за окошко.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все засмеялись, а Ваня заплакал.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87216" y="332656"/>
            <a:ext cx="7056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 </a:t>
            </a:r>
            <a:r>
              <a:rPr lang="ru-RU" sz="2800" b="1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Л.Н.Толстого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«Косточка»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5674028"/>
            <a:ext cx="67687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Какое чувство испытал Ваня?</a:t>
            </a:r>
          </a:p>
          <a:p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Почему?</a:t>
            </a:r>
          </a:p>
          <a:p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нужно сделать чтобы исправить эту ситуацию?</a:t>
            </a:r>
          </a:p>
        </p:txBody>
      </p:sp>
    </p:spTree>
    <p:extLst>
      <p:ext uri="{BB962C8B-B14F-4D97-AF65-F5344CB8AC3E}">
        <p14:creationId xmlns:p14="http://schemas.microsoft.com/office/powerpoint/2010/main" val="2044638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326" y="260648"/>
            <a:ext cx="43053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utoShape 2" descr="Картинки по запросу 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Картинки по запросу 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Картинки по запросу 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4788024" y="1844824"/>
            <a:ext cx="38884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Стыд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чувство сильного смущения,  неловкости от сознания неблаговидности своего поступка, поведения. Чувство моральной ответственности за своё поведение, поступок и т.п.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788024" y="312738"/>
            <a:ext cx="3960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3600" b="1" dirty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стыд? </a:t>
            </a:r>
          </a:p>
        </p:txBody>
      </p:sp>
    </p:spTree>
    <p:extLst>
      <p:ext uri="{BB962C8B-B14F-4D97-AF65-F5344CB8AC3E}">
        <p14:creationId xmlns:p14="http://schemas.microsoft.com/office/powerpoint/2010/main" val="2966961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81000"/>
            <a:ext cx="4352925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860032" y="260648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800" b="1" dirty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восхищение?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860032" y="1340768"/>
            <a:ext cx="40324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Восхищение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эмоциональное состояние человека, при встрече с кем-то или чем-то прекрасным.  Восхищение включает в себя и изумление, и удовольствие, и одобрение. Восхищение лежит в основе чувства любви.</a:t>
            </a:r>
          </a:p>
        </p:txBody>
      </p:sp>
    </p:spTree>
    <p:extLst>
      <p:ext uri="{BB962C8B-B14F-4D97-AF65-F5344CB8AC3E}">
        <p14:creationId xmlns:p14="http://schemas.microsoft.com/office/powerpoint/2010/main" val="2552372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1268760"/>
            <a:ext cx="2918174" cy="2185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utoShape 8" descr="Картинки по запросу золушка мультик советск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639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852936"/>
            <a:ext cx="3072341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9" name="Picture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725654"/>
            <a:ext cx="2771800" cy="20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563888" y="280960"/>
            <a:ext cx="53285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Кем или чем восхищены герои этих мультфильмов?</a:t>
            </a:r>
          </a:p>
        </p:txBody>
      </p:sp>
    </p:spTree>
    <p:extLst>
      <p:ext uri="{BB962C8B-B14F-4D97-AF65-F5344CB8AC3E}">
        <p14:creationId xmlns:p14="http://schemas.microsoft.com/office/powerpoint/2010/main" val="241278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664" y="411149"/>
            <a:ext cx="8595800" cy="6446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2601"/>
            <a:ext cx="8229600" cy="1143000"/>
          </a:xfrm>
        </p:spPr>
        <p:txBody>
          <a:bodyPr/>
          <a:lstStyle/>
          <a:p>
            <a:r>
              <a:rPr lang="ru-RU" b="1" dirty="0">
                <a:solidFill>
                  <a:schemeClr val="tx2"/>
                </a:solidFill>
              </a:rPr>
              <a:t>Распознайте эмоции:</a:t>
            </a:r>
          </a:p>
        </p:txBody>
      </p:sp>
    </p:spTree>
    <p:extLst>
      <p:ext uri="{BB962C8B-B14F-4D97-AF65-F5344CB8AC3E}">
        <p14:creationId xmlns:p14="http://schemas.microsoft.com/office/powerpoint/2010/main" val="3418104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089354" cy="6377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73932" y="1115030"/>
            <a:ext cx="2736304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908720"/>
            <a:ext cx="2755900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1515" y="2816932"/>
            <a:ext cx="2755900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725144"/>
            <a:ext cx="2755900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4092" y="4725144"/>
            <a:ext cx="2755900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4092" y="2852936"/>
            <a:ext cx="2755900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834010" y="1014587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54052" y="2892622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34010" y="4765712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956214" y="1005567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974821" y="2862466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09680" y="4721358"/>
            <a:ext cx="5760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2721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089354" cy="6377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6105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69" y="534143"/>
            <a:ext cx="8991567" cy="6323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6054" y="1132922"/>
            <a:ext cx="2755900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068960"/>
            <a:ext cx="2755900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826" y="4941168"/>
            <a:ext cx="2755900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153" y="1052736"/>
            <a:ext cx="2755900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943" y="2953865"/>
            <a:ext cx="2851373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416" y="4941168"/>
            <a:ext cx="2755900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829334" y="1132922"/>
            <a:ext cx="590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55003" y="2983660"/>
            <a:ext cx="590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69834" y="4940080"/>
            <a:ext cx="590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33649" y="1192512"/>
            <a:ext cx="9007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33650" y="3074526"/>
            <a:ext cx="9007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867527" y="4940080"/>
            <a:ext cx="9007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925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9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4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83" y="476672"/>
            <a:ext cx="8991567" cy="6323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1563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242" y="149106"/>
            <a:ext cx="9027231" cy="6304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7716" y="908720"/>
            <a:ext cx="2755900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9932" y="777479"/>
            <a:ext cx="2755900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564" y="2855928"/>
            <a:ext cx="2866504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8866" y="4653136"/>
            <a:ext cx="2755900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855927"/>
            <a:ext cx="3032186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818" y="4595192"/>
            <a:ext cx="2755900" cy="89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611705" y="929829"/>
            <a:ext cx="9007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35312" y="2855927"/>
            <a:ext cx="9007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85411" y="4595192"/>
            <a:ext cx="9007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76256" y="807273"/>
            <a:ext cx="9007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40613" y="2866874"/>
            <a:ext cx="9007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876255" y="4682619"/>
            <a:ext cx="9007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3984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8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3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243" y="149108"/>
            <a:ext cx="9027231" cy="6304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7650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tx2"/>
                </a:solidFill>
              </a:rPr>
              <a:t>Проверь себя: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1336973"/>
            <a:ext cx="1152525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859" y="1432967"/>
            <a:ext cx="120967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2412" y="1442492"/>
            <a:ext cx="1019175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452017"/>
            <a:ext cx="1123950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4057" y="1379835"/>
            <a:ext cx="1143000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43608" y="2924944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tx2"/>
                </a:solidFill>
              </a:rPr>
              <a:t>1                   2                  3                  4                 5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55776" y="3832448"/>
            <a:ext cx="3514303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А) удивление</a:t>
            </a:r>
          </a:p>
          <a:p>
            <a:r>
              <a:rPr lang="ru-RU" sz="2800" b="1" dirty="0"/>
              <a:t>Б) страх</a:t>
            </a:r>
          </a:p>
          <a:p>
            <a:r>
              <a:rPr lang="ru-RU" sz="2800" b="1" dirty="0"/>
              <a:t>В) обида</a:t>
            </a:r>
          </a:p>
          <a:p>
            <a:r>
              <a:rPr lang="ru-RU" sz="2800" b="1" dirty="0"/>
              <a:t>Г) радость</a:t>
            </a:r>
          </a:p>
          <a:p>
            <a:r>
              <a:rPr lang="ru-RU" sz="2800" b="1" dirty="0"/>
              <a:t>Д) счастье</a:t>
            </a:r>
          </a:p>
          <a:p>
            <a:endParaRPr lang="ru-RU" dirty="0"/>
          </a:p>
        </p:txBody>
      </p:sp>
      <p:pic>
        <p:nvPicPr>
          <p:cNvPr id="18441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9182" y="3822566"/>
            <a:ext cx="1809750" cy="253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7863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tx2"/>
                </a:solidFill>
              </a:rPr>
              <a:t>Проверь себя: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1336973"/>
            <a:ext cx="1152525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859" y="1432967"/>
            <a:ext cx="120967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2412" y="1442492"/>
            <a:ext cx="1019175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452017"/>
            <a:ext cx="1123950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4057" y="1379835"/>
            <a:ext cx="1143000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43608" y="2924944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1F497D"/>
                </a:solidFill>
              </a:rPr>
              <a:t>1                  2                    3                4                  5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27784" y="3861048"/>
            <a:ext cx="3514303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prstClr val="black"/>
                </a:solidFill>
              </a:rPr>
              <a:t>4 - А) удивление</a:t>
            </a:r>
          </a:p>
          <a:p>
            <a:r>
              <a:rPr lang="ru-RU" sz="2800" b="1" dirty="0">
                <a:solidFill>
                  <a:prstClr val="black"/>
                </a:solidFill>
              </a:rPr>
              <a:t>3 - Б) страх</a:t>
            </a:r>
          </a:p>
          <a:p>
            <a:r>
              <a:rPr lang="ru-RU" sz="2800" b="1" dirty="0">
                <a:solidFill>
                  <a:prstClr val="black"/>
                </a:solidFill>
              </a:rPr>
              <a:t>2 - В) обида</a:t>
            </a:r>
          </a:p>
          <a:p>
            <a:r>
              <a:rPr lang="ru-RU" sz="2800" b="1" dirty="0">
                <a:solidFill>
                  <a:prstClr val="black"/>
                </a:solidFill>
              </a:rPr>
              <a:t>5 - Г) радость</a:t>
            </a:r>
          </a:p>
          <a:p>
            <a:r>
              <a:rPr lang="ru-RU" sz="2800" b="1" dirty="0">
                <a:solidFill>
                  <a:prstClr val="black"/>
                </a:solidFill>
              </a:rPr>
              <a:t>1 - Д) счастье</a:t>
            </a:r>
          </a:p>
          <a:p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34" y="3787156"/>
            <a:ext cx="2505050" cy="25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4198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2"/>
                </a:solidFill>
              </a:rPr>
              <a:t>Мои правила </a:t>
            </a:r>
            <a:br>
              <a:rPr lang="ru-RU" b="1" dirty="0">
                <a:solidFill>
                  <a:schemeClr val="tx2"/>
                </a:solidFill>
              </a:rPr>
            </a:br>
            <a:r>
              <a:rPr lang="ru-RU" b="1" dirty="0">
                <a:solidFill>
                  <a:schemeClr val="tx2"/>
                </a:solidFill>
              </a:rPr>
              <a:t>управления эмоциями.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8882663"/>
              </p:ext>
            </p:extLst>
          </p:nvPr>
        </p:nvGraphicFramePr>
        <p:xfrm>
          <a:off x="457200" y="1556790"/>
          <a:ext cx="8219256" cy="39202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47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445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5181">
                <a:tc>
                  <a:txBody>
                    <a:bodyPr/>
                    <a:lstStyle/>
                    <a:p>
                      <a:r>
                        <a:rPr lang="ru-RU" sz="2000" dirty="0"/>
                        <a:t>Эмоции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/>
                        <a:t>Что делать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5181">
                <a:tc>
                  <a:txBody>
                    <a:bodyPr/>
                    <a:lstStyle/>
                    <a:p>
                      <a:r>
                        <a:rPr lang="ru-RU" sz="2000" dirty="0"/>
                        <a:t>Гнев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5181">
                <a:tc>
                  <a:txBody>
                    <a:bodyPr/>
                    <a:lstStyle/>
                    <a:p>
                      <a:r>
                        <a:rPr lang="ru-RU" sz="2000" dirty="0"/>
                        <a:t>Грусть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5181">
                <a:tc>
                  <a:txBody>
                    <a:bodyPr/>
                    <a:lstStyle/>
                    <a:p>
                      <a:r>
                        <a:rPr lang="ru-RU" sz="2000" dirty="0"/>
                        <a:t>Обида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51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/>
                        <a:t>Радость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5181">
                <a:tc>
                  <a:txBody>
                    <a:bodyPr/>
                    <a:lstStyle/>
                    <a:p>
                      <a:r>
                        <a:rPr lang="ru-RU" sz="2000" dirty="0"/>
                        <a:t>Страх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5181">
                <a:tc>
                  <a:txBody>
                    <a:bodyPr/>
                    <a:lstStyle/>
                    <a:p>
                      <a:r>
                        <a:rPr lang="ru-RU" sz="2000" dirty="0"/>
                        <a:t>Стыд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5181">
                <a:tc>
                  <a:txBody>
                    <a:bodyPr/>
                    <a:lstStyle/>
                    <a:p>
                      <a:r>
                        <a:rPr lang="ru-RU" sz="2000" dirty="0"/>
                        <a:t>Восхищение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518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518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123728" y="5589240"/>
            <a:ext cx="65527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Составь свои правила управления эмоциями. Во второй столбец запиши свои действия, если эмоции тебя охватили.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520069"/>
            <a:ext cx="1512168" cy="1337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1498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7788" y="980728"/>
            <a:ext cx="83884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sz="2800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0501">
                      <a:srgbClr val="0819FB"/>
                    </a:gs>
                    <a:gs pos="17500">
                      <a:srgbClr val="1A8D48"/>
                    </a:gs>
                    <a:gs pos="25999">
                      <a:srgbClr val="FFFF00"/>
                    </a:gs>
                    <a:gs pos="36501">
                      <a:srgbClr val="EE3F17"/>
                    </a:gs>
                    <a:gs pos="44000">
                      <a:srgbClr val="E81766"/>
                    </a:gs>
                    <a:gs pos="50000">
                      <a:srgbClr val="A603AB"/>
                    </a:gs>
                    <a:gs pos="56000">
                      <a:srgbClr val="E81766"/>
                    </a:gs>
                    <a:gs pos="63499">
                      <a:srgbClr val="EE3F17"/>
                    </a:gs>
                    <a:gs pos="74001">
                      <a:srgbClr val="FFFF00"/>
                    </a:gs>
                    <a:gs pos="82500">
                      <a:srgbClr val="1A8D48"/>
                    </a:gs>
                    <a:gs pos="89500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«Управление эмоциональным состоянием »</a:t>
            </a:r>
            <a:endParaRPr lang="ru-RU" sz="2800" b="1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0501">
                    <a:srgbClr val="0819FB"/>
                  </a:gs>
                  <a:gs pos="17500">
                    <a:srgbClr val="1A8D48"/>
                  </a:gs>
                  <a:gs pos="25999">
                    <a:srgbClr val="FFFF00"/>
                  </a:gs>
                  <a:gs pos="36501">
                    <a:srgbClr val="EE3F17"/>
                  </a:gs>
                  <a:gs pos="44000">
                    <a:srgbClr val="E81766"/>
                  </a:gs>
                  <a:gs pos="50000">
                    <a:srgbClr val="A603AB"/>
                  </a:gs>
                  <a:gs pos="56000">
                    <a:srgbClr val="E81766"/>
                  </a:gs>
                  <a:gs pos="63499">
                    <a:srgbClr val="EE3F17"/>
                  </a:gs>
                  <a:gs pos="74001">
                    <a:srgbClr val="FFFF00"/>
                  </a:gs>
                  <a:gs pos="82500">
                    <a:srgbClr val="1A8D48"/>
                  </a:gs>
                  <a:gs pos="89500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Соблюдать распорядок дня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Физические упражнения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Дыхательные упражнения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Релаксация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Визуализация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6" descr="Инерция. . Первая в СНГ Интерактивная Игра для МЛМ Предпринимателе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61119" y="1829555"/>
            <a:ext cx="2725681" cy="1609968"/>
          </a:xfrm>
          <a:prstGeom prst="rect">
            <a:avLst/>
          </a:prstGeom>
          <a:noFill/>
        </p:spPr>
      </p:pic>
      <p:pic>
        <p:nvPicPr>
          <p:cNvPr id="6" name="Picture 2" descr="Физические упражнения в режиме учащихся (школьников) - Медицина и здоровь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3788834"/>
            <a:ext cx="1944216" cy="1944216"/>
          </a:xfrm>
          <a:prstGeom prst="rect">
            <a:avLst/>
          </a:prstGeom>
          <a:noFill/>
        </p:spPr>
      </p:pic>
      <p:pic>
        <p:nvPicPr>
          <p:cNvPr id="7" name="Picture 2" descr="Дыхательная гимнастика для ребенка - ГБДОУ Детский сад №17 комбинированного  вида Приморского района Санкт-Петербург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236" y="5013176"/>
            <a:ext cx="2288813" cy="146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7990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0302" y="4572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Формирование позитивных утверждений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3654561"/>
              </p:ext>
            </p:extLst>
          </p:nvPr>
        </p:nvGraphicFramePr>
        <p:xfrm>
          <a:off x="683568" y="1700808"/>
          <a:ext cx="8229600" cy="283464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Я не успею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00863D"/>
                          </a:solidFill>
                        </a:rPr>
                        <a:t>Я могу справиться, если составить план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У меня ничего не получится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00863D"/>
                          </a:solidFill>
                        </a:rPr>
                        <a:t>Если не удастся, я попытаюсь вновь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Дело зашло в тупик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rgbClr val="00863D"/>
                          </a:solidFill>
                        </a:rPr>
                        <a:t>Из любой ситуации есть выход</a:t>
                      </a:r>
                      <a:endParaRPr lang="ru-RU" sz="2800" dirty="0">
                        <a:solidFill>
                          <a:srgbClr val="00863D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63743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692696"/>
            <a:ext cx="7601272" cy="108012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Преодоление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нежелательных мыслей методом самовнушения и </a:t>
            </a:r>
            <a:r>
              <a:rPr lang="ru-RU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самоубеждения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88840"/>
            <a:ext cx="8291264" cy="4485112"/>
          </a:xfrm>
        </p:spPr>
        <p:txBody>
          <a:bodyPr/>
          <a:lstStyle/>
          <a:p>
            <a:pPr marL="2951163" indent="-2873375" algn="r">
              <a:lnSpc>
                <a:spcPts val="3200"/>
              </a:lnSpc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                            </a:t>
            </a:r>
            <a:r>
              <a:rPr lang="ru-RU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Умей спокойно относиться              к тому, чего не в силах изменить  </a:t>
            </a:r>
          </a:p>
          <a:p>
            <a:pPr marL="2951163" indent="-2873375" algn="r">
              <a:lnSpc>
                <a:spcPts val="3200"/>
              </a:lnSpc>
              <a:buNone/>
            </a:pPr>
            <a:r>
              <a:rPr lang="ru-RU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Сенека</a:t>
            </a:r>
          </a:p>
          <a:p>
            <a:pPr marL="0" indent="88900">
              <a:lnSpc>
                <a:spcPts val="3200"/>
              </a:lnSpc>
              <a:buNone/>
            </a:pP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Можно использовать фразы:</a:t>
            </a:r>
          </a:p>
          <a:p>
            <a:pPr marL="0" indent="88900">
              <a:lnSpc>
                <a:spcPts val="3200"/>
              </a:lnSpc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Я сделал все, что мог</a:t>
            </a:r>
          </a:p>
          <a:p>
            <a:pPr marL="0" indent="88900">
              <a:lnSpc>
                <a:spcPts val="3200"/>
              </a:lnSpc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Подумаю об этом завтра</a:t>
            </a:r>
          </a:p>
          <a:p>
            <a:pPr marL="0" indent="88900">
              <a:lnSpc>
                <a:spcPts val="3200"/>
              </a:lnSpc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Не боги горшки обжигают</a:t>
            </a:r>
          </a:p>
        </p:txBody>
      </p:sp>
    </p:spTree>
    <p:extLst>
      <p:ext uri="{BB962C8B-B14F-4D97-AF65-F5344CB8AC3E}">
        <p14:creationId xmlns:p14="http://schemas.microsoft.com/office/powerpoint/2010/main" val="1093131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7833" y="758312"/>
            <a:ext cx="7467600" cy="634082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Ведение </a:t>
            </a: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дневника</a:t>
            </a:r>
          </a:p>
        </p:txBody>
      </p:sp>
      <p:pic>
        <p:nvPicPr>
          <p:cNvPr id="4" name="Содержимое 3" descr="http://player.myshared.ru/285884/data/images/img30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652120" y="2538130"/>
            <a:ext cx="2828925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755576" y="1613178"/>
            <a:ext cx="535785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дневнике вы можете описывать свои чувства, освобождаясь от них и понимая, что за ними стояло.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Анализируйте: 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важно для меня?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Чего можно было бы избежать?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я могу сделать?</a:t>
            </a:r>
          </a:p>
        </p:txBody>
      </p:sp>
      <p:pic>
        <p:nvPicPr>
          <p:cNvPr id="6" name="Рисунок 5" descr="knigi-121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76308" y="4237347"/>
            <a:ext cx="1390650" cy="153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01469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8662" y="785794"/>
            <a:ext cx="74295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конечно юмор!</a:t>
            </a: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Юмор – это спасательный круг на волнах жизни. Мир уцелел, потому что смеялся.</a:t>
            </a:r>
          </a:p>
          <a:p>
            <a:endParaRPr lang="ru-RU" sz="3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03285" y="2250826"/>
            <a:ext cx="43577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«Смех так полезен, что одна минута хохота приносит человеку столько же пользы, как и 45-минутная физическая нагрузка»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                          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А.Кичаев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 descr="F:\АНИМАШКИ\Герои мультиков\dis7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085950"/>
            <a:ext cx="3136900" cy="294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669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1918049"/>
              </p:ext>
            </p:extLst>
          </p:nvPr>
        </p:nvGraphicFramePr>
        <p:xfrm>
          <a:off x="611560" y="836712"/>
          <a:ext cx="7344816" cy="3024335"/>
        </p:xfrm>
        <a:graphic>
          <a:graphicData uri="http://schemas.openxmlformats.org/drawingml/2006/table">
            <a:tbl>
              <a:tblPr/>
              <a:tblGrid>
                <a:gridCol w="7344816">
                  <a:extLst>
                    <a:ext uri="{9D8B030D-6E8A-4147-A177-3AD203B41FA5}">
                      <a16:colId xmlns:a16="http://schemas.microsoft.com/office/drawing/2014/main" val="2069775888"/>
                    </a:ext>
                  </a:extLst>
                </a:gridCol>
              </a:tblGrid>
              <a:tr h="6048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«Рецепта» поднятия </a:t>
                      </a:r>
                      <a:r>
                        <a:rPr lang="ru-RU" sz="32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настроения</a:t>
                      </a:r>
                      <a:endParaRPr lang="ru-RU" sz="3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0211581"/>
                  </a:ext>
                </a:extLst>
              </a:tr>
              <a:tr h="6048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Чтение книги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2404667"/>
                  </a:ext>
                </a:extLst>
              </a:tr>
              <a:tr h="6048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i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Встреча с друзьями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6566510"/>
                  </a:ext>
                </a:extLst>
              </a:tr>
              <a:tr h="6048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Хороший фильм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408365"/>
                  </a:ext>
                </a:extLst>
              </a:tr>
              <a:tr h="6048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Игра</a:t>
                      </a:r>
                      <a:endParaRPr lang="ru-RU" sz="3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783532"/>
                  </a:ext>
                </a:extLst>
              </a:tr>
            </a:tbl>
          </a:graphicData>
        </a:graphic>
      </p:graphicFrame>
      <p:pic>
        <p:nvPicPr>
          <p:cNvPr id="4" name="Picture 2" descr="Интерес к работ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4149080"/>
            <a:ext cx="2763295" cy="23517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67062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475656" y="2204864"/>
          <a:ext cx="5184576" cy="43776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74815">
                  <a:extLst>
                    <a:ext uri="{9D8B030D-6E8A-4147-A177-3AD203B41FA5}">
                      <a16:colId xmlns:a16="http://schemas.microsoft.com/office/drawing/2014/main" val="4285020414"/>
                    </a:ext>
                  </a:extLst>
                </a:gridCol>
                <a:gridCol w="4109761">
                  <a:extLst>
                    <a:ext uri="{9D8B030D-6E8A-4147-A177-3AD203B41FA5}">
                      <a16:colId xmlns:a16="http://schemas.microsoft.com/office/drawing/2014/main" val="3983230008"/>
                    </a:ext>
                  </a:extLst>
                </a:gridCol>
              </a:tblGrid>
              <a:tr h="55521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 испытываю…</a:t>
                      </a:r>
                      <a:endParaRPr lang="ru-RU" sz="2000" b="1" i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74178332"/>
                  </a:ext>
                </a:extLst>
              </a:tr>
              <a:tr h="3601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Спокойствие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49618547"/>
                  </a:ext>
                </a:extLst>
              </a:tr>
              <a:tr h="3451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Усталость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56933503"/>
                  </a:ext>
                </a:extLst>
              </a:tr>
              <a:tr h="3451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Скуку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03205306"/>
                  </a:ext>
                </a:extLst>
              </a:tr>
              <a:tr h="3601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Радость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40767"/>
                  </a:ext>
                </a:extLst>
              </a:tr>
              <a:tr h="3451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Уверенность в себе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34058220"/>
                  </a:ext>
                </a:extLst>
              </a:tr>
              <a:tr h="3444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Беспокойство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20921446"/>
                  </a:ext>
                </a:extLst>
              </a:tr>
              <a:tr h="3444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Обиду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84763940"/>
                  </a:ext>
                </a:extLst>
              </a:tr>
              <a:tr h="3444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Страх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18036023"/>
                  </a:ext>
                </a:extLst>
              </a:tr>
              <a:tr h="3444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Тревогу за будущее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92148201"/>
                  </a:ext>
                </a:extLst>
              </a:tr>
              <a:tr h="6889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Неудовлетворенность собой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882915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4877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7074" y="2837880"/>
            <a:ext cx="5381743" cy="3411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8302" y="0"/>
            <a:ext cx="9144000" cy="1656184"/>
          </a:xfrm>
        </p:spPr>
        <p:txBody>
          <a:bodyPr>
            <a:noAutofit/>
          </a:bodyPr>
          <a:lstStyle/>
          <a:p>
            <a:r>
              <a:rPr lang="ru-RU" sz="6000" b="1" dirty="0">
                <a:solidFill>
                  <a:schemeClr val="accent1"/>
                </a:solidFill>
              </a:rPr>
              <a:t>Спасибо за </a:t>
            </a:r>
            <a:r>
              <a:rPr lang="ru-RU" sz="6000" b="1" dirty="0" smtClean="0">
                <a:solidFill>
                  <a:schemeClr val="accent1"/>
                </a:solidFill>
              </a:rPr>
              <a:t>внимание!</a:t>
            </a:r>
            <a:endParaRPr lang="ru-RU" sz="6000" b="1" dirty="0">
              <a:solidFill>
                <a:schemeClr val="accent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5245" y="1194519"/>
            <a:ext cx="8136904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54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0501">
                      <a:srgbClr val="0819FB"/>
                    </a:gs>
                    <a:gs pos="17500">
                      <a:srgbClr val="1A8D48"/>
                    </a:gs>
                    <a:gs pos="25999">
                      <a:srgbClr val="FFFF00"/>
                    </a:gs>
                    <a:gs pos="36501">
                      <a:srgbClr val="EE3F17"/>
                    </a:gs>
                    <a:gs pos="44000">
                      <a:srgbClr val="E81766"/>
                    </a:gs>
                    <a:gs pos="50000">
                      <a:srgbClr val="A603AB"/>
                    </a:gs>
                    <a:gs pos="56000">
                      <a:srgbClr val="E81766"/>
                    </a:gs>
                    <a:gs pos="63499">
                      <a:srgbClr val="EE3F17"/>
                    </a:gs>
                    <a:gs pos="74001">
                      <a:srgbClr val="FFFF00"/>
                    </a:gs>
                    <a:gs pos="82500">
                      <a:srgbClr val="1A8D48"/>
                    </a:gs>
                    <a:gs pos="89500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Спасибо за общение!!!</a:t>
            </a:r>
          </a:p>
        </p:txBody>
      </p:sp>
      <p:sp>
        <p:nvSpPr>
          <p:cNvPr id="5" name="Заголовок 2"/>
          <p:cNvSpPr txBox="1">
            <a:spLocks/>
          </p:cNvSpPr>
          <p:nvPr/>
        </p:nvSpPr>
        <p:spPr>
          <a:xfrm>
            <a:off x="5946" y="1563179"/>
            <a:ext cx="9144000" cy="16561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b="1" dirty="0" smtClean="0">
                <a:solidFill>
                  <a:schemeClr val="accent1"/>
                </a:solidFill>
              </a:rPr>
              <a:t>Спасибо за работу!</a:t>
            </a:r>
            <a:endParaRPr lang="ru-RU" sz="60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07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2487</TotalTime>
  <Words>909</Words>
  <Application>Microsoft Office PowerPoint</Application>
  <PresentationFormat>Экран (4:3)</PresentationFormat>
  <Paragraphs>269</Paragraphs>
  <Slides>45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45</vt:i4>
      </vt:variant>
    </vt:vector>
  </HeadingPairs>
  <TitlesOfParts>
    <vt:vector size="50" baseType="lpstr">
      <vt:lpstr>Arial</vt:lpstr>
      <vt:lpstr>Calibri</vt:lpstr>
      <vt:lpstr>Times New Roman</vt:lpstr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     - эмоциональные отношения к различным объектам и явлениям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Распознайте эмоции: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Проверь себя:</vt:lpstr>
      <vt:lpstr>Проверь себя:</vt:lpstr>
      <vt:lpstr>Мои правила  управления эмоциями.</vt:lpstr>
      <vt:lpstr>Презентация PowerPoint</vt:lpstr>
      <vt:lpstr> Формирование позитивных утверждений</vt:lpstr>
      <vt:lpstr>Преодоление нежелательных мыслей методом самовнушения и самоубеждения</vt:lpstr>
      <vt:lpstr>Ведение дневника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XTreme.ws</dc:creator>
  <cp:lastModifiedBy>Пользователь Windows</cp:lastModifiedBy>
  <cp:revision>96</cp:revision>
  <dcterms:created xsi:type="dcterms:W3CDTF">2016-05-14T15:13:32Z</dcterms:created>
  <dcterms:modified xsi:type="dcterms:W3CDTF">2020-11-04T04:08:02Z</dcterms:modified>
</cp:coreProperties>
</file>