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2244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908720"/>
            <a:ext cx="6838528" cy="208823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Творческие работы по темам: «Мы – дети Галактики…»</a:t>
            </a:r>
            <a:br>
              <a:rPr lang="ru-RU" dirty="0" smtClean="0">
                <a:solidFill>
                  <a:srgbClr val="7030A0"/>
                </a:solidFill>
              </a:rPr>
            </a:br>
            <a:r>
              <a:rPr lang="ru-RU" dirty="0" smtClean="0">
                <a:solidFill>
                  <a:srgbClr val="7030A0"/>
                </a:solidFill>
              </a:rPr>
              <a:t>«И помнит мир спасенный…»</a:t>
            </a:r>
            <a:br>
              <a:rPr lang="ru-RU" dirty="0" smtClean="0">
                <a:solidFill>
                  <a:srgbClr val="7030A0"/>
                </a:solidFill>
              </a:rPr>
            </a:b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4725144"/>
            <a:ext cx="6172200" cy="1649778"/>
          </a:xfrm>
        </p:spPr>
        <p:txBody>
          <a:bodyPr/>
          <a:lstStyle/>
          <a:p>
            <a:r>
              <a:rPr lang="ru-RU" dirty="0" smtClean="0"/>
              <a:t>Работы обучающихся МБОУ « </a:t>
            </a:r>
            <a:r>
              <a:rPr lang="ru-RU" dirty="0" err="1" smtClean="0"/>
              <a:t>Тыловайская</a:t>
            </a:r>
            <a:r>
              <a:rPr lang="ru-RU" dirty="0" smtClean="0"/>
              <a:t> СОШ»</a:t>
            </a:r>
          </a:p>
          <a:p>
            <a:r>
              <a:rPr lang="ru-RU" dirty="0" smtClean="0"/>
              <a:t>Руководитель: </a:t>
            </a:r>
            <a:r>
              <a:rPr lang="ru-RU" dirty="0" err="1" smtClean="0"/>
              <a:t>Бегенеева</a:t>
            </a:r>
            <a:r>
              <a:rPr lang="ru-RU" dirty="0" smtClean="0"/>
              <a:t> Е.Р.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Мы – дети Галактики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4" name="Содержимое 3" descr="C:\Documents and Settings\User\Local Settings\Temporary Internet Files\Content.Word\Изображение 975.jpg"/>
          <p:cNvPicPr>
            <a:picLocks noGrp="1"/>
          </p:cNvPicPr>
          <p:nvPr>
            <p:ph sz="quarter" idx="1"/>
          </p:nvPr>
        </p:nvPicPr>
        <p:blipFill>
          <a:blip r:embed="rId2" cstate="email"/>
          <a:srcRect l="6832" t="4027" r="6180" b="7499"/>
          <a:stretch>
            <a:fillRect/>
          </a:stretch>
        </p:blipFill>
        <p:spPr bwMode="auto">
          <a:xfrm>
            <a:off x="827584" y="1844824"/>
            <a:ext cx="3449810" cy="4369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User\Desktop\Новая папка (4)для курсов\Новая папка\20200323_092720.jpg"/>
          <p:cNvPicPr>
            <a:picLocks noChangeAspect="1" noChangeArrowheads="1"/>
          </p:cNvPicPr>
          <p:nvPr/>
        </p:nvPicPr>
        <p:blipFill>
          <a:blip r:embed="rId3" cstate="print"/>
          <a:srcRect l="18727" t="7806" r="12127"/>
          <a:stretch>
            <a:fillRect/>
          </a:stretch>
        </p:blipFill>
        <p:spPr bwMode="auto">
          <a:xfrm rot="5400000">
            <a:off x="4463987" y="2456893"/>
            <a:ext cx="4320480" cy="32403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User\Desktop\Новая папка (4)для курсов\Новая папка\20200323_092633.jpg"/>
          <p:cNvPicPr>
            <a:picLocks noChangeAspect="1" noChangeArrowheads="1"/>
          </p:cNvPicPr>
          <p:nvPr/>
        </p:nvPicPr>
        <p:blipFill>
          <a:blip r:embed="rId2" cstate="print"/>
          <a:srcRect l="13077" t="6190" r="17495" b="1240"/>
          <a:stretch>
            <a:fillRect/>
          </a:stretch>
        </p:blipFill>
        <p:spPr bwMode="auto">
          <a:xfrm rot="10800000">
            <a:off x="3491880" y="332656"/>
            <a:ext cx="5184576" cy="3888432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l="2627" t="19208" r="2813" b="11350"/>
          <a:stretch>
            <a:fillRect/>
          </a:stretch>
        </p:blipFill>
        <p:spPr bwMode="auto">
          <a:xfrm>
            <a:off x="323528" y="2132856"/>
            <a:ext cx="3508974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И помнит мир спасенный…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t="11821" r="2813" b="17260"/>
          <a:stretch>
            <a:fillRect/>
          </a:stretch>
        </p:blipFill>
        <p:spPr bwMode="auto">
          <a:xfrm>
            <a:off x="755576" y="1484784"/>
            <a:ext cx="3600400" cy="4670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0746" t="2954" r="17898" b="4476"/>
          <a:stretch>
            <a:fillRect/>
          </a:stretch>
        </p:blipFill>
        <p:spPr bwMode="auto">
          <a:xfrm rot="5400000">
            <a:off x="4070178" y="2058614"/>
            <a:ext cx="4779198" cy="348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4603" t="2955" r="15970" b="2761"/>
          <a:stretch>
            <a:fillRect/>
          </a:stretch>
        </p:blipFill>
        <p:spPr bwMode="auto">
          <a:xfrm>
            <a:off x="467544" y="188640"/>
            <a:ext cx="5184576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12674" t="-474" r="13077" b="2761"/>
          <a:stretch>
            <a:fillRect/>
          </a:stretch>
        </p:blipFill>
        <p:spPr bwMode="auto">
          <a:xfrm>
            <a:off x="3851920" y="3140968"/>
            <a:ext cx="476642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26174" t="14955" r="21756" b="14761"/>
          <a:stretch>
            <a:fillRect/>
          </a:stretch>
        </p:blipFill>
        <p:spPr bwMode="auto">
          <a:xfrm>
            <a:off x="251520" y="620688"/>
            <a:ext cx="4896544" cy="3717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 descr="C:\Users\User\Desktop\Новая папка (4)для курсов\Новая папка\20200323_0939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 t="16253" r="5440" b="11350"/>
          <a:stretch>
            <a:fillRect/>
          </a:stretch>
        </p:blipFill>
        <p:spPr bwMode="auto">
          <a:xfrm>
            <a:off x="4860032" y="1772816"/>
            <a:ext cx="3580647" cy="4873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D:\фото с рабочего стола\Изображение 977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 l="19892" t="-3745" r="18919"/>
          <a:stretch>
            <a:fillRect/>
          </a:stretch>
        </p:blipFill>
        <p:spPr bwMode="auto">
          <a:xfrm>
            <a:off x="2339752" y="692696"/>
            <a:ext cx="4032448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</TotalTime>
  <Words>32</Words>
  <Application>Microsoft Office PowerPoint</Application>
  <PresentationFormat>Экран (4:3)</PresentationFormat>
  <Paragraphs>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Эркер</vt:lpstr>
      <vt:lpstr>Творческие работы по темам: «Мы – дети Галактики…» «И помнит мир спасенный…» </vt:lpstr>
      <vt:lpstr>Мы – дети Галактики</vt:lpstr>
      <vt:lpstr>Слайд 3</vt:lpstr>
      <vt:lpstr>И помнит мир спасенный…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Творческие работы по темам: «Мы – дети Галактики…» «И помнит мир спасенный…» </dc:title>
  <dc:creator>User</dc:creator>
  <cp:lastModifiedBy>User</cp:lastModifiedBy>
  <cp:revision>3</cp:revision>
  <dcterms:created xsi:type="dcterms:W3CDTF">2020-03-24T16:01:31Z</dcterms:created>
  <dcterms:modified xsi:type="dcterms:W3CDTF">2020-03-24T16:24:48Z</dcterms:modified>
</cp:coreProperties>
</file>