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D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BB320-0212-4948-897E-D3770E6D1D9A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D3190-56AE-416D-8C0A-6E423F825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75c96_b715e7d3_XL.jpeg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63" t="8363"/>
          <a:stretch>
            <a:fillRect/>
          </a:stretch>
        </p:blipFill>
        <p:spPr>
          <a:xfrm>
            <a:off x="71406" y="71414"/>
            <a:ext cx="2000264" cy="20002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CAFAF-F440-4BEA-83C0-06215780B219}" type="datetimeFigureOut">
              <a:rPr lang="ru-RU" smtClean="0"/>
              <a:pPr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corowina.ucoz.com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1600" dirty="0" smtClean="0"/>
              <a:t>Муниципальное казенное дошкольное образовательное учреждение</a:t>
            </a:r>
            <a:br>
              <a:rPr lang="ru-RU" sz="1600" dirty="0" smtClean="0"/>
            </a:br>
            <a:r>
              <a:rPr lang="ru-RU" sz="1600" dirty="0" smtClean="0"/>
              <a:t> «детский сад №5» г.Пласта</a:t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9" name="Рисунок 8" descr="293419_himik-p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3000372"/>
            <a:ext cx="5011060" cy="35766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85720" y="857232"/>
            <a:ext cx="828680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Альбом</a:t>
            </a:r>
          </a:p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«Экспериментируем </a:t>
            </a:r>
            <a:b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дома»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273050"/>
            <a:ext cx="7472386" cy="11620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 smtClean="0"/>
              <a:t>Латмарина</a:t>
            </a:r>
            <a:r>
              <a:rPr lang="ru-RU" sz="2400" dirty="0" smtClean="0"/>
              <a:t> Маргарита</a:t>
            </a:r>
            <a:br>
              <a:rPr lang="ru-RU" sz="2400" dirty="0" smtClean="0"/>
            </a:br>
            <a:r>
              <a:rPr lang="ru-RU" sz="2400" dirty="0" smtClean="0"/>
              <a:t>эксперимент</a:t>
            </a:r>
            <a:br>
              <a:rPr lang="ru-RU" sz="2400" dirty="0" smtClean="0"/>
            </a:br>
            <a:r>
              <a:rPr lang="ru-RU" sz="2400" dirty="0" smtClean="0"/>
              <a:t> «Имеет ли воздух запах»</a:t>
            </a:r>
            <a:endParaRPr lang="ru-RU" sz="2400" dirty="0"/>
          </a:p>
        </p:txBody>
      </p:sp>
      <p:pic>
        <p:nvPicPr>
          <p:cNvPr id="14" name="Содержимое 13" descr="BRKdaXtOfnQ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8992" y="1357298"/>
            <a:ext cx="5393487" cy="3643338"/>
          </a:xfrm>
        </p:spPr>
      </p:pic>
      <p:sp>
        <p:nvSpPr>
          <p:cNvPr id="13" name="Текст 1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/>
              <a:t>Мама просит закрыть глаза,  и по просьбе  Рита  вдыхает </a:t>
            </a:r>
            <a:r>
              <a:rPr lang="ru-RU" sz="1800" b="1" dirty="0" smtClean="0"/>
              <a:t>и </a:t>
            </a:r>
            <a:r>
              <a:rPr lang="ru-RU" sz="1800" b="1" dirty="0" smtClean="0"/>
              <a:t>говорит, чем </a:t>
            </a:r>
            <a:r>
              <a:rPr lang="ru-RU" sz="1800" b="1" dirty="0" smtClean="0"/>
              <a:t>пахнет </a:t>
            </a:r>
            <a:r>
              <a:rPr lang="ru-RU" sz="1800" b="1" dirty="0" smtClean="0"/>
              <a:t>. Мама по очереди дает понюхать </a:t>
            </a:r>
            <a:r>
              <a:rPr lang="ru-RU" sz="1800" b="1" dirty="0" smtClean="0"/>
              <a:t>духи </a:t>
            </a:r>
            <a:r>
              <a:rPr lang="ru-RU" sz="1800" b="1" dirty="0" smtClean="0"/>
              <a:t>,апельсин </a:t>
            </a:r>
            <a:r>
              <a:rPr lang="ru-RU" sz="1800" b="1" dirty="0" smtClean="0"/>
              <a:t>,</a:t>
            </a:r>
            <a:r>
              <a:rPr lang="ru-RU" sz="1800" b="1" dirty="0" smtClean="0"/>
              <a:t>лимон, чеснок . Рита вдыхает и угадывает чем пахнет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Вывод: </a:t>
            </a:r>
            <a:r>
              <a:rPr lang="ru-RU" sz="1800" b="1" dirty="0" smtClean="0"/>
              <a:t>Мама объясняет что, воздух </a:t>
            </a:r>
            <a:r>
              <a:rPr lang="ru-RU" sz="1800" b="1" dirty="0" smtClean="0"/>
              <a:t>не имеет запаха, пахнут предметы.</a:t>
            </a:r>
            <a:endParaRPr lang="ru-RU" sz="1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186766" cy="1214422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/>
              <a:t>Латмарина</a:t>
            </a:r>
            <a:r>
              <a:rPr lang="ru-RU" sz="2400" dirty="0" smtClean="0"/>
              <a:t> </a:t>
            </a:r>
            <a:r>
              <a:rPr lang="ru-RU" sz="2400" dirty="0" smtClean="0"/>
              <a:t>Маргарита</a:t>
            </a:r>
            <a:br>
              <a:rPr lang="ru-RU" sz="2400" dirty="0" smtClean="0"/>
            </a:br>
            <a:r>
              <a:rPr lang="ru-RU" sz="2400" dirty="0" smtClean="0"/>
              <a:t>эксперимент</a:t>
            </a:r>
            <a:br>
              <a:rPr lang="ru-RU" sz="2400" dirty="0" smtClean="0"/>
            </a:br>
            <a:r>
              <a:rPr lang="ru-RU" sz="2400" dirty="0" smtClean="0"/>
              <a:t>«Вода принимает форму предметов»</a:t>
            </a:r>
            <a:endParaRPr lang="ru-RU" sz="2400" dirty="0"/>
          </a:p>
        </p:txBody>
      </p:sp>
      <p:pic>
        <p:nvPicPr>
          <p:cNvPr id="5" name="Содержимое 4" descr="fYFfm4DSs0Q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6182" y="1357298"/>
            <a:ext cx="4643470" cy="261195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 smtClean="0"/>
              <a:t>Мама предложила  Рите </a:t>
            </a:r>
            <a:r>
              <a:rPr lang="ru-RU" b="1" dirty="0" smtClean="0"/>
              <a:t>налить воду в кувшин, тарелку, </a:t>
            </a:r>
            <a:r>
              <a:rPr lang="ru-RU" b="1" dirty="0" smtClean="0"/>
              <a:t>блюдце и  на </a:t>
            </a:r>
            <a:r>
              <a:rPr lang="ru-RU" b="1" dirty="0" smtClean="0"/>
              <a:t>поверхность стола. </a:t>
            </a:r>
            <a:endParaRPr lang="ru-RU" b="1" dirty="0" smtClean="0"/>
          </a:p>
          <a:p>
            <a:r>
              <a:rPr lang="ru-RU" b="1" dirty="0" smtClean="0"/>
              <a:t>Мама объяснила, что вода </a:t>
            </a:r>
            <a:r>
              <a:rPr lang="ru-RU" b="1" dirty="0" smtClean="0"/>
              <a:t>принимает форму того предмета, в котором находится, а на ровном месте расползается лужицей. Значит, жидкая вода не имеет формы.</a:t>
            </a:r>
            <a:endParaRPr lang="ru-RU" b="1" dirty="0"/>
          </a:p>
        </p:txBody>
      </p:sp>
      <p:pic>
        <p:nvPicPr>
          <p:cNvPr id="6" name="Рисунок 5" descr="Z93UAf1LBt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4000504"/>
            <a:ext cx="4738689" cy="26655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143380"/>
            <a:ext cx="35719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Опыты:</a:t>
            </a:r>
            <a:br>
              <a:rPr lang="ru-RU" dirty="0" smtClean="0"/>
            </a:br>
            <a:r>
              <a:rPr lang="ru-RU" dirty="0" smtClean="0"/>
              <a:t>«Воздух в человеке», «Вода бывает разна»</a:t>
            </a:r>
            <a:endParaRPr lang="ru-RU" dirty="0"/>
          </a:p>
        </p:txBody>
      </p:sp>
      <p:pic>
        <p:nvPicPr>
          <p:cNvPr id="3" name="Рисунок 2" descr="fyG5Tc_GwQ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53034" cy="278608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 descr="vts8olgBAF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3500414"/>
            <a:ext cx="5397538" cy="303611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293419_himik-p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4" y="500042"/>
            <a:ext cx="3109383" cy="221932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400948" cy="1162050"/>
          </a:xfrm>
        </p:spPr>
        <p:txBody>
          <a:bodyPr/>
          <a:lstStyle/>
          <a:p>
            <a:pPr algn="ctr"/>
            <a:r>
              <a:rPr lang="ru-RU" dirty="0" smtClean="0"/>
              <a:t>Каргополов Артем эксперимент</a:t>
            </a:r>
            <a:br>
              <a:rPr lang="ru-RU" dirty="0" smtClean="0"/>
            </a:br>
            <a:r>
              <a:rPr lang="ru-RU" dirty="0" smtClean="0"/>
              <a:t> «Делаем льдинки»</a:t>
            </a:r>
            <a:endParaRPr lang="ru-RU" dirty="0"/>
          </a:p>
        </p:txBody>
      </p:sp>
      <p:pic>
        <p:nvPicPr>
          <p:cNvPr id="5" name="Содержимое 4" descr="1WWwIgev88c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0" y="1785926"/>
            <a:ext cx="3539528" cy="471937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857364"/>
            <a:ext cx="3008313" cy="4268799"/>
          </a:xfrm>
        </p:spPr>
        <p:txBody>
          <a:bodyPr/>
          <a:lstStyle/>
          <a:p>
            <a:r>
              <a:rPr lang="ru-RU" b="1" dirty="0" smtClean="0"/>
              <a:t>Мама, предложила Артему сделать лед. Она попросила взять кувшин с водой и налить в формочку для льда. Дальше они положили форму в холодильник. Через некоторое время, мама достала форму, вода превратилась в лед.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Вывод</a:t>
            </a:r>
            <a:r>
              <a:rPr lang="ru-RU" b="1" dirty="0" smtClean="0"/>
              <a:t>: </a:t>
            </a:r>
            <a:r>
              <a:rPr lang="ru-RU" b="1" dirty="0" smtClean="0"/>
              <a:t> Мама объяснила, что лед </a:t>
            </a:r>
            <a:r>
              <a:rPr lang="ru-RU" b="1" dirty="0" smtClean="0"/>
              <a:t>- это замершая вода.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Каргополов Артем эксперимент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«Воздух в человеке»</a:t>
            </a:r>
            <a:endParaRPr lang="ru-RU" dirty="0"/>
          </a:p>
        </p:txBody>
      </p:sp>
      <p:pic>
        <p:nvPicPr>
          <p:cNvPr id="5" name="Содержимое 4" descr="uHiCi7FUCo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5739" y="273050"/>
            <a:ext cx="4510103" cy="601347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 smtClean="0"/>
              <a:t>Мама, спросила у Артема «Хочешь увидеть </a:t>
            </a:r>
            <a:r>
              <a:rPr lang="ru-RU" b="1" dirty="0" smtClean="0"/>
              <a:t>воздух? </a:t>
            </a:r>
            <a:r>
              <a:rPr lang="ru-RU" b="1" dirty="0" smtClean="0"/>
              <a:t>. На положительный ответ, она дала стакан с водой и трубочкой.  Попросила подуть в соломинку,  в стакане появились пузырьки.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Вывод: </a:t>
            </a:r>
            <a:r>
              <a:rPr lang="ru-RU" b="1" dirty="0" smtClean="0"/>
              <a:t> Мама объяснила, </a:t>
            </a:r>
            <a:r>
              <a:rPr lang="ru-RU" b="1" dirty="0" smtClean="0"/>
              <a:t>м</a:t>
            </a:r>
            <a:r>
              <a:rPr lang="ru-RU" b="1" dirty="0" smtClean="0"/>
              <a:t>ы </a:t>
            </a:r>
            <a:r>
              <a:rPr lang="ru-RU" b="1" dirty="0" smtClean="0"/>
              <a:t>выдыхаем воздух и в воде появляются пузырьки, значит внутри нас есть воздух.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nSQNppkG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571768" cy="3429022"/>
          </a:xfrm>
          <a:prstGeom prst="rect">
            <a:avLst/>
          </a:prstGeom>
        </p:spPr>
      </p:pic>
      <p:pic>
        <p:nvPicPr>
          <p:cNvPr id="3" name="Рисунок 2" descr="5-MqaNM1DR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0"/>
            <a:ext cx="2857488" cy="3857628"/>
          </a:xfrm>
          <a:prstGeom prst="rect">
            <a:avLst/>
          </a:prstGeom>
        </p:spPr>
      </p:pic>
      <p:pic>
        <p:nvPicPr>
          <p:cNvPr id="4" name="Рисунок 3" descr="bq63Hrbme-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2857472"/>
            <a:ext cx="3000396" cy="4000528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71670" y="714356"/>
            <a:ext cx="4714908" cy="1500198"/>
          </a:xfrm>
        </p:spPr>
        <p:txBody>
          <a:bodyPr>
            <a:noAutofit/>
          </a:bodyPr>
          <a:lstStyle/>
          <a:p>
            <a:r>
              <a:rPr lang="ru-RU" sz="3200" dirty="0" smtClean="0"/>
              <a:t>Фото с экспериментов</a:t>
            </a:r>
            <a:br>
              <a:rPr lang="ru-RU" sz="3200" dirty="0" smtClean="0"/>
            </a:br>
            <a:r>
              <a:rPr lang="ru-RU" sz="3200" dirty="0" smtClean="0"/>
              <a:t>«Воздух в человека», «Сделаем льдинку! 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171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  Муниципальное казенное дошкольное образовательное учреждение  «детский сад №5» г.Пласта </vt:lpstr>
      <vt:lpstr>Латмарина Маргарита эксперимент  «Имеет ли воздух запах»</vt:lpstr>
      <vt:lpstr>Латмарина Маргарита эксперимент «Вода принимает форму предметов»</vt:lpstr>
      <vt:lpstr>Опыты: «Воздух в человеке», «Вода бывает разна»</vt:lpstr>
      <vt:lpstr>Каргополов Артем эксперимент  «Делаем льдинки»</vt:lpstr>
      <vt:lpstr>Каргополов Артем эксперимент  «Воздух в человеке»</vt:lpstr>
      <vt:lpstr>Фото с экспериментов «Воздух в человека», «Сделаем льдинку! 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Раиса</cp:lastModifiedBy>
  <cp:revision>3</cp:revision>
  <dcterms:created xsi:type="dcterms:W3CDTF">2013-01-06T18:32:13Z</dcterms:created>
  <dcterms:modified xsi:type="dcterms:W3CDTF">2019-02-07T14:52:57Z</dcterms:modified>
</cp:coreProperties>
</file>