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64" r:id="rId3"/>
    <p:sldId id="265" r:id="rId4"/>
    <p:sldId id="266" r:id="rId5"/>
    <p:sldId id="267" r:id="rId6"/>
    <p:sldId id="257" r:id="rId7"/>
    <p:sldId id="258" r:id="rId8"/>
    <p:sldId id="259" r:id="rId9"/>
    <p:sldId id="260" r:id="rId10"/>
    <p:sldId id="261" r:id="rId11"/>
    <p:sldId id="263" r:id="rId12"/>
    <p:sldId id="268" r:id="rId13"/>
    <p:sldId id="269" r:id="rId14"/>
    <p:sldId id="270" r:id="rId15"/>
    <p:sldId id="271" r:id="rId16"/>
    <p:sldId id="272" r:id="rId17"/>
    <p:sldId id="273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7D3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0BB320-0212-4948-897E-D3770E6D1D9A}" type="datetimeFigureOut">
              <a:rPr lang="ru-RU" smtClean="0"/>
              <a:pPr/>
              <a:t>09.02.2019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0D3190-56AE-416D-8C0A-6E423F8253A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CAFAF-F440-4BEA-83C0-06215780B219}" type="datetimeFigureOut">
              <a:rPr lang="ru-RU" smtClean="0"/>
              <a:pPr/>
              <a:t>09.02.2019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763C2-2CF3-4A8D-A2F6-52AAD25DF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CAFAF-F440-4BEA-83C0-06215780B219}" type="datetimeFigureOut">
              <a:rPr lang="ru-RU" smtClean="0"/>
              <a:pPr/>
              <a:t>09.02.2019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763C2-2CF3-4A8D-A2F6-52AAD25DF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CAFAF-F440-4BEA-83C0-06215780B219}" type="datetimeFigureOut">
              <a:rPr lang="ru-RU" smtClean="0"/>
              <a:pPr/>
              <a:t>09.02.2019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763C2-2CF3-4A8D-A2F6-52AAD25DF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CAFAF-F440-4BEA-83C0-06215780B219}" type="datetimeFigureOut">
              <a:rPr lang="ru-RU" smtClean="0"/>
              <a:pPr/>
              <a:t>09.02.2019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763C2-2CF3-4A8D-A2F6-52AAD25DF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CAFAF-F440-4BEA-83C0-06215780B219}" type="datetimeFigureOut">
              <a:rPr lang="ru-RU" smtClean="0"/>
              <a:pPr/>
              <a:t>09.02.2019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763C2-2CF3-4A8D-A2F6-52AAD25DF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CAFAF-F440-4BEA-83C0-06215780B219}" type="datetimeFigureOut">
              <a:rPr lang="ru-RU" smtClean="0"/>
              <a:pPr/>
              <a:t>09.02.2019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763C2-2CF3-4A8D-A2F6-52AAD25DF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CAFAF-F440-4BEA-83C0-06215780B219}" type="datetimeFigureOut">
              <a:rPr lang="ru-RU" smtClean="0"/>
              <a:pPr/>
              <a:t>09.02.2019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763C2-2CF3-4A8D-A2F6-52AAD25DF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CAFAF-F440-4BEA-83C0-06215780B219}" type="datetimeFigureOut">
              <a:rPr lang="ru-RU" smtClean="0"/>
              <a:pPr/>
              <a:t>09.02.2019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763C2-2CF3-4A8D-A2F6-52AAD25DF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CAFAF-F440-4BEA-83C0-06215780B219}" type="datetimeFigureOut">
              <a:rPr lang="ru-RU" smtClean="0"/>
              <a:pPr/>
              <a:t>09.02.2019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763C2-2CF3-4A8D-A2F6-52AAD25DF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CAFAF-F440-4BEA-83C0-06215780B219}" type="datetimeFigureOut">
              <a:rPr lang="ru-RU" smtClean="0"/>
              <a:pPr/>
              <a:t>09.02.2019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763C2-2CF3-4A8D-A2F6-52AAD25DF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CAFAF-F440-4BEA-83C0-06215780B219}" type="datetimeFigureOut">
              <a:rPr lang="ru-RU" smtClean="0"/>
              <a:pPr/>
              <a:t>09.02.2019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763C2-2CF3-4A8D-A2F6-52AAD25DF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40000"/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 userDrawn="1"/>
        </p:nvSpPr>
        <p:spPr>
          <a:xfrm>
            <a:off x="357158" y="285728"/>
            <a:ext cx="8501122" cy="6215106"/>
          </a:xfrm>
          <a:prstGeom prst="roundRect">
            <a:avLst>
              <a:gd name="adj" fmla="val 9106"/>
            </a:avLst>
          </a:prstGeom>
          <a:noFill/>
          <a:ln>
            <a:solidFill>
              <a:srgbClr val="57D3FF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 descr="0_75c96_b715e7d3_XL.jpeg"/>
          <p:cNvPicPr>
            <a:picLocks noChangeAspect="1"/>
          </p:cNvPicPr>
          <p:nvPr userDrawn="1"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63" t="8363"/>
          <a:stretch>
            <a:fillRect/>
          </a:stretch>
        </p:blipFill>
        <p:spPr>
          <a:xfrm>
            <a:off x="71406" y="71414"/>
            <a:ext cx="2000264" cy="200026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3CAFAF-F440-4BEA-83C0-06215780B219}" type="datetimeFigureOut">
              <a:rPr lang="ru-RU" smtClean="0"/>
              <a:pPr/>
              <a:t>09.02.2019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corowina.ucoz.com</a:t>
            </a:r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2867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 </a:t>
            </a:r>
            <a:br>
              <a:rPr lang="ru-RU" dirty="0" smtClean="0"/>
            </a:br>
            <a:r>
              <a:rPr lang="ru-RU" sz="1600" dirty="0" smtClean="0"/>
              <a:t>Муниципальное казенное дошкольное образовательное учреждение</a:t>
            </a:r>
            <a:br>
              <a:rPr lang="ru-RU" sz="1600" dirty="0" smtClean="0"/>
            </a:br>
            <a:r>
              <a:rPr lang="ru-RU" sz="1600" dirty="0" smtClean="0"/>
              <a:t> «детский сад №5» г.Пласта</a:t>
            </a:r>
            <a:br>
              <a:rPr lang="ru-RU" sz="1600" dirty="0" smtClean="0"/>
            </a:br>
            <a:endParaRPr lang="ru-RU" sz="1600" dirty="0"/>
          </a:p>
        </p:txBody>
      </p:sp>
      <p:pic>
        <p:nvPicPr>
          <p:cNvPr id="9" name="Рисунок 8" descr="293419_himik-pn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3108" y="3000372"/>
            <a:ext cx="5011060" cy="3576644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285720" y="857232"/>
            <a:ext cx="8286808" cy="261610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Альбом</a:t>
            </a:r>
          </a:p>
          <a:p>
            <a:pPr algn="ctr"/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«Я исследователь»</a:t>
            </a:r>
          </a:p>
          <a:p>
            <a:pPr algn="ctr"/>
            <a:r>
              <a:rPr lang="ru-RU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(экспериментируем с  дома с родителями)</a:t>
            </a:r>
          </a:p>
          <a:p>
            <a:pPr algn="ctr"/>
            <a:endParaRPr lang="ru-RU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72072"/>
          </a:xfrm>
        </p:spPr>
        <p:txBody>
          <a:bodyPr>
            <a:normAutofit fontScale="25000" lnSpcReduction="20000"/>
          </a:bodyPr>
          <a:lstStyle/>
          <a:p>
            <a:pPr marL="514350" indent="-514350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§"/>
            </a:pPr>
            <a:r>
              <a:rPr lang="ru-RU" sz="6400" b="1" dirty="0" smtClean="0">
                <a:latin typeface="Times New Roman" pitchFamily="18" charset="0"/>
                <a:cs typeface="Times New Roman" pitchFamily="18" charset="0"/>
              </a:rPr>
              <a:t>Цель : </a:t>
            </a:r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Расширение знаний родителей о развитии познавательного интереса и познавательной активности детей старшего дошкольного возраста средствами экспериментальной деятельности.</a:t>
            </a:r>
            <a:br>
              <a:rPr lang="ru-RU" sz="6400" dirty="0" smtClean="0">
                <a:latin typeface="Times New Roman" pitchFamily="18" charset="0"/>
                <a:cs typeface="Times New Roman" pitchFamily="18" charset="0"/>
              </a:rPr>
            </a:br>
            <a:endParaRPr lang="ru-RU" sz="6400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§"/>
            </a:pPr>
            <a:r>
              <a:rPr lang="ru-RU" sz="6400" b="1" dirty="0" smtClean="0">
                <a:latin typeface="Times New Roman" pitchFamily="18" charset="0"/>
                <a:cs typeface="Times New Roman" pitchFamily="18" charset="0"/>
              </a:rPr>
              <a:t>Задачи:</a:t>
            </a:r>
            <a:br>
              <a:rPr lang="ru-RU" sz="6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1.Повысить компетентность родителей по вопросу развития экспериментальной деятельности у старших дошкольников.</a:t>
            </a:r>
            <a:br>
              <a:rPr lang="ru-RU" sz="6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2.Раскрыть значение экспериментирования для развития творческих и познавательных способностей, мышления, воображения, исследовательской активности и самостоятельности дошкольников.</a:t>
            </a:r>
            <a:br>
              <a:rPr lang="ru-RU" sz="6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3.Расширять представления родителей о правильной организации опытно-экспериментальной деятельности с ребенком-дошкольником в домашних условиях.</a:t>
            </a:r>
            <a:br>
              <a:rPr lang="ru-RU" sz="6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4.Вызвать у родителей желание продемонстрировать полученные знания и умения в процессе проведения эксперимента.</a:t>
            </a:r>
            <a:br>
              <a:rPr lang="ru-RU" sz="6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5.Создать положительный, доверительный настрой на взаимодействие родителей с сотрудниками группы.</a:t>
            </a:r>
          </a:p>
          <a:p>
            <a:pPr marL="514350" indent="-514350">
              <a:buFont typeface="Wingdings" pitchFamily="2" charset="2"/>
              <a:buChar char="§"/>
            </a:pPr>
            <a:r>
              <a:rPr lang="ru-RU" sz="6400" b="1" dirty="0" smtClean="0">
                <a:latin typeface="Times New Roman" pitchFamily="18" charset="0"/>
                <a:cs typeface="Times New Roman" pitchFamily="18" charset="0"/>
              </a:rPr>
              <a:t>Предварительная работа</a:t>
            </a:r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: Консультация на тему </a:t>
            </a:r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« </a:t>
            </a:r>
            <a:r>
              <a:rPr lang="ru-RU" sz="6400" smtClean="0">
                <a:latin typeface="Times New Roman" pitchFamily="18" charset="0"/>
                <a:cs typeface="Times New Roman" pitchFamily="18" charset="0"/>
              </a:rPr>
              <a:t>Опыты и </a:t>
            </a:r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эксперименты в домашних условиях рекомендации для родителей»,  </a:t>
            </a:r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папка передвижка на тему </a:t>
            </a:r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« Исследуем и экспериментируем вместе с детьми»,  </a:t>
            </a:r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буклеты на тему </a:t>
            </a:r>
            <a:r>
              <a:rPr lang="ru-RU" sz="6400" smtClean="0">
                <a:latin typeface="Times New Roman" pitchFamily="18" charset="0"/>
                <a:cs typeface="Times New Roman" pitchFamily="18" charset="0"/>
              </a:rPr>
              <a:t>« Познавательно </a:t>
            </a:r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– исследовательская деятельность дома»</a:t>
            </a:r>
            <a:endParaRPr lang="ru-RU" sz="6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Родителям было предложено провести дома с ребенком 2 эксперимента из 4, на выбор. </a:t>
            </a:r>
          </a:p>
          <a:p>
            <a:pPr>
              <a:buNone/>
            </a:pPr>
            <a:r>
              <a:rPr lang="ru-RU" dirty="0" smtClean="0"/>
              <a:t>Эксперименты на тему воздух: </a:t>
            </a:r>
          </a:p>
          <a:p>
            <a:r>
              <a:rPr lang="ru-RU" dirty="0" smtClean="0"/>
              <a:t>«Имеет ли воздух запах»</a:t>
            </a:r>
          </a:p>
          <a:p>
            <a:r>
              <a:rPr lang="ru-RU" dirty="0" smtClean="0"/>
              <a:t>«Воздух в человеке»</a:t>
            </a:r>
          </a:p>
          <a:p>
            <a:pPr>
              <a:buNone/>
            </a:pPr>
            <a:r>
              <a:rPr lang="ru-RU" dirty="0" smtClean="0"/>
              <a:t>Эксперименты на тему вода</a:t>
            </a:r>
          </a:p>
          <a:p>
            <a:r>
              <a:rPr lang="ru-RU" dirty="0" smtClean="0"/>
              <a:t> «Вода принимает форму предметов»</a:t>
            </a:r>
          </a:p>
          <a:p>
            <a:r>
              <a:rPr lang="ru-RU" dirty="0" smtClean="0"/>
              <a:t>  «Вода бывает разная».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Экспериментирование с водой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«Имеет ли вода форму?»</a:t>
            </a:r>
            <a:endParaRPr lang="ru-RU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Задайте ребенку вопрос «А ты знаешь, какая форма у воды? Может она круглая? Или треугольная»Предложите ребенку провести опыт, и узнать имеет ли вода форму. Поставьте на стол прозрачные сосуды разной формы и кувшин с водой. Попросите ребенка заполнить их водой и обсудите, что видит ребенок теперь. Что вода сама по себе формы не имеет, но с легкостью принимает форму той емкости, в которую она попадает.</a:t>
            </a:r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«Вода бывает разная»</a:t>
            </a:r>
            <a:endParaRPr lang="ru-RU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/>
          </a:bodyPr>
          <a:lstStyle/>
          <a:p>
            <a:pPr fontAlgn="t"/>
            <a:r>
              <a:rPr lang="ru-RU" dirty="0" smtClean="0"/>
              <a:t> </a:t>
            </a:r>
            <a:r>
              <a:rPr lang="ru-RU" sz="2200" dirty="0" smtClean="0"/>
              <a:t>Задайте ребенку вопрос «Знаешь что вода бывает разная?» Проведите с ребенком опыт, что бы доказать что вода бывает разная. Попросите ребенка налить воды в форму для льда. Затем вместе с ребенком  отнесите на холод или в холодильник. Через время рассмотрите льдинки. </a:t>
            </a:r>
            <a:br>
              <a:rPr lang="ru-RU" sz="2200" dirty="0" smtClean="0"/>
            </a:br>
            <a:r>
              <a:rPr lang="ru-RU" sz="2200" dirty="0" smtClean="0"/>
              <a:t>Вместе обсудите, тот факт что лед - это замершая вода.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Экспериментирование с воздухом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55000" lnSpcReduction="2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 </a:t>
            </a:r>
          </a:p>
          <a:p>
            <a:pPr algn="ctr"/>
            <a:r>
              <a:rPr lang="ru-RU" sz="44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«Воздух в человеке»</a:t>
            </a:r>
            <a:endParaRPr lang="ru-RU" sz="440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Что бы провести данный опыт </a:t>
            </a:r>
            <a:br>
              <a:rPr lang="ru-RU" dirty="0" smtClean="0"/>
            </a:br>
            <a:r>
              <a:rPr lang="ru-RU" dirty="0" smtClean="0"/>
              <a:t>Вам понадобится стакан с водой, трубочки для коктейля. </a:t>
            </a:r>
            <a:br>
              <a:rPr lang="ru-RU" dirty="0" smtClean="0"/>
            </a:br>
            <a:r>
              <a:rPr lang="ru-RU" dirty="0" smtClean="0"/>
              <a:t>Спросите у ребенка «Ты видишь воздух?» «Хочешь на него посмотреть?» Берём стакан с водой и опускаем в него соломинку. Подуй в соломинку, что у тебя получилось? « А откуда же взялись пузырьки?» </a:t>
            </a:r>
            <a:br>
              <a:rPr lang="ru-RU" dirty="0" smtClean="0"/>
            </a:br>
            <a:r>
              <a:rPr lang="ru-RU" dirty="0" smtClean="0"/>
              <a:t>Помогите ребенку ответить на вопрос, вместе сделайте вывод. Мы выдыхаем воздух и в воде появляются пузырьки, значит внутри нас есть воздух.</a:t>
            </a:r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« Имеет ли воздух запах?»</a:t>
            </a:r>
            <a:endParaRPr lang="ru-RU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357686" y="2174875"/>
            <a:ext cx="4572031" cy="3951288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ru-RU" sz="2000" dirty="0" smtClean="0">
                <a:cs typeface="Times New Roman" pitchFamily="18" charset="0"/>
              </a:rPr>
              <a:t>Задайте ребенку вопрос «Как ты думаешь, имеет ли воздух запах? Давай проверим» Сейчас  я завяжу тебе глаза, когда я тебе скажу ты  будешь медленно  вдыхать и говорить ,чем пахнет. Дайте ребенку понюхать духи, апельсин ,лимон ,чеснок . Потом не давая никакого предмета, спросите, чем теперь пахнет? Когда ребенок скажет, что нечем, скажите что вы ничего не давали понюхать.  Вместе с ребенком сделайте вывод. Воздух не имеет запаха, пахнут предметы.</a:t>
            </a:r>
          </a:p>
          <a:p>
            <a:endParaRPr lang="ru-RU" sz="1600" dirty="0">
              <a:latin typeface="+mj-lt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endParaRPr lang="ru-RU" sz="2400" dirty="0"/>
          </a:p>
        </p:txBody>
      </p:sp>
      <p:pic>
        <p:nvPicPr>
          <p:cNvPr id="14" name="Содержимое 13" descr="BRKdaXtOfnQ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0034" y="2071678"/>
            <a:ext cx="8046156" cy="45259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714348" y="1"/>
            <a:ext cx="7925311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Латмарина</a:t>
            </a:r>
            <a:r>
              <a:rPr lang="ru-RU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Маргарита</a:t>
            </a:r>
            <a:br>
              <a:rPr lang="ru-RU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эксперимент</a:t>
            </a:r>
            <a:br>
              <a:rPr lang="ru-RU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«Имеет ли воздух запах»</a:t>
            </a:r>
            <a:endParaRPr lang="ru-RU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endParaRPr lang="ru-RU" sz="2400" dirty="0"/>
          </a:p>
        </p:txBody>
      </p:sp>
      <p:pic>
        <p:nvPicPr>
          <p:cNvPr id="5" name="Содержимое 4" descr="fYFfm4DSs0Q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4165680"/>
            <a:ext cx="4786346" cy="26923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Z93UAf1LBtg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0496" y="1643050"/>
            <a:ext cx="4738689" cy="26655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1000100" y="0"/>
            <a:ext cx="6715044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Латмарина</a:t>
            </a:r>
            <a: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Маргарита</a:t>
            </a:r>
            <a:b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эксперимент</a:t>
            </a:r>
            <a:b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«Вода принимает форму предмета»</a:t>
            </a:r>
            <a:endParaRPr lang="ru-RU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9" name="Рисунок 8" descr="1542478444_d9a0b383b78b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1428736"/>
            <a:ext cx="2172849" cy="278608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4143380"/>
            <a:ext cx="3571900" cy="1143000"/>
          </a:xfrm>
        </p:spPr>
        <p:txBody>
          <a:bodyPr>
            <a:norm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3" name="Рисунок 2" descr="fyG5Tc_GwQI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953034" cy="27860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Рисунок 3" descr="vts8olgBAF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6462" y="3821885"/>
            <a:ext cx="5397538" cy="303611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 descr="293419_himik-png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00694" y="500042"/>
            <a:ext cx="3109383" cy="2219322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0" y="3000372"/>
            <a:ext cx="4393224" cy="34778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Опыты:</a:t>
            </a:r>
            <a:br>
              <a:rPr lang="ru-RU" sz="4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4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«Воздух в человеке», </a:t>
            </a:r>
          </a:p>
          <a:p>
            <a:pPr algn="ctr"/>
            <a:r>
              <a:rPr lang="ru-RU" sz="4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«Вода бывает разная»</a:t>
            </a:r>
            <a:endParaRPr lang="ru-RU" sz="4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14290"/>
            <a:ext cx="8229600" cy="1143000"/>
          </a:xfrm>
        </p:spPr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Каргополов Артем </a:t>
            </a:r>
            <a:b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эксперимент</a:t>
            </a:r>
            <a:b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«Вода бывает разная»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5" name="Содержимое 4" descr="1WWwIgev88c (1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857364"/>
            <a:ext cx="3000396" cy="40005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0nSQNppkG_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00760" y="1738320"/>
            <a:ext cx="3143240" cy="41909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 descr="vUJpvLHjDp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71802" y="3000348"/>
            <a:ext cx="2893239" cy="38576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857272"/>
          </a:xfrm>
        </p:spPr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Каргополов Артем </a:t>
            </a:r>
            <a:b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эксперимент</a:t>
            </a:r>
            <a:b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«Воздух в человеке»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5" name="Содержимое 4" descr="uHiCi7FUCoM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643050"/>
            <a:ext cx="3053974" cy="40719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bq63Hrbme-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36447" y="1643050"/>
            <a:ext cx="3107553" cy="41434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 descr="n5csqqdi0HQ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143240" y="3000372"/>
            <a:ext cx="2893221" cy="38576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Топорков Сережа</a:t>
            </a:r>
            <a:b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«Вода принимает форму предмета»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6" name="Содержимое 5" descr="AIrBJy4OeQc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572132" y="3810909"/>
            <a:ext cx="3571868" cy="304709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 descr="jf9ZpFq3MB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428868"/>
            <a:ext cx="4654690" cy="44291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Рисунок 9" descr="4543905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900025" y="500042"/>
            <a:ext cx="2243975" cy="323823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71435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Топорков Сережа</a:t>
            </a:r>
            <a:b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эксперимент</a:t>
            </a:r>
            <a:b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«Имеет ли воздух запах»</a:t>
            </a:r>
            <a:b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dirty="0"/>
          </a:p>
        </p:txBody>
      </p:sp>
      <p:pic>
        <p:nvPicPr>
          <p:cNvPr id="5" name="Рисунок 4" descr="hPYTOnjyXL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32002" y="1785926"/>
            <a:ext cx="3211998" cy="35004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ZPM_KzKhxBQ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928802"/>
            <a:ext cx="3524512" cy="31432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Содержимое 3" descr="GIdVu4H0GK8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3286116" y="2975757"/>
            <a:ext cx="2911682" cy="38822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Топорков Сережа</a:t>
            </a:r>
            <a:b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эксперимент</a:t>
            </a:r>
            <a:b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«Воздух в человеке»</a:t>
            </a:r>
            <a:endParaRPr lang="ru-RU" dirty="0"/>
          </a:p>
        </p:txBody>
      </p:sp>
      <p:pic>
        <p:nvPicPr>
          <p:cNvPr id="4" name="Содержимое 3" descr="8BR6-NA7FH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49528" y="1928802"/>
            <a:ext cx="3394472" cy="45259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 descr="nto0tq6sjb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714488"/>
            <a:ext cx="2946818" cy="392909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химия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1802" y="3571876"/>
            <a:ext cx="2427624" cy="3286124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1429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Стихеева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Катя</a:t>
            </a:r>
            <a:b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эксперимент</a:t>
            </a:r>
            <a:b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«Вода бывает разная»</a:t>
            </a:r>
            <a:endParaRPr lang="ru-RU" dirty="0"/>
          </a:p>
        </p:txBody>
      </p:sp>
      <p:pic>
        <p:nvPicPr>
          <p:cNvPr id="4" name="Содержимое 3" descr="2v9q8diPyQY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3482578"/>
            <a:ext cx="4500562" cy="33754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 descr="A686STtaxl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38755" y="1857364"/>
            <a:ext cx="3905245" cy="29289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химия 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-214346" y="0"/>
            <a:ext cx="3102992" cy="3500438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Черенков Кирилл</a:t>
            </a:r>
            <a:b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эксперимент</a:t>
            </a:r>
            <a:b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«Вода принимает форму предмета»</a:t>
            </a:r>
            <a:endParaRPr lang="ru-RU" sz="3600" dirty="0"/>
          </a:p>
        </p:txBody>
      </p:sp>
      <p:pic>
        <p:nvPicPr>
          <p:cNvPr id="6" name="Содержимое 5" descr="6kk-wtV3L_Q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42908" y="3386126"/>
            <a:ext cx="4629165" cy="34718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 descr="7BEJjb1v4R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7686" y="1928802"/>
            <a:ext cx="4786314" cy="35897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Черенков Кирилл</a:t>
            </a:r>
            <a:b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эксперимент</a:t>
            </a:r>
            <a:b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«Вода бывает разная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»</a:t>
            </a:r>
            <a:endParaRPr lang="ru-RU" dirty="0"/>
          </a:p>
        </p:txBody>
      </p:sp>
      <p:pic>
        <p:nvPicPr>
          <p:cNvPr id="4" name="Содержимое 3" descr="XS3Ico8CP7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86380" y="1738301"/>
            <a:ext cx="3857620" cy="51434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 descr="F2RujgBgz-g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071918"/>
            <a:ext cx="3714776" cy="27860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oyoelcciT7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8596" y="1678744"/>
            <a:ext cx="3143272" cy="23574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Черенков Кирилл</a:t>
            </a:r>
            <a:b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эксперимент</a:t>
            </a:r>
            <a:b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«Имеет ли воздух запах?»</a:t>
            </a:r>
            <a:endParaRPr lang="ru-RU" dirty="0"/>
          </a:p>
        </p:txBody>
      </p:sp>
      <p:pic>
        <p:nvPicPr>
          <p:cNvPr id="4" name="Содержимое 3" descr="EAaok4C9EQM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785926"/>
            <a:ext cx="3394472" cy="45259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 descr="i594HjxI2g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57884" y="1643050"/>
            <a:ext cx="3286116" cy="43814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ZjeuYEKRTw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161117" y="3071810"/>
            <a:ext cx="2839643" cy="378619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291</TotalTime>
  <Words>298</Words>
  <Application>Microsoft Office PowerPoint</Application>
  <PresentationFormat>Экран (4:3)</PresentationFormat>
  <Paragraphs>39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  Муниципальное казенное дошкольное образовательное учреждение  «детский сад №5» г.Пласта </vt:lpstr>
      <vt:lpstr>Слайд 2</vt:lpstr>
      <vt:lpstr>Слайд 3</vt:lpstr>
      <vt:lpstr>Экспериментирование с водой</vt:lpstr>
      <vt:lpstr>Экспериментирование с воздухом</vt:lpstr>
      <vt:lpstr>Слайд 6</vt:lpstr>
      <vt:lpstr>Слайд 7</vt:lpstr>
      <vt:lpstr> </vt:lpstr>
      <vt:lpstr>Каргополов Артем  эксперимент  «Вода бывает разная»</vt:lpstr>
      <vt:lpstr>Каргополов Артем  эксперимент  «Воздух в человеке»</vt:lpstr>
      <vt:lpstr>Топорков Сережа  «Вода принимает форму предмета»</vt:lpstr>
      <vt:lpstr>Топорков Сережа эксперимент  «Имеет ли воздух запах» </vt:lpstr>
      <vt:lpstr>Топорков Сережа эксперимент  «Воздух в человеке»</vt:lpstr>
      <vt:lpstr>Стихеева Катя эксперимент  «Вода бывает разная»</vt:lpstr>
      <vt:lpstr>Черенков Кирилл эксперимент  «Вода принимает форму предмета»</vt:lpstr>
      <vt:lpstr>Черенков Кирилл эксперимент  «Вода бывает разная»</vt:lpstr>
      <vt:lpstr>Черенков Кирилл эксперимент  «Имеет ли воздух запах?»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Раиса</cp:lastModifiedBy>
  <cp:revision>6</cp:revision>
  <dcterms:created xsi:type="dcterms:W3CDTF">2013-01-06T18:32:13Z</dcterms:created>
  <dcterms:modified xsi:type="dcterms:W3CDTF">2019-02-09T11:39:36Z</dcterms:modified>
</cp:coreProperties>
</file>