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56" r:id="rId6"/>
    <p:sldId id="262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504" y="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7856-B2C4-477A-A3B9-1DB0C8120286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2A7F1-9562-40EB-82E2-85B9C42ED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7856-B2C4-477A-A3B9-1DB0C8120286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2A7F1-9562-40EB-82E2-85B9C42ED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7856-B2C4-477A-A3B9-1DB0C8120286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2A7F1-9562-40EB-82E2-85B9C42ED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7856-B2C4-477A-A3B9-1DB0C8120286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2A7F1-9562-40EB-82E2-85B9C42ED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7856-B2C4-477A-A3B9-1DB0C8120286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2A7F1-9562-40EB-82E2-85B9C42ED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7856-B2C4-477A-A3B9-1DB0C8120286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2A7F1-9562-40EB-82E2-85B9C42ED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7856-B2C4-477A-A3B9-1DB0C8120286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2A7F1-9562-40EB-82E2-85B9C42ED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7856-B2C4-477A-A3B9-1DB0C8120286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2A7F1-9562-40EB-82E2-85B9C42ED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7856-B2C4-477A-A3B9-1DB0C8120286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2A7F1-9562-40EB-82E2-85B9C42ED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7856-B2C4-477A-A3B9-1DB0C8120286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2A7F1-9562-40EB-82E2-85B9C42ED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E7856-B2C4-477A-A3B9-1DB0C8120286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2A7F1-9562-40EB-82E2-85B9C42ED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E7856-B2C4-477A-A3B9-1DB0C8120286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2A7F1-9562-40EB-82E2-85B9C42ED1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lanov.FI\Downloads\Блокада Ленинграда\shutterstock_6796894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donis" pitchFamily="18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34888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Гитлер полагал, что захват Ленинграда даст не только контроль над всеми балтийскими побережьями и уничтожение Балтийского флота, но и принесёт огромные политические дивиденды. Советский Союз потеряет город, который, являясь колыбелью Октябрьской революции, имеет для советского государства особый символический смысл. 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donis" pitchFamily="18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lanov.FI\Downloads\Блокада Ленинграда\shutterstock_6787882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2420888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После неудачи Вермахта в попытке быстро захватить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Ленинград </a:t>
            </a:r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немцы изменили тактику: фюрер принял решение стереть город с лица земли. Войска приступили к разрушению города массированными артиллерийскими обстрелами и бомбёжками. Немцы сбросили на Ленинград несколько тысяч зажигательных бомб с целью вызвать массовые пожары. Особое внимание они уделяли уничтожению складов с продовольствием.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lanov.FI\Downloads\Блокада Ленинграда\shutterstock_6932819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2420888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Началом блокады считается 8 сентября 1941 года, когда была прервана сухопутная связь Ленинграда со всей страной. Город вступил в войну, имея обычный запас продуктов. Нормы отпуска продуктов по карточкам были высокие, и никакой нехватки продовольствия до начала блокады не было. В октябре жители города почувствовали на себе явную нехватку продовольствия, а в ноябре в Ленинграде начался настоящий голод.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lanov.FI\Downloads\Блокада Ленинграда\shutterstock_7129379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2420888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Запасы продовольствия доставлялись в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город </a:t>
            </a:r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как по воздуху,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/>
            </a:r>
            <a:b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</a:br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так </a:t>
            </a:r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и по воде через Ладожское озеро до установления льда. Пока лёд набирал достаточную для движения автомашин толщину,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сообщение через </a:t>
            </a:r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Ладогу практически отсутствовало.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/>
            </a:r>
            <a:b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</a:br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Все </a:t>
            </a:r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эти транспортные коммуникации находились под постоянным огнём противника.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lanov.FI\Downloads\Блокада Ленинграда\shutterstock_6404263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2132856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В первые месяцы блокады на улицах Ленинграда было установлено 1500 громкоговорителей. Радиосеть несла информацию для населения о налётах и воздушной тревоге. Осенью 1941 года, сразу после установления блокады, советские войска предприняли две неудачные операции с целью восстановления сухопутной связи Ленинграда с остальной страной,  затем ещё несколько, тоже неудачных, в 1942 году.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lanov.FI\Downloads\Блокада Ленинграда\st-petersburg-1225481_1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2492896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18 января 1943 года в рамках операции «Искра» блокада Ленинграда была прорвана.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Несмотря </a:t>
            </a:r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на то, что полностью снять блокаду города не удалось, благодаря прорыву в осадный город начали поступать продовольствие и боеприпасы. Ещё около года понадобилась советским войскам для того, чтобы полностью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освободить Ленинград: </a:t>
            </a:r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в конце января 1944 года была проведена операция «Январский гром».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/>
            </a:r>
            <a:b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</a:br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Ужас </a:t>
            </a:r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для </a:t>
            </a:r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ленинградцев наконец </a:t>
            </a:r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закончился.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lanov.FI\Downloads\Блокада Ленинграда\shutterstock_768812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26369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Блокада Ленинграда. 8 сентября 1941 — 27 января 1944. </a:t>
            </a:r>
            <a:endParaRPr lang="ru-RU" sz="2400" dirty="0" smtClean="0">
              <a:ln>
                <a:solidFill>
                  <a:schemeClr val="tx1"/>
                </a:solidFill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Adonis" pitchFamily="18" charset="-52"/>
            </a:endParaRPr>
          </a:p>
          <a:p>
            <a:pPr algn="ctr"/>
            <a:r>
              <a:rPr lang="ru-RU" sz="24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872 </a:t>
            </a:r>
            <a:r>
              <a:rPr lang="ru-RU" sz="2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Adonis" pitchFamily="18" charset="-52"/>
              </a:rPr>
              <a:t>дня смерти, ада и войны. По некоторым данным, погибли почти 1500000 миллиона человек. Большая часть из них были мирными жителями. Основной причиной смерти оказался голод. Вечная память горожанам и защитникам города.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304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Drofa LTD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Ulanov.FI</dc:creator>
  <cp:lastModifiedBy>Buylova.AA</cp:lastModifiedBy>
  <cp:revision>10</cp:revision>
  <dcterms:created xsi:type="dcterms:W3CDTF">2018-01-10T10:08:31Z</dcterms:created>
  <dcterms:modified xsi:type="dcterms:W3CDTF">2018-01-12T08:27:33Z</dcterms:modified>
</cp:coreProperties>
</file>