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510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31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524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51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71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262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61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026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616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435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246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471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343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257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508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52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268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4539BC3-738F-4C51-A9EF-9151AFE6621C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44A10-3C63-4FFE-944E-EE5CD3AFA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9466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F6E53C-E9FF-4279-8012-38481A23D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600" dirty="0"/>
              <a:t>Сетевой  </a:t>
            </a:r>
            <a:r>
              <a:rPr lang="ru-RU" sz="6600" dirty="0" err="1"/>
              <a:t>пед.класс</a:t>
            </a:r>
            <a:endParaRPr lang="ru-RU" sz="6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9F86F3-5177-4259-BF05-66A458537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МБОУ «</a:t>
            </a:r>
            <a:r>
              <a:rPr lang="ru-RU" dirty="0" err="1"/>
              <a:t>Кыллахская</a:t>
            </a:r>
            <a:r>
              <a:rPr lang="ru-RU" dirty="0"/>
              <a:t> СОШ им. А.Л. </a:t>
            </a:r>
            <a:r>
              <a:rPr lang="ru-RU" dirty="0" err="1"/>
              <a:t>Бахсырова</a:t>
            </a:r>
            <a:r>
              <a:rPr lang="ru-RU" dirty="0"/>
              <a:t>»</a:t>
            </a:r>
          </a:p>
          <a:p>
            <a:r>
              <a:rPr lang="ru-RU" u="sng" dirty="0"/>
              <a:t>Авторы</a:t>
            </a:r>
            <a:r>
              <a:rPr lang="ru-RU" dirty="0"/>
              <a:t>: Максимова </a:t>
            </a:r>
            <a:r>
              <a:rPr lang="ru-RU" dirty="0" err="1"/>
              <a:t>а.м</a:t>
            </a:r>
            <a:r>
              <a:rPr lang="ru-RU" dirty="0"/>
              <a:t>., </a:t>
            </a:r>
            <a:r>
              <a:rPr lang="ru-RU" dirty="0" err="1"/>
              <a:t>кугасова</a:t>
            </a:r>
            <a:r>
              <a:rPr lang="ru-RU" dirty="0"/>
              <a:t> </a:t>
            </a:r>
            <a:r>
              <a:rPr lang="ru-RU" dirty="0" err="1"/>
              <a:t>н.н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4491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07549C-AC2E-4127-9531-A78DD3054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765" y="452718"/>
            <a:ext cx="8434069" cy="686969"/>
          </a:xfrm>
        </p:spPr>
        <p:txBody>
          <a:bodyPr/>
          <a:lstStyle/>
          <a:p>
            <a:r>
              <a:rPr lang="ru-RU" dirty="0"/>
              <a:t>Актуальность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7F3FF2-5CC9-4395-BFFA-158D0D88D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888" y="1364974"/>
            <a:ext cx="9214966" cy="4883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Актуальность проблемы привлечение молодежи к профессии учителя обоснована реальной ситуацией в современной школе, конкретно в Олекминском районе. </a:t>
            </a:r>
          </a:p>
          <a:p>
            <a:pPr marL="0" indent="0">
              <a:buNone/>
            </a:pPr>
            <a:r>
              <a:rPr lang="ru-RU" sz="2800" dirty="0"/>
              <a:t>Как показывает мониторинг востребованности педагогическими кадрами с годами вакансий меньше не становится. Исходя из этого вытекает </a:t>
            </a:r>
            <a:r>
              <a:rPr lang="ru-RU" sz="2800" u="sng" dirty="0"/>
              <a:t>Проблема проекта: </a:t>
            </a:r>
            <a:r>
              <a:rPr lang="ru-RU" sz="2800" dirty="0"/>
              <a:t>нехватка педагогических кадров; утечка молодых специалистов </a:t>
            </a:r>
          </a:p>
        </p:txBody>
      </p:sp>
    </p:spTree>
    <p:extLst>
      <p:ext uri="{BB962C8B-B14F-4D97-AF65-F5344CB8AC3E}">
        <p14:creationId xmlns:p14="http://schemas.microsoft.com/office/powerpoint/2010/main" val="1557552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C98174-A203-4B79-8703-ED6E81315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Цели и задачи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2210B1-0EAE-4027-B391-47F53DB5E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3183" y="1364974"/>
            <a:ext cx="8936670" cy="4883425"/>
          </a:xfrm>
        </p:spPr>
        <p:txBody>
          <a:bodyPr/>
          <a:lstStyle/>
          <a:p>
            <a:r>
              <a:rPr lang="ru-RU" u="sng" dirty="0"/>
              <a:t>Цель:</a:t>
            </a:r>
            <a:r>
              <a:rPr lang="ru-RU" dirty="0"/>
              <a:t> обеспечение местными педагогическими кадрами школ </a:t>
            </a:r>
            <a:r>
              <a:rPr lang="ru-RU" dirty="0" err="1"/>
              <a:t>Олекминского</a:t>
            </a:r>
            <a:r>
              <a:rPr lang="ru-RU" dirty="0"/>
              <a:t> района, путем дополнительного образования через систему психолого-педагогических элективных курсов с заключением целевых договоров с педагогическими ВУЗ-</a:t>
            </a:r>
            <a:r>
              <a:rPr lang="ru-RU" dirty="0" err="1"/>
              <a:t>ами</a:t>
            </a:r>
            <a:r>
              <a:rPr lang="ru-RU" dirty="0"/>
              <a:t> (ССУЗ-</a:t>
            </a:r>
            <a:r>
              <a:rPr lang="ru-RU" dirty="0" err="1"/>
              <a:t>ами</a:t>
            </a:r>
            <a:r>
              <a:rPr lang="ru-RU" dirty="0"/>
              <a:t>) республики.</a:t>
            </a:r>
          </a:p>
          <a:p>
            <a:r>
              <a:rPr lang="ru-RU" u="sng" dirty="0"/>
              <a:t>Задачи: </a:t>
            </a:r>
            <a:r>
              <a:rPr lang="ru-RU" dirty="0"/>
              <a:t>1. Набираем класс из числа желающих выпускников поступить в педагогические ВУЗ-ы (не менее 3 человек);</a:t>
            </a:r>
          </a:p>
          <a:p>
            <a:pPr marL="0" indent="0">
              <a:buNone/>
            </a:pPr>
            <a:r>
              <a:rPr lang="ru-RU" u="sng" dirty="0"/>
              <a:t> 2. О</a:t>
            </a:r>
            <a:r>
              <a:rPr lang="ru-RU" dirty="0"/>
              <a:t>рганизовать учебный процесс по необходимым предметам для эффективной сдачи ЕГЭ, путем онлайн-элективных курсов;</a:t>
            </a:r>
          </a:p>
          <a:p>
            <a:pPr marL="0" indent="0">
              <a:buNone/>
            </a:pPr>
            <a:r>
              <a:rPr lang="ru-RU" u="sng" dirty="0"/>
              <a:t>3. </a:t>
            </a:r>
            <a:r>
              <a:rPr lang="ru-RU" dirty="0"/>
              <a:t>Заключить целевые договора с педагогическими ВУЗ-ми и ССУЗ-ми.   </a:t>
            </a:r>
            <a:r>
              <a:rPr lang="ru-RU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0993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F364C4-E59E-44CD-947F-EB6D38C78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1. Подготовительный этап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2FC4D5-BE34-4895-B28A-49C99A007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410" y="1325218"/>
            <a:ext cx="9082444" cy="4923182"/>
          </a:xfrm>
        </p:spPr>
        <p:txBody>
          <a:bodyPr>
            <a:normAutofit/>
          </a:bodyPr>
          <a:lstStyle/>
          <a:p>
            <a:r>
              <a:rPr lang="ru-RU" dirty="0"/>
              <a:t>Информирование старшеклассников о работе учителя, мотивировать на выбор педагогической профессии (на этом этапе мы набираем желающих поступить в педагогические ВУЗ-ы и ССУЗ-ы, весной в 10 классе)</a:t>
            </a:r>
          </a:p>
          <a:p>
            <a:r>
              <a:rPr lang="ru-RU" dirty="0"/>
              <a:t>Привлечение опытных педагогов (с эффективными показателями в ЕГЭ) республики или других городов России для работы в нашем Сетевом </a:t>
            </a:r>
            <a:r>
              <a:rPr lang="ru-RU" dirty="0" err="1"/>
              <a:t>пед.классе</a:t>
            </a:r>
            <a:r>
              <a:rPr lang="ru-RU" dirty="0"/>
              <a:t>.</a:t>
            </a:r>
          </a:p>
          <a:p>
            <a:r>
              <a:rPr lang="ru-RU" dirty="0"/>
              <a:t>Тесное сотрудничество с отделом кадров Управления Образования </a:t>
            </a:r>
            <a:r>
              <a:rPr lang="ru-RU" dirty="0" err="1"/>
              <a:t>Олекминского</a:t>
            </a:r>
            <a:r>
              <a:rPr lang="ru-RU" dirty="0"/>
              <a:t> района (заключение целевых договоров с педагогическими ВУЗ-ми и ССУЗ-ми)</a:t>
            </a:r>
          </a:p>
          <a:p>
            <a:r>
              <a:rPr lang="ru-RU" dirty="0"/>
              <a:t>Обеспечение отдельным ученическим технически-оснащенным кабинетом.</a:t>
            </a:r>
          </a:p>
        </p:txBody>
      </p:sp>
    </p:spTree>
    <p:extLst>
      <p:ext uri="{BB962C8B-B14F-4D97-AF65-F5344CB8AC3E}">
        <p14:creationId xmlns:p14="http://schemas.microsoft.com/office/powerpoint/2010/main" val="409828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EBFB14-7579-44D1-847C-532CB8D91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61" y="452718"/>
            <a:ext cx="9374973" cy="1270065"/>
          </a:xfrm>
        </p:spPr>
        <p:txBody>
          <a:bodyPr/>
          <a:lstStyle/>
          <a:p>
            <a:r>
              <a:rPr lang="ru-RU" dirty="0"/>
              <a:t>2. Основной этап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F09988-779D-4961-BC5A-CD550A0D6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Элективные курсы проводятся во внеурочное время, 2-3 раза в неделю по отдельным предметам.</a:t>
            </a:r>
          </a:p>
          <a:p>
            <a:r>
              <a:rPr lang="ru-RU" sz="2800" dirty="0"/>
              <a:t>Весь год ученики </a:t>
            </a:r>
            <a:r>
              <a:rPr lang="ru-RU" sz="2800" dirty="0" err="1"/>
              <a:t>пед.класса</a:t>
            </a:r>
            <a:r>
              <a:rPr lang="ru-RU" sz="2800" dirty="0"/>
              <a:t> посещают открытые уроки учителей, принимают активное участие в работе правительства школы, помогают в воспитательной работе классного руководителя своего прикрепленного класса.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378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C3A2EA-3384-4CC5-8A84-FD1C14BB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FBD0EC84-F476-4949-B53F-E8A4D246D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091" y="249735"/>
            <a:ext cx="4115333" cy="3086500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114DDF7-AD5D-44C1-91E8-005B0371A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78" y="249735"/>
            <a:ext cx="6240832" cy="351451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3AD85FB-D468-48A8-9D77-84B96A062B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110" y="2696312"/>
            <a:ext cx="5441820" cy="40719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65200A3-9EBC-470F-A5CE-9072E9AD7E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92" y="3180891"/>
            <a:ext cx="5839999" cy="364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11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C42A75-D4C6-4C33-9005-CC13CF75C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3. Заключительный этап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1AC4BA-3163-4352-B0B0-A811B1FB2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Получение свидетельства об окончании сетевого </a:t>
            </a:r>
            <a:r>
              <a:rPr lang="ru-RU" sz="2800" dirty="0" err="1"/>
              <a:t>пед.класса</a:t>
            </a:r>
            <a:endParaRPr lang="ru-RU" sz="2800" dirty="0"/>
          </a:p>
          <a:p>
            <a:r>
              <a:rPr lang="ru-RU" sz="2800" dirty="0"/>
              <a:t>Успешная сдача экзаменов, получение аттестата.</a:t>
            </a:r>
          </a:p>
          <a:p>
            <a:r>
              <a:rPr lang="ru-RU" sz="2800" dirty="0"/>
              <a:t>Поступление в педагогические ВУЗ-ы и ССУЗ-ы республики</a:t>
            </a:r>
          </a:p>
          <a:p>
            <a:r>
              <a:rPr lang="ru-RU" sz="2800" dirty="0"/>
              <a:t>Успешная социализация в педагогической отрасли.</a:t>
            </a:r>
          </a:p>
        </p:txBody>
      </p:sp>
    </p:spTree>
    <p:extLst>
      <p:ext uri="{BB962C8B-B14F-4D97-AF65-F5344CB8AC3E}">
        <p14:creationId xmlns:p14="http://schemas.microsoft.com/office/powerpoint/2010/main" val="2066468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DB94A-9201-4905-A93D-DF84D8235C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AF5F526-F123-4648-96FA-35B0BBEFC9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0AC402-6E73-4135-ACBD-56D8E7F1E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43" y="253005"/>
            <a:ext cx="5481858" cy="2466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174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80</TotalTime>
  <Words>327</Words>
  <Application>Microsoft Office PowerPoint</Application>
  <PresentationFormat>Широкоэкранный</PresentationFormat>
  <Paragraphs>25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Ион</vt:lpstr>
      <vt:lpstr>Сетевой  пед.класс</vt:lpstr>
      <vt:lpstr>Актуальность проекта</vt:lpstr>
      <vt:lpstr>Цели и задачи проекта:</vt:lpstr>
      <vt:lpstr>1. Подготовительный этап</vt:lpstr>
      <vt:lpstr>2. Основной этап</vt:lpstr>
      <vt:lpstr>Презентация PowerPoint</vt:lpstr>
      <vt:lpstr>3. Заключительный этап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Сетевой  пед.класс</dc:title>
  <dc:creator>Аида Михайловна</dc:creator>
  <cp:lastModifiedBy>Аида Михайловна</cp:lastModifiedBy>
  <cp:revision>8</cp:revision>
  <dcterms:created xsi:type="dcterms:W3CDTF">2021-04-01T06:24:23Z</dcterms:created>
  <dcterms:modified xsi:type="dcterms:W3CDTF">2021-04-01T07:44:56Z</dcterms:modified>
</cp:coreProperties>
</file>