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65" r:id="rId10"/>
    <p:sldId id="267" r:id="rId11"/>
    <p:sldId id="268" r:id="rId12"/>
    <p:sldId id="269" r:id="rId13"/>
    <p:sldId id="284" r:id="rId14"/>
    <p:sldId id="289" r:id="rId15"/>
    <p:sldId id="293" r:id="rId16"/>
    <p:sldId id="294" r:id="rId17"/>
    <p:sldId id="270" r:id="rId18"/>
    <p:sldId id="287" r:id="rId19"/>
    <p:sldId id="280" r:id="rId20"/>
    <p:sldId id="290" r:id="rId21"/>
    <p:sldId id="288" r:id="rId22"/>
    <p:sldId id="291" r:id="rId23"/>
    <p:sldId id="271" r:id="rId24"/>
    <p:sldId id="282" r:id="rId25"/>
    <p:sldId id="295" r:id="rId26"/>
    <p:sldId id="272" r:id="rId27"/>
    <p:sldId id="283" r:id="rId28"/>
    <p:sldId id="285" r:id="rId29"/>
    <p:sldId id="273" r:id="rId30"/>
    <p:sldId id="274" r:id="rId31"/>
    <p:sldId id="292" r:id="rId32"/>
    <p:sldId id="298" r:id="rId33"/>
    <p:sldId id="286" r:id="rId34"/>
    <p:sldId id="296" r:id="rId35"/>
    <p:sldId id="297" r:id="rId36"/>
    <p:sldId id="275" r:id="rId37"/>
    <p:sldId id="276" r:id="rId38"/>
    <p:sldId id="299" r:id="rId39"/>
    <p:sldId id="300" r:id="rId40"/>
    <p:sldId id="278" r:id="rId41"/>
    <p:sldId id="277" r:id="rId42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49" autoAdjust="0"/>
    <p:restoredTop sz="94660"/>
  </p:normalViewPr>
  <p:slideViewPr>
    <p:cSldViewPr>
      <p:cViewPr varScale="1">
        <p:scale>
          <a:sx n="69" d="100"/>
          <a:sy n="69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301812-37CF-403C-96C5-D4CB6820F707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C46C174-3863-422D-96EC-19CF98C7E512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Этапы реализации проекта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6D17C8C-DB7D-4814-A088-565D9A3A673C}" type="parTrans" cxnId="{07E75922-DFE6-43B2-A51F-8F8B847A9BCF}">
      <dgm:prSet/>
      <dgm:spPr/>
      <dgm:t>
        <a:bodyPr/>
        <a:lstStyle/>
        <a:p>
          <a:endParaRPr lang="ru-RU"/>
        </a:p>
      </dgm:t>
    </dgm:pt>
    <dgm:pt modelId="{AB0B65C9-299B-46AC-A906-72E4767242D7}" type="sibTrans" cxnId="{07E75922-DFE6-43B2-A51F-8F8B847A9BCF}">
      <dgm:prSet/>
      <dgm:spPr/>
      <dgm:t>
        <a:bodyPr/>
        <a:lstStyle/>
        <a:p>
          <a:endParaRPr lang="ru-RU"/>
        </a:p>
      </dgm:t>
    </dgm:pt>
    <dgm:pt modelId="{3D70FEC1-9C72-4AF0-95BF-B784F5E2C29B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Подготовительный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1E02F49-9DD2-48FF-BE8D-4CA64A333411}" type="parTrans" cxnId="{C21CFC64-8DAA-432F-B341-E6BE1063E090}">
      <dgm:prSet/>
      <dgm:spPr/>
      <dgm:t>
        <a:bodyPr/>
        <a:lstStyle/>
        <a:p>
          <a:endParaRPr lang="ru-RU"/>
        </a:p>
      </dgm:t>
    </dgm:pt>
    <dgm:pt modelId="{C09682CA-98CE-4AE9-8DE7-AE30496A7729}" type="sibTrans" cxnId="{C21CFC64-8DAA-432F-B341-E6BE1063E090}">
      <dgm:prSet/>
      <dgm:spPr/>
      <dgm:t>
        <a:bodyPr/>
        <a:lstStyle/>
        <a:p>
          <a:endParaRPr lang="ru-RU"/>
        </a:p>
      </dgm:t>
    </dgm:pt>
    <dgm:pt modelId="{B7151CE4-1097-4191-A6DE-DE1F78E6AA68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Основной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D540A76-E506-4160-9A52-E2099DC09202}" type="parTrans" cxnId="{788DA920-8D09-4160-B293-25339EA1F0A6}">
      <dgm:prSet/>
      <dgm:spPr/>
      <dgm:t>
        <a:bodyPr/>
        <a:lstStyle/>
        <a:p>
          <a:endParaRPr lang="ru-RU"/>
        </a:p>
      </dgm:t>
    </dgm:pt>
    <dgm:pt modelId="{C4A81D42-3D31-4457-80CF-C7B65BF3E5E0}" type="sibTrans" cxnId="{788DA920-8D09-4160-B293-25339EA1F0A6}">
      <dgm:prSet/>
      <dgm:spPr/>
      <dgm:t>
        <a:bodyPr/>
        <a:lstStyle/>
        <a:p>
          <a:endParaRPr lang="ru-RU"/>
        </a:p>
      </dgm:t>
    </dgm:pt>
    <dgm:pt modelId="{A79CD796-66E9-491E-85EA-E6D728A90109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Заключительный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9BBF4F1-CA66-4A19-B946-0DF9BA323766}" type="parTrans" cxnId="{3C39D080-7679-465A-8527-97AAA7804C7E}">
      <dgm:prSet/>
      <dgm:spPr/>
      <dgm:t>
        <a:bodyPr/>
        <a:lstStyle/>
        <a:p>
          <a:endParaRPr lang="ru-RU"/>
        </a:p>
      </dgm:t>
    </dgm:pt>
    <dgm:pt modelId="{F7A32702-40FA-45D7-894C-307339E52554}" type="sibTrans" cxnId="{3C39D080-7679-465A-8527-97AAA7804C7E}">
      <dgm:prSet/>
      <dgm:spPr/>
      <dgm:t>
        <a:bodyPr/>
        <a:lstStyle/>
        <a:p>
          <a:endParaRPr lang="ru-RU"/>
        </a:p>
      </dgm:t>
    </dgm:pt>
    <dgm:pt modelId="{8550CC57-C7A5-42AF-9294-4079C0D328C5}" type="pres">
      <dgm:prSet presAssocID="{6B301812-37CF-403C-96C5-D4CB6820F70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2B9D981-9440-4E7D-9A9B-CE7A908D6070}" type="pres">
      <dgm:prSet presAssocID="{EC46C174-3863-422D-96EC-19CF98C7E512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030A57F5-C19A-4106-AAD4-6EE3909AB500}" type="pres">
      <dgm:prSet presAssocID="{EC46C174-3863-422D-96EC-19CF98C7E512}" presName="rootComposite1" presStyleCnt="0"/>
      <dgm:spPr/>
      <dgm:t>
        <a:bodyPr/>
        <a:lstStyle/>
        <a:p>
          <a:endParaRPr lang="ru-RU"/>
        </a:p>
      </dgm:t>
    </dgm:pt>
    <dgm:pt modelId="{7791E148-8BB5-49EC-807A-E23FE9340E59}" type="pres">
      <dgm:prSet presAssocID="{EC46C174-3863-422D-96EC-19CF98C7E512}" presName="rootText1" presStyleLbl="node0" presStyleIdx="0" presStyleCnt="1" custLinFactNeighborX="4677" custLinFactNeighborY="-525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EDE101-FC8B-494A-B09D-856509ACB1D0}" type="pres">
      <dgm:prSet presAssocID="{EC46C174-3863-422D-96EC-19CF98C7E51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7524A26-544F-4D0E-B856-1B8C0B004D13}" type="pres">
      <dgm:prSet presAssocID="{EC46C174-3863-422D-96EC-19CF98C7E512}" presName="hierChild2" presStyleCnt="0"/>
      <dgm:spPr/>
      <dgm:t>
        <a:bodyPr/>
        <a:lstStyle/>
        <a:p>
          <a:endParaRPr lang="ru-RU"/>
        </a:p>
      </dgm:t>
    </dgm:pt>
    <dgm:pt modelId="{1A00102B-0C3E-44A6-9AAE-849229DBE4BE}" type="pres">
      <dgm:prSet presAssocID="{21E02F49-9DD2-48FF-BE8D-4CA64A333411}" presName="Name37" presStyleLbl="parChTrans1D2" presStyleIdx="0" presStyleCnt="3"/>
      <dgm:spPr/>
      <dgm:t>
        <a:bodyPr/>
        <a:lstStyle/>
        <a:p>
          <a:endParaRPr lang="ru-RU"/>
        </a:p>
      </dgm:t>
    </dgm:pt>
    <dgm:pt modelId="{949F0B2F-0FC0-4D94-99D7-754015297FEC}" type="pres">
      <dgm:prSet presAssocID="{3D70FEC1-9C72-4AF0-95BF-B784F5E2C29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3A856F29-23B3-4D90-916E-5CB166CC2028}" type="pres">
      <dgm:prSet presAssocID="{3D70FEC1-9C72-4AF0-95BF-B784F5E2C29B}" presName="rootComposite" presStyleCnt="0"/>
      <dgm:spPr/>
      <dgm:t>
        <a:bodyPr/>
        <a:lstStyle/>
        <a:p>
          <a:endParaRPr lang="ru-RU"/>
        </a:p>
      </dgm:t>
    </dgm:pt>
    <dgm:pt modelId="{27BB4BDB-FA95-4567-B0FA-24033444A5E1}" type="pres">
      <dgm:prSet presAssocID="{3D70FEC1-9C72-4AF0-95BF-B784F5E2C29B}" presName="rootText" presStyleLbl="node2" presStyleIdx="0" presStyleCnt="3" custScaleY="89790" custLinFactNeighborX="14941" custLinFactNeighborY="-581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8CF413-1634-4A99-A49A-733331BE6ABD}" type="pres">
      <dgm:prSet presAssocID="{3D70FEC1-9C72-4AF0-95BF-B784F5E2C29B}" presName="rootConnector" presStyleLbl="node2" presStyleIdx="0" presStyleCnt="3"/>
      <dgm:spPr/>
      <dgm:t>
        <a:bodyPr/>
        <a:lstStyle/>
        <a:p>
          <a:endParaRPr lang="ru-RU"/>
        </a:p>
      </dgm:t>
    </dgm:pt>
    <dgm:pt modelId="{323B5C17-A582-4FA2-AC48-3C68ADA38DE5}" type="pres">
      <dgm:prSet presAssocID="{3D70FEC1-9C72-4AF0-95BF-B784F5E2C29B}" presName="hierChild4" presStyleCnt="0"/>
      <dgm:spPr/>
      <dgm:t>
        <a:bodyPr/>
        <a:lstStyle/>
        <a:p>
          <a:endParaRPr lang="ru-RU"/>
        </a:p>
      </dgm:t>
    </dgm:pt>
    <dgm:pt modelId="{BA9A5EE0-8B6D-4E98-B7F8-20D12F721591}" type="pres">
      <dgm:prSet presAssocID="{3D70FEC1-9C72-4AF0-95BF-B784F5E2C29B}" presName="hierChild5" presStyleCnt="0"/>
      <dgm:spPr/>
      <dgm:t>
        <a:bodyPr/>
        <a:lstStyle/>
        <a:p>
          <a:endParaRPr lang="ru-RU"/>
        </a:p>
      </dgm:t>
    </dgm:pt>
    <dgm:pt modelId="{5AA0BE2A-FA86-4B05-8B8D-FDA1F80E9FA2}" type="pres">
      <dgm:prSet presAssocID="{AD540A76-E506-4160-9A52-E2099DC09202}" presName="Name37" presStyleLbl="parChTrans1D2" presStyleIdx="1" presStyleCnt="3"/>
      <dgm:spPr/>
      <dgm:t>
        <a:bodyPr/>
        <a:lstStyle/>
        <a:p>
          <a:endParaRPr lang="ru-RU"/>
        </a:p>
      </dgm:t>
    </dgm:pt>
    <dgm:pt modelId="{4DA5C9ED-6B35-48FB-91ED-9DEC2E594927}" type="pres">
      <dgm:prSet presAssocID="{B7151CE4-1097-4191-A6DE-DE1F78E6AA68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F41A0119-27A7-491C-BDF6-589D51BA87FA}" type="pres">
      <dgm:prSet presAssocID="{B7151CE4-1097-4191-A6DE-DE1F78E6AA68}" presName="rootComposite" presStyleCnt="0"/>
      <dgm:spPr/>
      <dgm:t>
        <a:bodyPr/>
        <a:lstStyle/>
        <a:p>
          <a:endParaRPr lang="ru-RU"/>
        </a:p>
      </dgm:t>
    </dgm:pt>
    <dgm:pt modelId="{AF7B6982-ED5F-4E8F-BB38-593A2D5A0918}" type="pres">
      <dgm:prSet presAssocID="{B7151CE4-1097-4191-A6DE-DE1F78E6AA68}" presName="rootText" presStyleLbl="node2" presStyleIdx="1" presStyleCnt="3" custLinFactNeighborX="4677" custLinFactNeighborY="328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FB9C1C-6EEC-4631-8618-9FB676D1A6A3}" type="pres">
      <dgm:prSet presAssocID="{B7151CE4-1097-4191-A6DE-DE1F78E6AA68}" presName="rootConnector" presStyleLbl="node2" presStyleIdx="1" presStyleCnt="3"/>
      <dgm:spPr/>
      <dgm:t>
        <a:bodyPr/>
        <a:lstStyle/>
        <a:p>
          <a:endParaRPr lang="ru-RU"/>
        </a:p>
      </dgm:t>
    </dgm:pt>
    <dgm:pt modelId="{2986EC9B-C44D-43E8-BE57-7365FF360E98}" type="pres">
      <dgm:prSet presAssocID="{B7151CE4-1097-4191-A6DE-DE1F78E6AA68}" presName="hierChild4" presStyleCnt="0"/>
      <dgm:spPr/>
      <dgm:t>
        <a:bodyPr/>
        <a:lstStyle/>
        <a:p>
          <a:endParaRPr lang="ru-RU"/>
        </a:p>
      </dgm:t>
    </dgm:pt>
    <dgm:pt modelId="{ED02B31B-6F56-4458-B02A-D1BE457FCED0}" type="pres">
      <dgm:prSet presAssocID="{B7151CE4-1097-4191-A6DE-DE1F78E6AA68}" presName="hierChild5" presStyleCnt="0"/>
      <dgm:spPr/>
      <dgm:t>
        <a:bodyPr/>
        <a:lstStyle/>
        <a:p>
          <a:endParaRPr lang="ru-RU"/>
        </a:p>
      </dgm:t>
    </dgm:pt>
    <dgm:pt modelId="{548C293A-88E2-451D-B246-0A1671F36C00}" type="pres">
      <dgm:prSet presAssocID="{29BBF4F1-CA66-4A19-B946-0DF9BA323766}" presName="Name37" presStyleLbl="parChTrans1D2" presStyleIdx="2" presStyleCnt="3"/>
      <dgm:spPr/>
      <dgm:t>
        <a:bodyPr/>
        <a:lstStyle/>
        <a:p>
          <a:endParaRPr lang="ru-RU"/>
        </a:p>
      </dgm:t>
    </dgm:pt>
    <dgm:pt modelId="{354A4837-9776-4A51-A833-CBE772A64EA6}" type="pres">
      <dgm:prSet presAssocID="{A79CD796-66E9-491E-85EA-E6D728A9010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494F851B-B17D-4473-9E8F-C9FD646CD9E2}" type="pres">
      <dgm:prSet presAssocID="{A79CD796-66E9-491E-85EA-E6D728A90109}" presName="rootComposite" presStyleCnt="0"/>
      <dgm:spPr/>
      <dgm:t>
        <a:bodyPr/>
        <a:lstStyle/>
        <a:p>
          <a:endParaRPr lang="ru-RU"/>
        </a:p>
      </dgm:t>
    </dgm:pt>
    <dgm:pt modelId="{7504C643-7E04-4769-AB95-075380FF089C}" type="pres">
      <dgm:prSet presAssocID="{A79CD796-66E9-491E-85EA-E6D728A90109}" presName="rootText" presStyleLbl="node2" presStyleIdx="2" presStyleCnt="3" custLinFactNeighborX="-8580" custLinFactNeighborY="-581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44EA80-A8DC-41F9-885A-AC73ACFC18E4}" type="pres">
      <dgm:prSet presAssocID="{A79CD796-66E9-491E-85EA-E6D728A90109}" presName="rootConnector" presStyleLbl="node2" presStyleIdx="2" presStyleCnt="3"/>
      <dgm:spPr/>
      <dgm:t>
        <a:bodyPr/>
        <a:lstStyle/>
        <a:p>
          <a:endParaRPr lang="ru-RU"/>
        </a:p>
      </dgm:t>
    </dgm:pt>
    <dgm:pt modelId="{7B0544C0-6572-4D0B-AF1B-DA48B824E54C}" type="pres">
      <dgm:prSet presAssocID="{A79CD796-66E9-491E-85EA-E6D728A90109}" presName="hierChild4" presStyleCnt="0"/>
      <dgm:spPr/>
      <dgm:t>
        <a:bodyPr/>
        <a:lstStyle/>
        <a:p>
          <a:endParaRPr lang="ru-RU"/>
        </a:p>
      </dgm:t>
    </dgm:pt>
    <dgm:pt modelId="{16A875A9-713B-4077-9B01-2C5D17D39FF6}" type="pres">
      <dgm:prSet presAssocID="{A79CD796-66E9-491E-85EA-E6D728A90109}" presName="hierChild5" presStyleCnt="0"/>
      <dgm:spPr/>
      <dgm:t>
        <a:bodyPr/>
        <a:lstStyle/>
        <a:p>
          <a:endParaRPr lang="ru-RU"/>
        </a:p>
      </dgm:t>
    </dgm:pt>
    <dgm:pt modelId="{0E9D088B-92EE-4196-8291-98A07B346976}" type="pres">
      <dgm:prSet presAssocID="{EC46C174-3863-422D-96EC-19CF98C7E512}" presName="hierChild3" presStyleCnt="0"/>
      <dgm:spPr/>
      <dgm:t>
        <a:bodyPr/>
        <a:lstStyle/>
        <a:p>
          <a:endParaRPr lang="ru-RU"/>
        </a:p>
      </dgm:t>
    </dgm:pt>
  </dgm:ptLst>
  <dgm:cxnLst>
    <dgm:cxn modelId="{44A3251E-E3C6-4A27-91F5-040662BF9AF7}" type="presOf" srcId="{6B301812-37CF-403C-96C5-D4CB6820F707}" destId="{8550CC57-C7A5-42AF-9294-4079C0D328C5}" srcOrd="0" destOrd="0" presId="urn:microsoft.com/office/officeart/2005/8/layout/orgChart1"/>
    <dgm:cxn modelId="{788DA920-8D09-4160-B293-25339EA1F0A6}" srcId="{EC46C174-3863-422D-96EC-19CF98C7E512}" destId="{B7151CE4-1097-4191-A6DE-DE1F78E6AA68}" srcOrd="1" destOrd="0" parTransId="{AD540A76-E506-4160-9A52-E2099DC09202}" sibTransId="{C4A81D42-3D31-4457-80CF-C7B65BF3E5E0}"/>
    <dgm:cxn modelId="{7C6F8A86-0637-48B7-9F7B-BD88FB3DF53F}" type="presOf" srcId="{A79CD796-66E9-491E-85EA-E6D728A90109}" destId="{7504C643-7E04-4769-AB95-075380FF089C}" srcOrd="0" destOrd="0" presId="urn:microsoft.com/office/officeart/2005/8/layout/orgChart1"/>
    <dgm:cxn modelId="{07E75922-DFE6-43B2-A51F-8F8B847A9BCF}" srcId="{6B301812-37CF-403C-96C5-D4CB6820F707}" destId="{EC46C174-3863-422D-96EC-19CF98C7E512}" srcOrd="0" destOrd="0" parTransId="{06D17C8C-DB7D-4814-A088-565D9A3A673C}" sibTransId="{AB0B65C9-299B-46AC-A906-72E4767242D7}"/>
    <dgm:cxn modelId="{9188E16A-879A-40EA-A980-6185652C2E67}" type="presOf" srcId="{A79CD796-66E9-491E-85EA-E6D728A90109}" destId="{B144EA80-A8DC-41F9-885A-AC73ACFC18E4}" srcOrd="1" destOrd="0" presId="urn:microsoft.com/office/officeart/2005/8/layout/orgChart1"/>
    <dgm:cxn modelId="{157BF866-1BF9-4BE3-84B6-42EB21405FAA}" type="presOf" srcId="{21E02F49-9DD2-48FF-BE8D-4CA64A333411}" destId="{1A00102B-0C3E-44A6-9AAE-849229DBE4BE}" srcOrd="0" destOrd="0" presId="urn:microsoft.com/office/officeart/2005/8/layout/orgChart1"/>
    <dgm:cxn modelId="{C21CFC64-8DAA-432F-B341-E6BE1063E090}" srcId="{EC46C174-3863-422D-96EC-19CF98C7E512}" destId="{3D70FEC1-9C72-4AF0-95BF-B784F5E2C29B}" srcOrd="0" destOrd="0" parTransId="{21E02F49-9DD2-48FF-BE8D-4CA64A333411}" sibTransId="{C09682CA-98CE-4AE9-8DE7-AE30496A7729}"/>
    <dgm:cxn modelId="{D56FC491-EC3E-472D-96A0-88DC6421BFA8}" type="presOf" srcId="{B7151CE4-1097-4191-A6DE-DE1F78E6AA68}" destId="{D6FB9C1C-6EEC-4631-8618-9FB676D1A6A3}" srcOrd="1" destOrd="0" presId="urn:microsoft.com/office/officeart/2005/8/layout/orgChart1"/>
    <dgm:cxn modelId="{DFDE440F-0855-4EF1-BDE2-871FA37D490C}" type="presOf" srcId="{EC46C174-3863-422D-96EC-19CF98C7E512}" destId="{7791E148-8BB5-49EC-807A-E23FE9340E59}" srcOrd="0" destOrd="0" presId="urn:microsoft.com/office/officeart/2005/8/layout/orgChart1"/>
    <dgm:cxn modelId="{3C39D080-7679-465A-8527-97AAA7804C7E}" srcId="{EC46C174-3863-422D-96EC-19CF98C7E512}" destId="{A79CD796-66E9-491E-85EA-E6D728A90109}" srcOrd="2" destOrd="0" parTransId="{29BBF4F1-CA66-4A19-B946-0DF9BA323766}" sibTransId="{F7A32702-40FA-45D7-894C-307339E52554}"/>
    <dgm:cxn modelId="{F2C473A6-7F90-4F2E-98AF-9E3B3789BE7B}" type="presOf" srcId="{3D70FEC1-9C72-4AF0-95BF-B784F5E2C29B}" destId="{27BB4BDB-FA95-4567-B0FA-24033444A5E1}" srcOrd="0" destOrd="0" presId="urn:microsoft.com/office/officeart/2005/8/layout/orgChart1"/>
    <dgm:cxn modelId="{258DACD1-3D7E-4F22-9CB9-234EE5D6385A}" type="presOf" srcId="{AD540A76-E506-4160-9A52-E2099DC09202}" destId="{5AA0BE2A-FA86-4B05-8B8D-FDA1F80E9FA2}" srcOrd="0" destOrd="0" presId="urn:microsoft.com/office/officeart/2005/8/layout/orgChart1"/>
    <dgm:cxn modelId="{4EACE1C7-AF63-49AF-A25E-E0E229935F44}" type="presOf" srcId="{EC46C174-3863-422D-96EC-19CF98C7E512}" destId="{A4EDE101-FC8B-494A-B09D-856509ACB1D0}" srcOrd="1" destOrd="0" presId="urn:microsoft.com/office/officeart/2005/8/layout/orgChart1"/>
    <dgm:cxn modelId="{3C6BC50C-4A07-4960-8ACC-A0B274A80974}" type="presOf" srcId="{29BBF4F1-CA66-4A19-B946-0DF9BA323766}" destId="{548C293A-88E2-451D-B246-0A1671F36C00}" srcOrd="0" destOrd="0" presId="urn:microsoft.com/office/officeart/2005/8/layout/orgChart1"/>
    <dgm:cxn modelId="{03529D98-91B5-45C8-A4A5-7C5DEF8AA77C}" type="presOf" srcId="{3D70FEC1-9C72-4AF0-95BF-B784F5E2C29B}" destId="{A78CF413-1634-4A99-A49A-733331BE6ABD}" srcOrd="1" destOrd="0" presId="urn:microsoft.com/office/officeart/2005/8/layout/orgChart1"/>
    <dgm:cxn modelId="{EB3EA443-E175-411E-A144-A8C13DDFA199}" type="presOf" srcId="{B7151CE4-1097-4191-A6DE-DE1F78E6AA68}" destId="{AF7B6982-ED5F-4E8F-BB38-593A2D5A0918}" srcOrd="0" destOrd="0" presId="urn:microsoft.com/office/officeart/2005/8/layout/orgChart1"/>
    <dgm:cxn modelId="{3F33A1A8-A7CA-4101-BD71-750BB65DC4C6}" type="presParOf" srcId="{8550CC57-C7A5-42AF-9294-4079C0D328C5}" destId="{72B9D981-9440-4E7D-9A9B-CE7A908D6070}" srcOrd="0" destOrd="0" presId="urn:microsoft.com/office/officeart/2005/8/layout/orgChart1"/>
    <dgm:cxn modelId="{D58A8500-7BC4-425E-8038-A478796462DB}" type="presParOf" srcId="{72B9D981-9440-4E7D-9A9B-CE7A908D6070}" destId="{030A57F5-C19A-4106-AAD4-6EE3909AB500}" srcOrd="0" destOrd="0" presId="urn:microsoft.com/office/officeart/2005/8/layout/orgChart1"/>
    <dgm:cxn modelId="{4AF42E7F-C07B-42DD-85A6-4EC767BBECD2}" type="presParOf" srcId="{030A57F5-C19A-4106-AAD4-6EE3909AB500}" destId="{7791E148-8BB5-49EC-807A-E23FE9340E59}" srcOrd="0" destOrd="0" presId="urn:microsoft.com/office/officeart/2005/8/layout/orgChart1"/>
    <dgm:cxn modelId="{6C0EEE76-00AD-44A5-B1CA-C78F7647A00B}" type="presParOf" srcId="{030A57F5-C19A-4106-AAD4-6EE3909AB500}" destId="{A4EDE101-FC8B-494A-B09D-856509ACB1D0}" srcOrd="1" destOrd="0" presId="urn:microsoft.com/office/officeart/2005/8/layout/orgChart1"/>
    <dgm:cxn modelId="{1588A15C-3D02-4553-A8AB-E42F8246538A}" type="presParOf" srcId="{72B9D981-9440-4E7D-9A9B-CE7A908D6070}" destId="{67524A26-544F-4D0E-B856-1B8C0B004D13}" srcOrd="1" destOrd="0" presId="urn:microsoft.com/office/officeart/2005/8/layout/orgChart1"/>
    <dgm:cxn modelId="{2AEF2FA4-F33C-4936-8AB3-6637546FBDFD}" type="presParOf" srcId="{67524A26-544F-4D0E-B856-1B8C0B004D13}" destId="{1A00102B-0C3E-44A6-9AAE-849229DBE4BE}" srcOrd="0" destOrd="0" presId="urn:microsoft.com/office/officeart/2005/8/layout/orgChart1"/>
    <dgm:cxn modelId="{D019733E-549A-4A3C-AA51-A76CE2479E99}" type="presParOf" srcId="{67524A26-544F-4D0E-B856-1B8C0B004D13}" destId="{949F0B2F-0FC0-4D94-99D7-754015297FEC}" srcOrd="1" destOrd="0" presId="urn:microsoft.com/office/officeart/2005/8/layout/orgChart1"/>
    <dgm:cxn modelId="{20A6112B-B080-42F4-88AF-3B4C9DFF46D6}" type="presParOf" srcId="{949F0B2F-0FC0-4D94-99D7-754015297FEC}" destId="{3A856F29-23B3-4D90-916E-5CB166CC2028}" srcOrd="0" destOrd="0" presId="urn:microsoft.com/office/officeart/2005/8/layout/orgChart1"/>
    <dgm:cxn modelId="{4D3FA44A-7999-4A09-9477-347B040EF3BD}" type="presParOf" srcId="{3A856F29-23B3-4D90-916E-5CB166CC2028}" destId="{27BB4BDB-FA95-4567-B0FA-24033444A5E1}" srcOrd="0" destOrd="0" presId="urn:microsoft.com/office/officeart/2005/8/layout/orgChart1"/>
    <dgm:cxn modelId="{41572C6D-9721-4BA4-AD4D-BA2D09FFD241}" type="presParOf" srcId="{3A856F29-23B3-4D90-916E-5CB166CC2028}" destId="{A78CF413-1634-4A99-A49A-733331BE6ABD}" srcOrd="1" destOrd="0" presId="urn:microsoft.com/office/officeart/2005/8/layout/orgChart1"/>
    <dgm:cxn modelId="{7B9AA07D-617F-4EEF-AB2A-4C39B091E95D}" type="presParOf" srcId="{949F0B2F-0FC0-4D94-99D7-754015297FEC}" destId="{323B5C17-A582-4FA2-AC48-3C68ADA38DE5}" srcOrd="1" destOrd="0" presId="urn:microsoft.com/office/officeart/2005/8/layout/orgChart1"/>
    <dgm:cxn modelId="{20B72B3F-8BC9-42F7-BEBE-1939A9B0CB49}" type="presParOf" srcId="{949F0B2F-0FC0-4D94-99D7-754015297FEC}" destId="{BA9A5EE0-8B6D-4E98-B7F8-20D12F721591}" srcOrd="2" destOrd="0" presId="urn:microsoft.com/office/officeart/2005/8/layout/orgChart1"/>
    <dgm:cxn modelId="{B19B0F33-799E-40CF-992E-EA7DDE992A7B}" type="presParOf" srcId="{67524A26-544F-4D0E-B856-1B8C0B004D13}" destId="{5AA0BE2A-FA86-4B05-8B8D-FDA1F80E9FA2}" srcOrd="2" destOrd="0" presId="urn:microsoft.com/office/officeart/2005/8/layout/orgChart1"/>
    <dgm:cxn modelId="{6708D4B5-730E-4E80-B89E-7A51D6705697}" type="presParOf" srcId="{67524A26-544F-4D0E-B856-1B8C0B004D13}" destId="{4DA5C9ED-6B35-48FB-91ED-9DEC2E594927}" srcOrd="3" destOrd="0" presId="urn:microsoft.com/office/officeart/2005/8/layout/orgChart1"/>
    <dgm:cxn modelId="{237CC2D2-C090-4355-B3E0-646C0D418F7A}" type="presParOf" srcId="{4DA5C9ED-6B35-48FB-91ED-9DEC2E594927}" destId="{F41A0119-27A7-491C-BDF6-589D51BA87FA}" srcOrd="0" destOrd="0" presId="urn:microsoft.com/office/officeart/2005/8/layout/orgChart1"/>
    <dgm:cxn modelId="{EE61C1D7-8DB9-4AEA-8FB6-A0BC0C101B5F}" type="presParOf" srcId="{F41A0119-27A7-491C-BDF6-589D51BA87FA}" destId="{AF7B6982-ED5F-4E8F-BB38-593A2D5A0918}" srcOrd="0" destOrd="0" presId="urn:microsoft.com/office/officeart/2005/8/layout/orgChart1"/>
    <dgm:cxn modelId="{F7618A0D-AB25-4659-88B0-5BA75CD909F5}" type="presParOf" srcId="{F41A0119-27A7-491C-BDF6-589D51BA87FA}" destId="{D6FB9C1C-6EEC-4631-8618-9FB676D1A6A3}" srcOrd="1" destOrd="0" presId="urn:microsoft.com/office/officeart/2005/8/layout/orgChart1"/>
    <dgm:cxn modelId="{391988F4-30F9-4FAA-8A39-590631718D56}" type="presParOf" srcId="{4DA5C9ED-6B35-48FB-91ED-9DEC2E594927}" destId="{2986EC9B-C44D-43E8-BE57-7365FF360E98}" srcOrd="1" destOrd="0" presId="urn:microsoft.com/office/officeart/2005/8/layout/orgChart1"/>
    <dgm:cxn modelId="{BDB501B5-FC55-4AE7-B034-6705F0F5255B}" type="presParOf" srcId="{4DA5C9ED-6B35-48FB-91ED-9DEC2E594927}" destId="{ED02B31B-6F56-4458-B02A-D1BE457FCED0}" srcOrd="2" destOrd="0" presId="urn:microsoft.com/office/officeart/2005/8/layout/orgChart1"/>
    <dgm:cxn modelId="{24527DB4-EC94-43BB-9117-329F5F2DED90}" type="presParOf" srcId="{67524A26-544F-4D0E-B856-1B8C0B004D13}" destId="{548C293A-88E2-451D-B246-0A1671F36C00}" srcOrd="4" destOrd="0" presId="urn:microsoft.com/office/officeart/2005/8/layout/orgChart1"/>
    <dgm:cxn modelId="{FBF227BF-952D-43FF-ABDB-EADA3FCFAE7D}" type="presParOf" srcId="{67524A26-544F-4D0E-B856-1B8C0B004D13}" destId="{354A4837-9776-4A51-A833-CBE772A64EA6}" srcOrd="5" destOrd="0" presId="urn:microsoft.com/office/officeart/2005/8/layout/orgChart1"/>
    <dgm:cxn modelId="{C358027C-C213-4ECD-92F5-26E36E03C54A}" type="presParOf" srcId="{354A4837-9776-4A51-A833-CBE772A64EA6}" destId="{494F851B-B17D-4473-9E8F-C9FD646CD9E2}" srcOrd="0" destOrd="0" presId="urn:microsoft.com/office/officeart/2005/8/layout/orgChart1"/>
    <dgm:cxn modelId="{A7890C8D-22D6-4334-A62B-A3256447E4DE}" type="presParOf" srcId="{494F851B-B17D-4473-9E8F-C9FD646CD9E2}" destId="{7504C643-7E04-4769-AB95-075380FF089C}" srcOrd="0" destOrd="0" presId="urn:microsoft.com/office/officeart/2005/8/layout/orgChart1"/>
    <dgm:cxn modelId="{2418ABB6-C774-49EE-8FA7-8C4406F241AE}" type="presParOf" srcId="{494F851B-B17D-4473-9E8F-C9FD646CD9E2}" destId="{B144EA80-A8DC-41F9-885A-AC73ACFC18E4}" srcOrd="1" destOrd="0" presId="urn:microsoft.com/office/officeart/2005/8/layout/orgChart1"/>
    <dgm:cxn modelId="{4A79C607-C647-4D84-984C-6A9D7B704638}" type="presParOf" srcId="{354A4837-9776-4A51-A833-CBE772A64EA6}" destId="{7B0544C0-6572-4D0B-AF1B-DA48B824E54C}" srcOrd="1" destOrd="0" presId="urn:microsoft.com/office/officeart/2005/8/layout/orgChart1"/>
    <dgm:cxn modelId="{C3099512-88EB-4C02-9804-37D116D03C78}" type="presParOf" srcId="{354A4837-9776-4A51-A833-CBE772A64EA6}" destId="{16A875A9-713B-4077-9B01-2C5D17D39FF6}" srcOrd="2" destOrd="0" presId="urn:microsoft.com/office/officeart/2005/8/layout/orgChart1"/>
    <dgm:cxn modelId="{8C1800AF-CEF8-4CB6-B9F8-B27B7C26F948}" type="presParOf" srcId="{72B9D981-9440-4E7D-9A9B-CE7A908D6070}" destId="{0E9D088B-92EE-4196-8291-98A07B34697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7A764E-7089-4827-97E3-82B22A6771C4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5254181-E4EC-4E70-86B6-6DE53832FD8E}">
      <dgm:prSet phldrT="[Текст]"/>
      <dgm:spPr/>
      <dgm:t>
        <a:bodyPr/>
        <a:lstStyle/>
        <a:p>
          <a:r>
            <a:rPr lang="ru-RU" dirty="0" smtClean="0"/>
            <a:t>Социально-коммуникативное развитие</a:t>
          </a:r>
          <a:endParaRPr lang="ru-RU" dirty="0"/>
        </a:p>
      </dgm:t>
    </dgm:pt>
    <dgm:pt modelId="{ABC82588-D110-4E1A-B618-FD23AAE57322}" type="parTrans" cxnId="{69AD5493-8851-4B1F-BC48-B9B28D33D87E}">
      <dgm:prSet/>
      <dgm:spPr/>
      <dgm:t>
        <a:bodyPr/>
        <a:lstStyle/>
        <a:p>
          <a:endParaRPr lang="ru-RU"/>
        </a:p>
      </dgm:t>
    </dgm:pt>
    <dgm:pt modelId="{6055924E-2D90-42D7-A660-A12A1933165C}" type="sibTrans" cxnId="{69AD5493-8851-4B1F-BC48-B9B28D33D87E}">
      <dgm:prSet/>
      <dgm:spPr/>
      <dgm:t>
        <a:bodyPr/>
        <a:lstStyle/>
        <a:p>
          <a:endParaRPr lang="ru-RU"/>
        </a:p>
      </dgm:t>
    </dgm:pt>
    <dgm:pt modelId="{617C681B-D450-48FD-ACF8-B5CD8C9F74B8}">
      <dgm:prSet phldrT="[Текст]"/>
      <dgm:spPr/>
      <dgm:t>
        <a:bodyPr/>
        <a:lstStyle/>
        <a:p>
          <a:r>
            <a:rPr lang="ru-RU" dirty="0" smtClean="0"/>
            <a:t>Познавательное развитие</a:t>
          </a:r>
          <a:endParaRPr lang="ru-RU" dirty="0"/>
        </a:p>
      </dgm:t>
    </dgm:pt>
    <dgm:pt modelId="{5AE5AC10-19A2-472C-AE0B-538B2FB256B7}" type="parTrans" cxnId="{528C6C47-AED9-421D-A923-ADF782B1D482}">
      <dgm:prSet/>
      <dgm:spPr/>
      <dgm:t>
        <a:bodyPr/>
        <a:lstStyle/>
        <a:p>
          <a:endParaRPr lang="ru-RU"/>
        </a:p>
      </dgm:t>
    </dgm:pt>
    <dgm:pt modelId="{00F97E0F-0C3F-49C8-A31D-8FCA9AB26FBB}" type="sibTrans" cxnId="{528C6C47-AED9-421D-A923-ADF782B1D482}">
      <dgm:prSet/>
      <dgm:spPr/>
      <dgm:t>
        <a:bodyPr/>
        <a:lstStyle/>
        <a:p>
          <a:endParaRPr lang="ru-RU"/>
        </a:p>
      </dgm:t>
    </dgm:pt>
    <dgm:pt modelId="{DDF94DCB-2298-4EBB-A747-573109B8ED8E}">
      <dgm:prSet phldrT="[Текст]"/>
      <dgm:spPr/>
      <dgm:t>
        <a:bodyPr/>
        <a:lstStyle/>
        <a:p>
          <a:r>
            <a:rPr lang="ru-RU" dirty="0" smtClean="0"/>
            <a:t>Речевое развитие</a:t>
          </a:r>
          <a:endParaRPr lang="ru-RU" dirty="0"/>
        </a:p>
      </dgm:t>
    </dgm:pt>
    <dgm:pt modelId="{D84E599B-8FF8-4993-9D32-00C08EAFA4AF}" type="parTrans" cxnId="{F4BE2FE1-2F2E-4B8D-8C4E-111A9B575989}">
      <dgm:prSet/>
      <dgm:spPr/>
      <dgm:t>
        <a:bodyPr/>
        <a:lstStyle/>
        <a:p>
          <a:endParaRPr lang="ru-RU"/>
        </a:p>
      </dgm:t>
    </dgm:pt>
    <dgm:pt modelId="{EDAFA7C8-F094-4A75-B5BA-DC475AA471D0}" type="sibTrans" cxnId="{F4BE2FE1-2F2E-4B8D-8C4E-111A9B575989}">
      <dgm:prSet/>
      <dgm:spPr/>
      <dgm:t>
        <a:bodyPr/>
        <a:lstStyle/>
        <a:p>
          <a:endParaRPr lang="ru-RU"/>
        </a:p>
      </dgm:t>
    </dgm:pt>
    <dgm:pt modelId="{786C176C-4D69-4857-8612-B3A90FD599DE}">
      <dgm:prSet phldrT="[Текст]"/>
      <dgm:spPr/>
      <dgm:t>
        <a:bodyPr/>
        <a:lstStyle/>
        <a:p>
          <a:r>
            <a:rPr lang="ru-RU" dirty="0" smtClean="0"/>
            <a:t>Художественное творчество</a:t>
          </a:r>
          <a:endParaRPr lang="ru-RU" dirty="0"/>
        </a:p>
      </dgm:t>
    </dgm:pt>
    <dgm:pt modelId="{0728D6C7-FB6C-46E3-891B-754B588363C3}" type="parTrans" cxnId="{D5809072-6C03-4823-AE99-E5D9973B8C04}">
      <dgm:prSet/>
      <dgm:spPr/>
      <dgm:t>
        <a:bodyPr/>
        <a:lstStyle/>
        <a:p>
          <a:endParaRPr lang="ru-RU"/>
        </a:p>
      </dgm:t>
    </dgm:pt>
    <dgm:pt modelId="{92970EB2-92B7-43D5-AB28-E307137D90ED}" type="sibTrans" cxnId="{D5809072-6C03-4823-AE99-E5D9973B8C04}">
      <dgm:prSet/>
      <dgm:spPr/>
      <dgm:t>
        <a:bodyPr/>
        <a:lstStyle/>
        <a:p>
          <a:endParaRPr lang="ru-RU"/>
        </a:p>
      </dgm:t>
    </dgm:pt>
    <dgm:pt modelId="{AB580E5D-3852-4336-9AB9-C3E16A6782EF}">
      <dgm:prSet phldrT="[Текст]"/>
      <dgm:spPr/>
      <dgm:t>
        <a:bodyPr/>
        <a:lstStyle/>
        <a:p>
          <a:r>
            <a:rPr lang="ru-RU" dirty="0" smtClean="0"/>
            <a:t>Физическое развитие</a:t>
          </a:r>
          <a:endParaRPr lang="ru-RU" dirty="0"/>
        </a:p>
      </dgm:t>
    </dgm:pt>
    <dgm:pt modelId="{B1EB7002-563B-46B0-93E9-3F52BEE87245}" type="parTrans" cxnId="{1F62E25E-EF18-4687-8CFC-1A851263C767}">
      <dgm:prSet/>
      <dgm:spPr/>
      <dgm:t>
        <a:bodyPr/>
        <a:lstStyle/>
        <a:p>
          <a:endParaRPr lang="ru-RU"/>
        </a:p>
      </dgm:t>
    </dgm:pt>
    <dgm:pt modelId="{432DE805-20C7-49AC-855F-B8A4F4CD386E}" type="sibTrans" cxnId="{1F62E25E-EF18-4687-8CFC-1A851263C767}">
      <dgm:prSet/>
      <dgm:spPr/>
      <dgm:t>
        <a:bodyPr/>
        <a:lstStyle/>
        <a:p>
          <a:endParaRPr lang="ru-RU"/>
        </a:p>
      </dgm:t>
    </dgm:pt>
    <dgm:pt modelId="{39A3DF73-92E4-4400-AE95-2EE6EFA0E9B5}">
      <dgm:prSet phldrT="[Текст]"/>
      <dgm:spPr/>
      <dgm:t>
        <a:bodyPr/>
        <a:lstStyle/>
        <a:p>
          <a:r>
            <a:rPr lang="ru-RU" dirty="0" smtClean="0"/>
            <a:t>Чтение художественной литературы</a:t>
          </a:r>
          <a:endParaRPr lang="ru-RU" dirty="0"/>
        </a:p>
      </dgm:t>
    </dgm:pt>
    <dgm:pt modelId="{BAAD4640-35F7-42BC-B75F-71063FB1CEAD}" type="parTrans" cxnId="{9474081F-FB43-4D6C-A24A-6F9CC891570B}">
      <dgm:prSet/>
      <dgm:spPr/>
      <dgm:t>
        <a:bodyPr/>
        <a:lstStyle/>
        <a:p>
          <a:endParaRPr lang="ru-RU"/>
        </a:p>
      </dgm:t>
    </dgm:pt>
    <dgm:pt modelId="{74352F1E-C959-453D-A64F-3BF706D25554}" type="sibTrans" cxnId="{9474081F-FB43-4D6C-A24A-6F9CC891570B}">
      <dgm:prSet/>
      <dgm:spPr/>
      <dgm:t>
        <a:bodyPr/>
        <a:lstStyle/>
        <a:p>
          <a:endParaRPr lang="ru-RU"/>
        </a:p>
      </dgm:t>
    </dgm:pt>
    <dgm:pt modelId="{F24B292A-BB3C-4D24-B72A-76A558EB4B2A}" type="pres">
      <dgm:prSet presAssocID="{8C7A764E-7089-4827-97E3-82B22A6771C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EFB8158-BB75-4B1D-8D56-EA025CED323B}" type="pres">
      <dgm:prSet presAssocID="{B5254181-E4EC-4E70-86B6-6DE53832FD8E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A00854-731B-49BF-9227-5C9D218A76B8}" type="pres">
      <dgm:prSet presAssocID="{B5254181-E4EC-4E70-86B6-6DE53832FD8E}" presName="spNode" presStyleCnt="0"/>
      <dgm:spPr/>
      <dgm:t>
        <a:bodyPr/>
        <a:lstStyle/>
        <a:p>
          <a:endParaRPr lang="ru-RU"/>
        </a:p>
      </dgm:t>
    </dgm:pt>
    <dgm:pt modelId="{20536BF9-0EF4-412A-8043-AFC51C3A0EF2}" type="pres">
      <dgm:prSet presAssocID="{6055924E-2D90-42D7-A660-A12A1933165C}" presName="sibTrans" presStyleLbl="sibTrans1D1" presStyleIdx="0" presStyleCnt="6"/>
      <dgm:spPr/>
      <dgm:t>
        <a:bodyPr/>
        <a:lstStyle/>
        <a:p>
          <a:endParaRPr lang="ru-RU"/>
        </a:p>
      </dgm:t>
    </dgm:pt>
    <dgm:pt modelId="{69612B02-42A9-4579-9A4E-77EBD7C665F0}" type="pres">
      <dgm:prSet presAssocID="{617C681B-D450-48FD-ACF8-B5CD8C9F74B8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972739-8DB9-4610-96C0-491F0380F6B4}" type="pres">
      <dgm:prSet presAssocID="{617C681B-D450-48FD-ACF8-B5CD8C9F74B8}" presName="spNode" presStyleCnt="0"/>
      <dgm:spPr/>
      <dgm:t>
        <a:bodyPr/>
        <a:lstStyle/>
        <a:p>
          <a:endParaRPr lang="ru-RU"/>
        </a:p>
      </dgm:t>
    </dgm:pt>
    <dgm:pt modelId="{1CBCB017-CE24-4BAE-8526-97A9882FC1E5}" type="pres">
      <dgm:prSet presAssocID="{00F97E0F-0C3F-49C8-A31D-8FCA9AB26FBB}" presName="sibTrans" presStyleLbl="sibTrans1D1" presStyleIdx="1" presStyleCnt="6"/>
      <dgm:spPr/>
      <dgm:t>
        <a:bodyPr/>
        <a:lstStyle/>
        <a:p>
          <a:endParaRPr lang="ru-RU"/>
        </a:p>
      </dgm:t>
    </dgm:pt>
    <dgm:pt modelId="{A265C80F-43C9-44C6-A50D-5BDCBFD1EF02}" type="pres">
      <dgm:prSet presAssocID="{DDF94DCB-2298-4EBB-A747-573109B8ED8E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879DDC-D2D2-4C3B-BC46-9C5A2D5AE44E}" type="pres">
      <dgm:prSet presAssocID="{DDF94DCB-2298-4EBB-A747-573109B8ED8E}" presName="spNode" presStyleCnt="0"/>
      <dgm:spPr/>
      <dgm:t>
        <a:bodyPr/>
        <a:lstStyle/>
        <a:p>
          <a:endParaRPr lang="ru-RU"/>
        </a:p>
      </dgm:t>
    </dgm:pt>
    <dgm:pt modelId="{BCEFDAB1-D61D-41A7-BB0A-A864C1BD332B}" type="pres">
      <dgm:prSet presAssocID="{EDAFA7C8-F094-4A75-B5BA-DC475AA471D0}" presName="sibTrans" presStyleLbl="sibTrans1D1" presStyleIdx="2" presStyleCnt="6"/>
      <dgm:spPr/>
      <dgm:t>
        <a:bodyPr/>
        <a:lstStyle/>
        <a:p>
          <a:endParaRPr lang="ru-RU"/>
        </a:p>
      </dgm:t>
    </dgm:pt>
    <dgm:pt modelId="{75646E28-C9C3-41D3-97F4-CD1D48BD9930}" type="pres">
      <dgm:prSet presAssocID="{786C176C-4D69-4857-8612-B3A90FD599DE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7F4FA7-FFAB-45EC-9254-9170E7E84BCC}" type="pres">
      <dgm:prSet presAssocID="{786C176C-4D69-4857-8612-B3A90FD599DE}" presName="spNode" presStyleCnt="0"/>
      <dgm:spPr/>
      <dgm:t>
        <a:bodyPr/>
        <a:lstStyle/>
        <a:p>
          <a:endParaRPr lang="ru-RU"/>
        </a:p>
      </dgm:t>
    </dgm:pt>
    <dgm:pt modelId="{4438901B-6C47-44FE-8E4C-FEE699F3B9E5}" type="pres">
      <dgm:prSet presAssocID="{92970EB2-92B7-43D5-AB28-E307137D90ED}" presName="sibTrans" presStyleLbl="sibTrans1D1" presStyleIdx="3" presStyleCnt="6"/>
      <dgm:spPr/>
      <dgm:t>
        <a:bodyPr/>
        <a:lstStyle/>
        <a:p>
          <a:endParaRPr lang="ru-RU"/>
        </a:p>
      </dgm:t>
    </dgm:pt>
    <dgm:pt modelId="{16A36496-02B6-41B7-8617-64FDB9001F4C}" type="pres">
      <dgm:prSet presAssocID="{AB580E5D-3852-4336-9AB9-C3E16A6782EF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056080-F502-44E4-9101-B6A2B7FD0998}" type="pres">
      <dgm:prSet presAssocID="{AB580E5D-3852-4336-9AB9-C3E16A6782EF}" presName="spNode" presStyleCnt="0"/>
      <dgm:spPr/>
      <dgm:t>
        <a:bodyPr/>
        <a:lstStyle/>
        <a:p>
          <a:endParaRPr lang="ru-RU"/>
        </a:p>
      </dgm:t>
    </dgm:pt>
    <dgm:pt modelId="{EB39607F-ACCB-4824-9FCA-97EF66D93F66}" type="pres">
      <dgm:prSet presAssocID="{432DE805-20C7-49AC-855F-B8A4F4CD386E}" presName="sibTrans" presStyleLbl="sibTrans1D1" presStyleIdx="4" presStyleCnt="6"/>
      <dgm:spPr/>
      <dgm:t>
        <a:bodyPr/>
        <a:lstStyle/>
        <a:p>
          <a:endParaRPr lang="ru-RU"/>
        </a:p>
      </dgm:t>
    </dgm:pt>
    <dgm:pt modelId="{D85783AC-1BDF-430E-9D45-26F59378B716}" type="pres">
      <dgm:prSet presAssocID="{39A3DF73-92E4-4400-AE95-2EE6EFA0E9B5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83A2F8-F736-4098-9DDE-D9F855C4A1E5}" type="pres">
      <dgm:prSet presAssocID="{39A3DF73-92E4-4400-AE95-2EE6EFA0E9B5}" presName="spNode" presStyleCnt="0"/>
      <dgm:spPr/>
      <dgm:t>
        <a:bodyPr/>
        <a:lstStyle/>
        <a:p>
          <a:endParaRPr lang="ru-RU"/>
        </a:p>
      </dgm:t>
    </dgm:pt>
    <dgm:pt modelId="{3F910E2F-31A0-48C7-BEFE-048D0BC37F46}" type="pres">
      <dgm:prSet presAssocID="{74352F1E-C959-453D-A64F-3BF706D25554}" presName="sibTrans" presStyleLbl="sibTrans1D1" presStyleIdx="5" presStyleCnt="6"/>
      <dgm:spPr/>
      <dgm:t>
        <a:bodyPr/>
        <a:lstStyle/>
        <a:p>
          <a:endParaRPr lang="ru-RU"/>
        </a:p>
      </dgm:t>
    </dgm:pt>
  </dgm:ptLst>
  <dgm:cxnLst>
    <dgm:cxn modelId="{69AD5493-8851-4B1F-BC48-B9B28D33D87E}" srcId="{8C7A764E-7089-4827-97E3-82B22A6771C4}" destId="{B5254181-E4EC-4E70-86B6-6DE53832FD8E}" srcOrd="0" destOrd="0" parTransId="{ABC82588-D110-4E1A-B618-FD23AAE57322}" sibTransId="{6055924E-2D90-42D7-A660-A12A1933165C}"/>
    <dgm:cxn modelId="{0CBA33B3-4064-4EB3-80F1-F6197BDACD11}" type="presOf" srcId="{00F97E0F-0C3F-49C8-A31D-8FCA9AB26FBB}" destId="{1CBCB017-CE24-4BAE-8526-97A9882FC1E5}" srcOrd="0" destOrd="0" presId="urn:microsoft.com/office/officeart/2005/8/layout/cycle6"/>
    <dgm:cxn modelId="{9474081F-FB43-4D6C-A24A-6F9CC891570B}" srcId="{8C7A764E-7089-4827-97E3-82B22A6771C4}" destId="{39A3DF73-92E4-4400-AE95-2EE6EFA0E9B5}" srcOrd="5" destOrd="0" parTransId="{BAAD4640-35F7-42BC-B75F-71063FB1CEAD}" sibTransId="{74352F1E-C959-453D-A64F-3BF706D25554}"/>
    <dgm:cxn modelId="{7AF39E27-3228-4599-8AE7-9AAED1CE2CE1}" type="presOf" srcId="{8C7A764E-7089-4827-97E3-82B22A6771C4}" destId="{F24B292A-BB3C-4D24-B72A-76A558EB4B2A}" srcOrd="0" destOrd="0" presId="urn:microsoft.com/office/officeart/2005/8/layout/cycle6"/>
    <dgm:cxn modelId="{274E3619-D275-4AA0-8CF0-5F574014A777}" type="presOf" srcId="{432DE805-20C7-49AC-855F-B8A4F4CD386E}" destId="{EB39607F-ACCB-4824-9FCA-97EF66D93F66}" srcOrd="0" destOrd="0" presId="urn:microsoft.com/office/officeart/2005/8/layout/cycle6"/>
    <dgm:cxn modelId="{D5809072-6C03-4823-AE99-E5D9973B8C04}" srcId="{8C7A764E-7089-4827-97E3-82B22A6771C4}" destId="{786C176C-4D69-4857-8612-B3A90FD599DE}" srcOrd="3" destOrd="0" parTransId="{0728D6C7-FB6C-46E3-891B-754B588363C3}" sibTransId="{92970EB2-92B7-43D5-AB28-E307137D90ED}"/>
    <dgm:cxn modelId="{8EFDE9AE-EE15-40BB-A598-AACA282892B8}" type="presOf" srcId="{AB580E5D-3852-4336-9AB9-C3E16A6782EF}" destId="{16A36496-02B6-41B7-8617-64FDB9001F4C}" srcOrd="0" destOrd="0" presId="urn:microsoft.com/office/officeart/2005/8/layout/cycle6"/>
    <dgm:cxn modelId="{528C6C47-AED9-421D-A923-ADF782B1D482}" srcId="{8C7A764E-7089-4827-97E3-82B22A6771C4}" destId="{617C681B-D450-48FD-ACF8-B5CD8C9F74B8}" srcOrd="1" destOrd="0" parTransId="{5AE5AC10-19A2-472C-AE0B-538B2FB256B7}" sibTransId="{00F97E0F-0C3F-49C8-A31D-8FCA9AB26FBB}"/>
    <dgm:cxn modelId="{119019A9-5F54-483D-84E8-AB2C653958B3}" type="presOf" srcId="{617C681B-D450-48FD-ACF8-B5CD8C9F74B8}" destId="{69612B02-42A9-4579-9A4E-77EBD7C665F0}" srcOrd="0" destOrd="0" presId="urn:microsoft.com/office/officeart/2005/8/layout/cycle6"/>
    <dgm:cxn modelId="{1F62E25E-EF18-4687-8CFC-1A851263C767}" srcId="{8C7A764E-7089-4827-97E3-82B22A6771C4}" destId="{AB580E5D-3852-4336-9AB9-C3E16A6782EF}" srcOrd="4" destOrd="0" parTransId="{B1EB7002-563B-46B0-93E9-3F52BEE87245}" sibTransId="{432DE805-20C7-49AC-855F-B8A4F4CD386E}"/>
    <dgm:cxn modelId="{24EEA1BF-3099-4416-BB56-BFE1C8E30C84}" type="presOf" srcId="{B5254181-E4EC-4E70-86B6-6DE53832FD8E}" destId="{8EFB8158-BB75-4B1D-8D56-EA025CED323B}" srcOrd="0" destOrd="0" presId="urn:microsoft.com/office/officeart/2005/8/layout/cycle6"/>
    <dgm:cxn modelId="{80A0FFCF-2E50-45AE-907C-8ED11AF73624}" type="presOf" srcId="{39A3DF73-92E4-4400-AE95-2EE6EFA0E9B5}" destId="{D85783AC-1BDF-430E-9D45-26F59378B716}" srcOrd="0" destOrd="0" presId="urn:microsoft.com/office/officeart/2005/8/layout/cycle6"/>
    <dgm:cxn modelId="{487617D4-8419-443B-B0A6-E53365980343}" type="presOf" srcId="{786C176C-4D69-4857-8612-B3A90FD599DE}" destId="{75646E28-C9C3-41D3-97F4-CD1D48BD9930}" srcOrd="0" destOrd="0" presId="urn:microsoft.com/office/officeart/2005/8/layout/cycle6"/>
    <dgm:cxn modelId="{F537A0EE-63AF-4BF3-A348-BF5E859BCFE1}" type="presOf" srcId="{DDF94DCB-2298-4EBB-A747-573109B8ED8E}" destId="{A265C80F-43C9-44C6-A50D-5BDCBFD1EF02}" srcOrd="0" destOrd="0" presId="urn:microsoft.com/office/officeart/2005/8/layout/cycle6"/>
    <dgm:cxn modelId="{B3887FCA-0DB8-4847-B00B-EE15DA37F565}" type="presOf" srcId="{92970EB2-92B7-43D5-AB28-E307137D90ED}" destId="{4438901B-6C47-44FE-8E4C-FEE699F3B9E5}" srcOrd="0" destOrd="0" presId="urn:microsoft.com/office/officeart/2005/8/layout/cycle6"/>
    <dgm:cxn modelId="{2CBD7EFC-9606-4265-8686-59B773119E25}" type="presOf" srcId="{EDAFA7C8-F094-4A75-B5BA-DC475AA471D0}" destId="{BCEFDAB1-D61D-41A7-BB0A-A864C1BD332B}" srcOrd="0" destOrd="0" presId="urn:microsoft.com/office/officeart/2005/8/layout/cycle6"/>
    <dgm:cxn modelId="{AEF90B2D-9A4C-46FA-B1D6-FBFC9BDD60DB}" type="presOf" srcId="{6055924E-2D90-42D7-A660-A12A1933165C}" destId="{20536BF9-0EF4-412A-8043-AFC51C3A0EF2}" srcOrd="0" destOrd="0" presId="urn:microsoft.com/office/officeart/2005/8/layout/cycle6"/>
    <dgm:cxn modelId="{AC865AA3-6444-478C-A045-34A1A7412974}" type="presOf" srcId="{74352F1E-C959-453D-A64F-3BF706D25554}" destId="{3F910E2F-31A0-48C7-BEFE-048D0BC37F46}" srcOrd="0" destOrd="0" presId="urn:microsoft.com/office/officeart/2005/8/layout/cycle6"/>
    <dgm:cxn modelId="{F4BE2FE1-2F2E-4B8D-8C4E-111A9B575989}" srcId="{8C7A764E-7089-4827-97E3-82B22A6771C4}" destId="{DDF94DCB-2298-4EBB-A747-573109B8ED8E}" srcOrd="2" destOrd="0" parTransId="{D84E599B-8FF8-4993-9D32-00C08EAFA4AF}" sibTransId="{EDAFA7C8-F094-4A75-B5BA-DC475AA471D0}"/>
    <dgm:cxn modelId="{D24DF72C-7882-4A64-A5CD-A81F063C9986}" type="presParOf" srcId="{F24B292A-BB3C-4D24-B72A-76A558EB4B2A}" destId="{8EFB8158-BB75-4B1D-8D56-EA025CED323B}" srcOrd="0" destOrd="0" presId="urn:microsoft.com/office/officeart/2005/8/layout/cycle6"/>
    <dgm:cxn modelId="{777764AE-F82C-4E4D-811E-90F02B553D5E}" type="presParOf" srcId="{F24B292A-BB3C-4D24-B72A-76A558EB4B2A}" destId="{F3A00854-731B-49BF-9227-5C9D218A76B8}" srcOrd="1" destOrd="0" presId="urn:microsoft.com/office/officeart/2005/8/layout/cycle6"/>
    <dgm:cxn modelId="{34FA47D6-9D48-4CAD-9B70-1D0FD65B181B}" type="presParOf" srcId="{F24B292A-BB3C-4D24-B72A-76A558EB4B2A}" destId="{20536BF9-0EF4-412A-8043-AFC51C3A0EF2}" srcOrd="2" destOrd="0" presId="urn:microsoft.com/office/officeart/2005/8/layout/cycle6"/>
    <dgm:cxn modelId="{CD728A86-7700-4CA4-BD2C-D3BE987BCDD0}" type="presParOf" srcId="{F24B292A-BB3C-4D24-B72A-76A558EB4B2A}" destId="{69612B02-42A9-4579-9A4E-77EBD7C665F0}" srcOrd="3" destOrd="0" presId="urn:microsoft.com/office/officeart/2005/8/layout/cycle6"/>
    <dgm:cxn modelId="{12463B57-1D93-4517-8772-89BE5DFC850A}" type="presParOf" srcId="{F24B292A-BB3C-4D24-B72A-76A558EB4B2A}" destId="{8D972739-8DB9-4610-96C0-491F0380F6B4}" srcOrd="4" destOrd="0" presId="urn:microsoft.com/office/officeart/2005/8/layout/cycle6"/>
    <dgm:cxn modelId="{58153AA1-116A-4A1D-9761-164FF654BAB9}" type="presParOf" srcId="{F24B292A-BB3C-4D24-B72A-76A558EB4B2A}" destId="{1CBCB017-CE24-4BAE-8526-97A9882FC1E5}" srcOrd="5" destOrd="0" presId="urn:microsoft.com/office/officeart/2005/8/layout/cycle6"/>
    <dgm:cxn modelId="{A10125D9-2189-4CDE-AFB7-05CA02828977}" type="presParOf" srcId="{F24B292A-BB3C-4D24-B72A-76A558EB4B2A}" destId="{A265C80F-43C9-44C6-A50D-5BDCBFD1EF02}" srcOrd="6" destOrd="0" presId="urn:microsoft.com/office/officeart/2005/8/layout/cycle6"/>
    <dgm:cxn modelId="{EAE8A29A-8093-419A-BE8A-B3F0DEEFA3B3}" type="presParOf" srcId="{F24B292A-BB3C-4D24-B72A-76A558EB4B2A}" destId="{EA879DDC-D2D2-4C3B-BC46-9C5A2D5AE44E}" srcOrd="7" destOrd="0" presId="urn:microsoft.com/office/officeart/2005/8/layout/cycle6"/>
    <dgm:cxn modelId="{9A7B26B8-A384-495E-8588-2A0D9C7414CB}" type="presParOf" srcId="{F24B292A-BB3C-4D24-B72A-76A558EB4B2A}" destId="{BCEFDAB1-D61D-41A7-BB0A-A864C1BD332B}" srcOrd="8" destOrd="0" presId="urn:microsoft.com/office/officeart/2005/8/layout/cycle6"/>
    <dgm:cxn modelId="{5CB1CB5B-51D9-4ADB-B4F4-DAC059336994}" type="presParOf" srcId="{F24B292A-BB3C-4D24-B72A-76A558EB4B2A}" destId="{75646E28-C9C3-41D3-97F4-CD1D48BD9930}" srcOrd="9" destOrd="0" presId="urn:microsoft.com/office/officeart/2005/8/layout/cycle6"/>
    <dgm:cxn modelId="{2167250F-71F6-4E3F-83E6-48A425B40124}" type="presParOf" srcId="{F24B292A-BB3C-4D24-B72A-76A558EB4B2A}" destId="{6D7F4FA7-FFAB-45EC-9254-9170E7E84BCC}" srcOrd="10" destOrd="0" presId="urn:microsoft.com/office/officeart/2005/8/layout/cycle6"/>
    <dgm:cxn modelId="{C0094609-ECE3-442F-8B4B-0862BBB1ABAA}" type="presParOf" srcId="{F24B292A-BB3C-4D24-B72A-76A558EB4B2A}" destId="{4438901B-6C47-44FE-8E4C-FEE699F3B9E5}" srcOrd="11" destOrd="0" presId="urn:microsoft.com/office/officeart/2005/8/layout/cycle6"/>
    <dgm:cxn modelId="{22E013E0-7BD5-47F5-A864-826759C857CC}" type="presParOf" srcId="{F24B292A-BB3C-4D24-B72A-76A558EB4B2A}" destId="{16A36496-02B6-41B7-8617-64FDB9001F4C}" srcOrd="12" destOrd="0" presId="urn:microsoft.com/office/officeart/2005/8/layout/cycle6"/>
    <dgm:cxn modelId="{C98C064E-E320-4967-A555-8C2BB46B1CBE}" type="presParOf" srcId="{F24B292A-BB3C-4D24-B72A-76A558EB4B2A}" destId="{DB056080-F502-44E4-9101-B6A2B7FD0998}" srcOrd="13" destOrd="0" presId="urn:microsoft.com/office/officeart/2005/8/layout/cycle6"/>
    <dgm:cxn modelId="{12F0F896-11EB-4396-8F9C-5A6EC2DE23E9}" type="presParOf" srcId="{F24B292A-BB3C-4D24-B72A-76A558EB4B2A}" destId="{EB39607F-ACCB-4824-9FCA-97EF66D93F66}" srcOrd="14" destOrd="0" presId="urn:microsoft.com/office/officeart/2005/8/layout/cycle6"/>
    <dgm:cxn modelId="{902FB002-0A54-4630-A930-B4B585FCA7A0}" type="presParOf" srcId="{F24B292A-BB3C-4D24-B72A-76A558EB4B2A}" destId="{D85783AC-1BDF-430E-9D45-26F59378B716}" srcOrd="15" destOrd="0" presId="urn:microsoft.com/office/officeart/2005/8/layout/cycle6"/>
    <dgm:cxn modelId="{3811251A-04AF-49AD-AF94-5302E0FA8258}" type="presParOf" srcId="{F24B292A-BB3C-4D24-B72A-76A558EB4B2A}" destId="{A283A2F8-F736-4098-9DDE-D9F855C4A1E5}" srcOrd="16" destOrd="0" presId="urn:microsoft.com/office/officeart/2005/8/layout/cycle6"/>
    <dgm:cxn modelId="{19669BD0-1B9A-470F-94CD-30BB9753CA35}" type="presParOf" srcId="{F24B292A-BB3C-4D24-B72A-76A558EB4B2A}" destId="{3F910E2F-31A0-48C7-BEFE-048D0BC37F46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5A3D20-FEB8-408B-8F7D-B03490412332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BD83AC1-12F9-41EC-9870-A70261F7995F}">
      <dgm:prSet phldrT="[Текст]"/>
      <dgm:spPr/>
      <dgm:t>
        <a:bodyPr/>
        <a:lstStyle/>
        <a:p>
          <a:r>
            <a:rPr lang="ru-RU" dirty="0" smtClean="0"/>
            <a:t>Основной этап</a:t>
          </a:r>
          <a:endParaRPr lang="ru-RU" dirty="0"/>
        </a:p>
      </dgm:t>
    </dgm:pt>
    <dgm:pt modelId="{A78D098C-7DEE-4F47-8D96-83F3DB90D907}" type="parTrans" cxnId="{26B10C0D-437B-4867-8F39-D7A72C51C27F}">
      <dgm:prSet/>
      <dgm:spPr/>
      <dgm:t>
        <a:bodyPr/>
        <a:lstStyle/>
        <a:p>
          <a:endParaRPr lang="ru-RU"/>
        </a:p>
      </dgm:t>
    </dgm:pt>
    <dgm:pt modelId="{506B44B9-4D6C-4175-B539-0AD6BE47DC8B}" type="sibTrans" cxnId="{26B10C0D-437B-4867-8F39-D7A72C51C27F}">
      <dgm:prSet/>
      <dgm:spPr/>
      <dgm:t>
        <a:bodyPr/>
        <a:lstStyle/>
        <a:p>
          <a:endParaRPr lang="ru-RU"/>
        </a:p>
      </dgm:t>
    </dgm:pt>
    <dgm:pt modelId="{46ACB5BA-28EA-4C95-896B-2B80119A7B59}" type="pres">
      <dgm:prSet presAssocID="{365A3D20-FEB8-408B-8F7D-B0349041233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B4642D-7BE7-462D-A4FB-69220FB58FCC}" type="pres">
      <dgm:prSet presAssocID="{8BD83AC1-12F9-41EC-9870-A70261F7995F}" presName="node" presStyleLbl="node1" presStyleIdx="0" presStyleCnt="1" custScaleX="70001" custScaleY="542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E2FD4E-F048-424F-B69A-525AD4B3F986}" type="presOf" srcId="{8BD83AC1-12F9-41EC-9870-A70261F7995F}" destId="{DFB4642D-7BE7-462D-A4FB-69220FB58FCC}" srcOrd="0" destOrd="0" presId="urn:microsoft.com/office/officeart/2005/8/layout/default#1"/>
    <dgm:cxn modelId="{26B10C0D-437B-4867-8F39-D7A72C51C27F}" srcId="{365A3D20-FEB8-408B-8F7D-B03490412332}" destId="{8BD83AC1-12F9-41EC-9870-A70261F7995F}" srcOrd="0" destOrd="0" parTransId="{A78D098C-7DEE-4F47-8D96-83F3DB90D907}" sibTransId="{506B44B9-4D6C-4175-B539-0AD6BE47DC8B}"/>
    <dgm:cxn modelId="{30BE8A99-E1CC-41E0-928A-5B82ABF87808}" type="presOf" srcId="{365A3D20-FEB8-408B-8F7D-B03490412332}" destId="{46ACB5BA-28EA-4C95-896B-2B80119A7B59}" srcOrd="0" destOrd="0" presId="urn:microsoft.com/office/officeart/2005/8/layout/default#1"/>
    <dgm:cxn modelId="{410F2B29-23E5-4CF1-B2F1-6AC1A9AA638F}" type="presParOf" srcId="{46ACB5BA-28EA-4C95-896B-2B80119A7B59}" destId="{DFB4642D-7BE7-462D-A4FB-69220FB58FCC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8C293A-88E2-451D-B246-0A1671F36C00}">
      <dsp:nvSpPr>
        <dsp:cNvPr id="0" name=""/>
        <dsp:cNvSpPr/>
      </dsp:nvSpPr>
      <dsp:spPr>
        <a:xfrm>
          <a:off x="4227328" y="1923075"/>
          <a:ext cx="2592288" cy="4384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778"/>
              </a:lnTo>
              <a:lnTo>
                <a:pt x="2592288" y="185778"/>
              </a:lnTo>
              <a:lnTo>
                <a:pt x="2592288" y="43840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A0BE2A-FA86-4B05-8B8D-FDA1F80E9FA2}">
      <dsp:nvSpPr>
        <dsp:cNvPr id="0" name=""/>
        <dsp:cNvSpPr/>
      </dsp:nvSpPr>
      <dsp:spPr>
        <a:xfrm>
          <a:off x="4181608" y="1923075"/>
          <a:ext cx="91440" cy="153330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5333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00102B-0C3E-44A6-9AAE-849229DBE4BE}">
      <dsp:nvSpPr>
        <dsp:cNvPr id="0" name=""/>
        <dsp:cNvSpPr/>
      </dsp:nvSpPr>
      <dsp:spPr>
        <a:xfrm>
          <a:off x="1563028" y="1923075"/>
          <a:ext cx="2664300" cy="438407"/>
        </a:xfrm>
        <a:custGeom>
          <a:avLst/>
          <a:gdLst/>
          <a:ahLst/>
          <a:cxnLst/>
          <a:rect l="0" t="0" r="0" b="0"/>
          <a:pathLst>
            <a:path>
              <a:moveTo>
                <a:pt x="2664300" y="0"/>
              </a:moveTo>
              <a:lnTo>
                <a:pt x="2664300" y="185778"/>
              </a:lnTo>
              <a:lnTo>
                <a:pt x="0" y="185778"/>
              </a:lnTo>
              <a:lnTo>
                <a:pt x="0" y="43840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91E148-8BB5-49EC-807A-E23FE9340E59}">
      <dsp:nvSpPr>
        <dsp:cNvPr id="0" name=""/>
        <dsp:cNvSpPr/>
      </dsp:nvSpPr>
      <dsp:spPr>
        <a:xfrm>
          <a:off x="3024331" y="720078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Этапы реализации проекта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24331" y="720078"/>
        <a:ext cx="2405992" cy="1202996"/>
      </dsp:txXfrm>
    </dsp:sp>
    <dsp:sp modelId="{27BB4BDB-FA95-4567-B0FA-24033444A5E1}">
      <dsp:nvSpPr>
        <dsp:cNvPr id="0" name=""/>
        <dsp:cNvSpPr/>
      </dsp:nvSpPr>
      <dsp:spPr>
        <a:xfrm>
          <a:off x="360031" y="2361483"/>
          <a:ext cx="2405992" cy="1080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Подготовительный этап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0031" y="2361483"/>
        <a:ext cx="2405992" cy="1080170"/>
      </dsp:txXfrm>
    </dsp:sp>
    <dsp:sp modelId="{AF7B6982-ED5F-4E8F-BB38-593A2D5A0918}">
      <dsp:nvSpPr>
        <dsp:cNvPr id="0" name=""/>
        <dsp:cNvSpPr/>
      </dsp:nvSpPr>
      <dsp:spPr>
        <a:xfrm>
          <a:off x="3024331" y="3456378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Основной этап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24331" y="3456378"/>
        <a:ext cx="2405992" cy="1202996"/>
      </dsp:txXfrm>
    </dsp:sp>
    <dsp:sp modelId="{7504C643-7E04-4769-AB95-075380FF089C}">
      <dsp:nvSpPr>
        <dsp:cNvPr id="0" name=""/>
        <dsp:cNvSpPr/>
      </dsp:nvSpPr>
      <dsp:spPr>
        <a:xfrm>
          <a:off x="5616620" y="2361483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Заключительный этап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16620" y="2361483"/>
        <a:ext cx="2405992" cy="12029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FB8158-BB75-4B1D-8D56-EA025CED323B}">
      <dsp:nvSpPr>
        <dsp:cNvPr id="0" name=""/>
        <dsp:cNvSpPr/>
      </dsp:nvSpPr>
      <dsp:spPr>
        <a:xfrm>
          <a:off x="3325192" y="1130"/>
          <a:ext cx="1579215" cy="10264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Социально-коммуникативное развитие</a:t>
          </a:r>
          <a:endParaRPr lang="ru-RU" sz="1300" kern="1200" dirty="0"/>
        </a:p>
      </dsp:txBody>
      <dsp:txXfrm>
        <a:off x="3375301" y="51239"/>
        <a:ext cx="1478997" cy="926271"/>
      </dsp:txXfrm>
    </dsp:sp>
    <dsp:sp modelId="{20536BF9-0EF4-412A-8043-AFC51C3A0EF2}">
      <dsp:nvSpPr>
        <dsp:cNvPr id="0" name=""/>
        <dsp:cNvSpPr/>
      </dsp:nvSpPr>
      <dsp:spPr>
        <a:xfrm>
          <a:off x="1696417" y="514375"/>
          <a:ext cx="4836764" cy="4836764"/>
        </a:xfrm>
        <a:custGeom>
          <a:avLst/>
          <a:gdLst/>
          <a:ahLst/>
          <a:cxnLst/>
          <a:rect l="0" t="0" r="0" b="0"/>
          <a:pathLst>
            <a:path>
              <a:moveTo>
                <a:pt x="3218082" y="136047"/>
              </a:moveTo>
              <a:arcTo wR="2418382" hR="2418382" stAng="17358587" swAng="150124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612B02-42A9-4579-9A4E-77EBD7C665F0}">
      <dsp:nvSpPr>
        <dsp:cNvPr id="0" name=""/>
        <dsp:cNvSpPr/>
      </dsp:nvSpPr>
      <dsp:spPr>
        <a:xfrm>
          <a:off x="5419572" y="1210321"/>
          <a:ext cx="1579215" cy="10264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Познавательное развитие</a:t>
          </a:r>
          <a:endParaRPr lang="ru-RU" sz="1300" kern="1200" dirty="0"/>
        </a:p>
      </dsp:txBody>
      <dsp:txXfrm>
        <a:off x="5469681" y="1260430"/>
        <a:ext cx="1478997" cy="926271"/>
      </dsp:txXfrm>
    </dsp:sp>
    <dsp:sp modelId="{1CBCB017-CE24-4BAE-8526-97A9882FC1E5}">
      <dsp:nvSpPr>
        <dsp:cNvPr id="0" name=""/>
        <dsp:cNvSpPr/>
      </dsp:nvSpPr>
      <dsp:spPr>
        <a:xfrm>
          <a:off x="1696417" y="514375"/>
          <a:ext cx="4836764" cy="4836764"/>
        </a:xfrm>
        <a:custGeom>
          <a:avLst/>
          <a:gdLst/>
          <a:ahLst/>
          <a:cxnLst/>
          <a:rect l="0" t="0" r="0" b="0"/>
          <a:pathLst>
            <a:path>
              <a:moveTo>
                <a:pt x="4738430" y="1735777"/>
              </a:moveTo>
              <a:arcTo wR="2418382" hR="2418382" stAng="20616304" swAng="196739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65C80F-43C9-44C6-A50D-5BDCBFD1EF02}">
      <dsp:nvSpPr>
        <dsp:cNvPr id="0" name=""/>
        <dsp:cNvSpPr/>
      </dsp:nvSpPr>
      <dsp:spPr>
        <a:xfrm>
          <a:off x="5419572" y="3628703"/>
          <a:ext cx="1579215" cy="10264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Речевое развитие</a:t>
          </a:r>
          <a:endParaRPr lang="ru-RU" sz="1300" kern="1200" dirty="0"/>
        </a:p>
      </dsp:txBody>
      <dsp:txXfrm>
        <a:off x="5469681" y="3678812"/>
        <a:ext cx="1478997" cy="926271"/>
      </dsp:txXfrm>
    </dsp:sp>
    <dsp:sp modelId="{BCEFDAB1-D61D-41A7-BB0A-A864C1BD332B}">
      <dsp:nvSpPr>
        <dsp:cNvPr id="0" name=""/>
        <dsp:cNvSpPr/>
      </dsp:nvSpPr>
      <dsp:spPr>
        <a:xfrm>
          <a:off x="1696417" y="514375"/>
          <a:ext cx="4836764" cy="4836764"/>
        </a:xfrm>
        <a:custGeom>
          <a:avLst/>
          <a:gdLst/>
          <a:ahLst/>
          <a:cxnLst/>
          <a:rect l="0" t="0" r="0" b="0"/>
          <a:pathLst>
            <a:path>
              <a:moveTo>
                <a:pt x="4108337" y="4148302"/>
              </a:moveTo>
              <a:arcTo wR="2418382" hR="2418382" stAng="2740172" swAng="150124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646E28-C9C3-41D3-97F4-CD1D48BD9930}">
      <dsp:nvSpPr>
        <dsp:cNvPr id="0" name=""/>
        <dsp:cNvSpPr/>
      </dsp:nvSpPr>
      <dsp:spPr>
        <a:xfrm>
          <a:off x="3325192" y="4837894"/>
          <a:ext cx="1579215" cy="10264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Художественное творчество</a:t>
          </a:r>
          <a:endParaRPr lang="ru-RU" sz="1300" kern="1200" dirty="0"/>
        </a:p>
      </dsp:txBody>
      <dsp:txXfrm>
        <a:off x="3375301" y="4888003"/>
        <a:ext cx="1478997" cy="926271"/>
      </dsp:txXfrm>
    </dsp:sp>
    <dsp:sp modelId="{4438901B-6C47-44FE-8E4C-FEE699F3B9E5}">
      <dsp:nvSpPr>
        <dsp:cNvPr id="0" name=""/>
        <dsp:cNvSpPr/>
      </dsp:nvSpPr>
      <dsp:spPr>
        <a:xfrm>
          <a:off x="1696417" y="514375"/>
          <a:ext cx="4836764" cy="4836764"/>
        </a:xfrm>
        <a:custGeom>
          <a:avLst/>
          <a:gdLst/>
          <a:ahLst/>
          <a:cxnLst/>
          <a:rect l="0" t="0" r="0" b="0"/>
          <a:pathLst>
            <a:path>
              <a:moveTo>
                <a:pt x="1618682" y="4700716"/>
              </a:moveTo>
              <a:arcTo wR="2418382" hR="2418382" stAng="6558587" swAng="150124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A36496-02B6-41B7-8617-64FDB9001F4C}">
      <dsp:nvSpPr>
        <dsp:cNvPr id="0" name=""/>
        <dsp:cNvSpPr/>
      </dsp:nvSpPr>
      <dsp:spPr>
        <a:xfrm>
          <a:off x="1230812" y="3628703"/>
          <a:ext cx="1579215" cy="10264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Физическое развитие</a:t>
          </a:r>
          <a:endParaRPr lang="ru-RU" sz="1300" kern="1200" dirty="0"/>
        </a:p>
      </dsp:txBody>
      <dsp:txXfrm>
        <a:off x="1280921" y="3678812"/>
        <a:ext cx="1478997" cy="926271"/>
      </dsp:txXfrm>
    </dsp:sp>
    <dsp:sp modelId="{EB39607F-ACCB-4824-9FCA-97EF66D93F66}">
      <dsp:nvSpPr>
        <dsp:cNvPr id="0" name=""/>
        <dsp:cNvSpPr/>
      </dsp:nvSpPr>
      <dsp:spPr>
        <a:xfrm>
          <a:off x="1696417" y="514375"/>
          <a:ext cx="4836764" cy="4836764"/>
        </a:xfrm>
        <a:custGeom>
          <a:avLst/>
          <a:gdLst/>
          <a:ahLst/>
          <a:cxnLst/>
          <a:rect l="0" t="0" r="0" b="0"/>
          <a:pathLst>
            <a:path>
              <a:moveTo>
                <a:pt x="98334" y="3100986"/>
              </a:moveTo>
              <a:arcTo wR="2418382" hR="2418382" stAng="9816304" swAng="196739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5783AC-1BDF-430E-9D45-26F59378B716}">
      <dsp:nvSpPr>
        <dsp:cNvPr id="0" name=""/>
        <dsp:cNvSpPr/>
      </dsp:nvSpPr>
      <dsp:spPr>
        <a:xfrm>
          <a:off x="1230812" y="1210321"/>
          <a:ext cx="1579215" cy="10264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Чтение художественной литературы</a:t>
          </a:r>
          <a:endParaRPr lang="ru-RU" sz="1300" kern="1200" dirty="0"/>
        </a:p>
      </dsp:txBody>
      <dsp:txXfrm>
        <a:off x="1280921" y="1260430"/>
        <a:ext cx="1478997" cy="926271"/>
      </dsp:txXfrm>
    </dsp:sp>
    <dsp:sp modelId="{3F910E2F-31A0-48C7-BEFE-048D0BC37F46}">
      <dsp:nvSpPr>
        <dsp:cNvPr id="0" name=""/>
        <dsp:cNvSpPr/>
      </dsp:nvSpPr>
      <dsp:spPr>
        <a:xfrm>
          <a:off x="1696417" y="514375"/>
          <a:ext cx="4836764" cy="4836764"/>
        </a:xfrm>
        <a:custGeom>
          <a:avLst/>
          <a:gdLst/>
          <a:ahLst/>
          <a:cxnLst/>
          <a:rect l="0" t="0" r="0" b="0"/>
          <a:pathLst>
            <a:path>
              <a:moveTo>
                <a:pt x="728426" y="688462"/>
              </a:moveTo>
              <a:arcTo wR="2418382" hR="2418382" stAng="13540172" swAng="150124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B4642D-7BE7-462D-A4FB-69220FB58FCC}">
      <dsp:nvSpPr>
        <dsp:cNvPr id="0" name=""/>
        <dsp:cNvSpPr/>
      </dsp:nvSpPr>
      <dsp:spPr>
        <a:xfrm>
          <a:off x="457443" y="447822"/>
          <a:ext cx="2134839" cy="9923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Основной этап</a:t>
          </a:r>
          <a:endParaRPr lang="ru-RU" sz="2700" kern="1200" dirty="0"/>
        </a:p>
      </dsp:txBody>
      <dsp:txXfrm>
        <a:off x="457443" y="447822"/>
        <a:ext cx="2134839" cy="9923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13E7-3145-4A69-AEE0-417503262751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C4E14-424A-4394-B9B6-4BC5DE9E59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334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13E7-3145-4A69-AEE0-417503262751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C4E14-424A-4394-B9B6-4BC5DE9E59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3732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13E7-3145-4A69-AEE0-417503262751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C4E14-424A-4394-B9B6-4BC5DE9E59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5497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13E7-3145-4A69-AEE0-417503262751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C4E14-424A-4394-B9B6-4BC5DE9E59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0992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13E7-3145-4A69-AEE0-417503262751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C4E14-424A-4394-B9B6-4BC5DE9E59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5725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13E7-3145-4A69-AEE0-417503262751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C4E14-424A-4394-B9B6-4BC5DE9E59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595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13E7-3145-4A69-AEE0-417503262751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C4E14-424A-4394-B9B6-4BC5DE9E59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996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13E7-3145-4A69-AEE0-417503262751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C4E14-424A-4394-B9B6-4BC5DE9E59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5146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13E7-3145-4A69-AEE0-417503262751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C4E14-424A-4394-B9B6-4BC5DE9E59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823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13E7-3145-4A69-AEE0-417503262751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C4E14-424A-4394-B9B6-4BC5DE9E59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255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13E7-3145-4A69-AEE0-417503262751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C4E14-424A-4394-B9B6-4BC5DE9E59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5448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413E7-3145-4A69-AEE0-417503262751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C4E14-424A-4394-B9B6-4BC5DE9E59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933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95966" y="256490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4900" dirty="0" smtClean="0"/>
              <a:t>Будь здоров, малыш</a:t>
            </a:r>
            <a:r>
              <a:rPr lang="ru-RU" dirty="0" smtClean="0"/>
              <a:t>!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/>
              <a:t>Проект в младшей группе</a:t>
            </a:r>
            <a:br>
              <a:rPr lang="ru-RU" sz="3100" dirty="0" smtClean="0"/>
            </a:br>
            <a:r>
              <a:rPr lang="ru-RU" sz="3100" dirty="0" smtClean="0"/>
              <a:t>«</a:t>
            </a:r>
            <a:r>
              <a:rPr lang="ru-RU" sz="3100" dirty="0" err="1" smtClean="0"/>
              <a:t>Дельфинчик</a:t>
            </a:r>
            <a:r>
              <a:rPr lang="ru-RU" sz="3100" dirty="0" smtClean="0"/>
              <a:t>»</a:t>
            </a:r>
            <a:endParaRPr lang="ru-RU" sz="310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431800" y="188640"/>
            <a:ext cx="8280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1200" b="1" i="1" dirty="0">
                <a:latin typeface="Georgia" pitchFamily="18" charset="0"/>
              </a:rPr>
              <a:t>МУНИЦИПАЛЬНОЕ КАЗЕННОЕ ДОШКОЛЬНОЕ ОБРАЗОВАТЕЛЬНОЕ УЧРЕЖДЕНИЕ</a:t>
            </a:r>
          </a:p>
          <a:p>
            <a:pPr algn="ctr"/>
            <a:r>
              <a:rPr lang="ru-RU" sz="1200" b="1" i="1" dirty="0">
                <a:latin typeface="Georgia" pitchFamily="18" charset="0"/>
              </a:rPr>
              <a:t> ГОРОДА НОВОСИБИРСКА </a:t>
            </a:r>
          </a:p>
          <a:p>
            <a:pPr algn="ctr"/>
            <a:r>
              <a:rPr lang="ru-RU" sz="1200" b="1" i="1" dirty="0">
                <a:latin typeface="Georgia" pitchFamily="18" charset="0"/>
              </a:rPr>
              <a:t>«ДЕТСКИЙ САД № 331 КОМБИНИРОВАННОГО ВИДА»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82166" y="479715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dirty="0" smtClean="0">
                <a:solidFill>
                  <a:srgbClr val="002060"/>
                </a:solidFill>
              </a:rPr>
              <a:t>Некрасова А.В. 1 квалификационная категория</a:t>
            </a:r>
          </a:p>
          <a:p>
            <a:pPr algn="r"/>
            <a:r>
              <a:rPr lang="ru-RU" dirty="0" err="1" smtClean="0">
                <a:solidFill>
                  <a:srgbClr val="002060"/>
                </a:solidFill>
              </a:rPr>
              <a:t>Рубанова</a:t>
            </a:r>
            <a:r>
              <a:rPr lang="ru-RU" dirty="0" smtClean="0">
                <a:solidFill>
                  <a:srgbClr val="002060"/>
                </a:solidFill>
              </a:rPr>
              <a:t> О.В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endParaRPr lang="ru-RU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1111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1151241"/>
            <a:ext cx="7509520" cy="5446111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smtClean="0"/>
              <a:t>здоровье современных детей привлекает к себе все более пристальное внимание. Наши дети очень много времени проводят за компьютером, у телевизора, с телефоном; они очень мало двигаются, мало гуляют; очень агрессивны и эмоциональны. Поэтому так важно сейчас привлечь внимание родителей к этой проблеме и дать им понять, что здоровье ребенка означает не только отсутствие болезней, но и их психическое и социальное благополучие.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0198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600200"/>
            <a:ext cx="6707088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повышать уровень знаний детей и обогащать опыт родителей о здоровом образе жизни через взаимоотношение  с воспитателями группы.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4398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7209854"/>
              </p:ext>
            </p:extLst>
          </p:nvPr>
        </p:nvGraphicFramePr>
        <p:xfrm>
          <a:off x="-1" y="980729"/>
          <a:ext cx="9144000" cy="5877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  <a:gridCol w="3048000"/>
              </a:tblGrid>
              <a:tr h="383271">
                <a:tc>
                  <a:txBody>
                    <a:bodyPr/>
                    <a:lstStyle/>
                    <a:p>
                      <a:r>
                        <a:rPr lang="ru-RU" dirty="0" smtClean="0"/>
                        <a:t>Для детей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Для</a:t>
                      </a:r>
                      <a:r>
                        <a:rPr lang="ru-RU" baseline="0" dirty="0" smtClean="0"/>
                        <a:t> родителей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Для педагогов</a:t>
                      </a:r>
                      <a:endParaRPr lang="ru-RU" dirty="0"/>
                    </a:p>
                  </a:txBody>
                  <a:tcPr/>
                </a:tc>
              </a:tr>
              <a:tr h="5494001">
                <a:tc>
                  <a:txBody>
                    <a:bodyPr/>
                    <a:lstStyle/>
                    <a:p>
                      <a:r>
                        <a:rPr lang="ru-RU" dirty="0" smtClean="0"/>
                        <a:t>1) укреплять и охранять здоровье детей;</a:t>
                      </a:r>
                    </a:p>
                    <a:p>
                      <a:r>
                        <a:rPr lang="ru-RU" dirty="0" smtClean="0"/>
                        <a:t>2) формировать потребность в соблюдении навыков гигиены;</a:t>
                      </a:r>
                    </a:p>
                    <a:p>
                      <a:r>
                        <a:rPr lang="ru-RU" dirty="0" smtClean="0"/>
                        <a:t>3) дать представление о ценности здоровья, формировать желание вести здоровый образ жизни;</a:t>
                      </a:r>
                    </a:p>
                    <a:p>
                      <a:r>
                        <a:rPr lang="ru-RU" dirty="0" smtClean="0"/>
                        <a:t>4) дать представление о полезной и вредной пищи для здоровья человека.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1) дать представление родителям о значимости совместной деятельности с детьми, о полезной и вредной пищи, о соблюдении навыков  гигиены и т.д.;</a:t>
                      </a:r>
                    </a:p>
                    <a:p>
                      <a:r>
                        <a:rPr lang="ru-RU" dirty="0" smtClean="0"/>
                        <a:t>2) заинтересовать родителей укреплять здоровый образ жизни в семье.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1) установить партнерские отношения с семьей каждого воспитанника, объединить усилия для развития и воспитания детей в вопросах о здоровом образе жизни;</a:t>
                      </a:r>
                    </a:p>
                    <a:p>
                      <a:r>
                        <a:rPr lang="ru-RU" dirty="0" smtClean="0"/>
                        <a:t>2) создать атмосферу общности интересов, эмоциональной </a:t>
                      </a:r>
                      <a:r>
                        <a:rPr lang="ru-RU" dirty="0" err="1" smtClean="0"/>
                        <a:t>взаимо</a:t>
                      </a:r>
                      <a:r>
                        <a:rPr lang="ru-RU" dirty="0" smtClean="0"/>
                        <a:t>- поддержки ;</a:t>
                      </a:r>
                    </a:p>
                    <a:p>
                      <a:r>
                        <a:rPr lang="ru-RU" dirty="0" smtClean="0"/>
                        <a:t>3) активизировать и обогащать воспитательные умения родителей, поддерживать их уверенность в собственных педагогических возможностях.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4637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Предполагаемые результаты: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419419"/>
              </p:ext>
            </p:extLst>
          </p:nvPr>
        </p:nvGraphicFramePr>
        <p:xfrm>
          <a:off x="-1" y="1412775"/>
          <a:ext cx="9144000" cy="5430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  <a:gridCol w="3048000"/>
              </a:tblGrid>
              <a:tr h="578719">
                <a:tc>
                  <a:txBody>
                    <a:bodyPr/>
                    <a:lstStyle/>
                    <a:p>
                      <a:r>
                        <a:rPr lang="ru-RU" dirty="0" smtClean="0"/>
                        <a:t>Для детей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Для родителей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Для педагогов</a:t>
                      </a:r>
                      <a:endParaRPr lang="ru-RU" dirty="0"/>
                    </a:p>
                  </a:txBody>
                  <a:tcPr/>
                </a:tc>
              </a:tr>
              <a:tr h="4851728">
                <a:tc>
                  <a:txBody>
                    <a:bodyPr/>
                    <a:lstStyle/>
                    <a:p>
                      <a:r>
                        <a:rPr lang="ru-RU" dirty="0" smtClean="0"/>
                        <a:t>1. Привить простейшие навыки самообслуживания;</a:t>
                      </a:r>
                    </a:p>
                    <a:p>
                      <a:r>
                        <a:rPr lang="ru-RU" dirty="0" smtClean="0"/>
                        <a:t>2Расширить представление о здоровом образе жизни и его значимости для человека;</a:t>
                      </a:r>
                    </a:p>
                    <a:p>
                      <a:r>
                        <a:rPr lang="ru-RU" dirty="0" smtClean="0"/>
                        <a:t>3.Сохранение и укрепление здоровья через систему комплексной физкультурно-оздоровительной работы.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1. Использование, полученной информации во время проведения проекта, в домашних условиях для сохранения здоровья детей;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dirty="0" smtClean="0"/>
                        <a:t>Сплочение</a:t>
                      </a:r>
                      <a:r>
                        <a:rPr lang="ru-RU" baseline="0" dirty="0" smtClean="0"/>
                        <a:t> родительского коллектива;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baseline="0" dirty="0" smtClean="0"/>
                        <a:t>Пополнение развивающей среды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9020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Паспорт проекта: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8" y="1412776"/>
            <a:ext cx="707747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Тип проекта: познавательно-игровой</a:t>
            </a:r>
          </a:p>
          <a:p>
            <a:pPr marL="0" indent="0">
              <a:buNone/>
            </a:pPr>
            <a:r>
              <a:rPr lang="ru-RU" dirty="0" smtClean="0"/>
              <a:t>Продолжительность проекта: </a:t>
            </a:r>
            <a:r>
              <a:rPr lang="ru-RU" dirty="0" smtClean="0"/>
              <a:t>3 </a:t>
            </a:r>
            <a:r>
              <a:rPr lang="ru-RU" dirty="0" smtClean="0"/>
              <a:t>недели</a:t>
            </a:r>
          </a:p>
          <a:p>
            <a:pPr marL="0" indent="0">
              <a:buNone/>
            </a:pPr>
            <a:r>
              <a:rPr lang="ru-RU" dirty="0" smtClean="0"/>
              <a:t>Возраст детей: 3 – 4 года</a:t>
            </a:r>
          </a:p>
          <a:p>
            <a:pPr marL="0" indent="0">
              <a:buNone/>
            </a:pPr>
            <a:r>
              <a:rPr lang="ru-RU" dirty="0" smtClean="0"/>
              <a:t>Участники проекта: дети второй младшей группы; родители; воспитатели; руководитель физ. воспитания; психолог, медицинская сестра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1054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Оздоровительные мероприятия, осуществляемые в детском саду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1600200"/>
            <a:ext cx="7139136" cy="4525963"/>
          </a:xfrm>
        </p:spPr>
        <p:txBody>
          <a:bodyPr/>
          <a:lstStyle/>
          <a:p>
            <a:r>
              <a:rPr lang="ru-RU" dirty="0" smtClean="0"/>
              <a:t>Кислородный коктейль ( 2 курса в год)</a:t>
            </a:r>
          </a:p>
          <a:p>
            <a:r>
              <a:rPr lang="ru-RU" dirty="0" err="1" smtClean="0"/>
              <a:t>Биомороженное</a:t>
            </a:r>
            <a:r>
              <a:rPr lang="ru-RU" dirty="0" smtClean="0"/>
              <a:t> (2 курса в год)</a:t>
            </a:r>
          </a:p>
          <a:p>
            <a:r>
              <a:rPr lang="ru-RU" dirty="0" smtClean="0"/>
              <a:t>Массаж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1704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3030701"/>
              </p:ext>
            </p:extLst>
          </p:nvPr>
        </p:nvGraphicFramePr>
        <p:xfrm>
          <a:off x="539552" y="1052736"/>
          <a:ext cx="8229600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61120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Подготовительный этап: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600200"/>
            <a:ext cx="6851104" cy="4525963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Определение проблемы, цели и задач проекта.</a:t>
            </a:r>
          </a:p>
          <a:p>
            <a:r>
              <a:rPr lang="ru-RU" dirty="0" smtClean="0"/>
              <a:t>Информирование участников проекта об актуальности, целях и задачах проекта.</a:t>
            </a:r>
          </a:p>
          <a:p>
            <a:r>
              <a:rPr lang="ru-RU" dirty="0" smtClean="0"/>
              <a:t>Составление плана реализации основного этапа проекта.</a:t>
            </a:r>
          </a:p>
          <a:p>
            <a:r>
              <a:rPr lang="ru-RU" dirty="0" smtClean="0"/>
              <a:t>Подбор методической и художественной литературы по выбранной тематике проекта.</a:t>
            </a:r>
          </a:p>
          <a:p>
            <a:r>
              <a:rPr lang="ru-RU" dirty="0" smtClean="0"/>
              <a:t>Подбор дидактических, подвижных, сюжетно- ролевых игр.</a:t>
            </a:r>
          </a:p>
          <a:p>
            <a:r>
              <a:rPr lang="ru-RU" dirty="0" smtClean="0"/>
              <a:t>Подбор необходимого оборудования и пособий для практического обогащения проекта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6178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«Больница» игровой уголок</a:t>
            </a:r>
            <a:endParaRPr lang="ru-RU" dirty="0"/>
          </a:p>
        </p:txBody>
      </p:sp>
      <p:pic>
        <p:nvPicPr>
          <p:cNvPr id="1026" name="Picture 2" descr="D:\Алена\дет.сад\фото\О.А\Новая папка\20170913_0908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02"/>
          <a:stretch/>
        </p:blipFill>
        <p:spPr bwMode="auto">
          <a:xfrm rot="5400000">
            <a:off x="2149461" y="1758129"/>
            <a:ext cx="4911793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4201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5240505"/>
              </p:ext>
            </p:extLst>
          </p:nvPr>
        </p:nvGraphicFramePr>
        <p:xfrm>
          <a:off x="457200" y="260648"/>
          <a:ext cx="8229600" cy="58655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46740276"/>
              </p:ext>
            </p:extLst>
          </p:nvPr>
        </p:nvGraphicFramePr>
        <p:xfrm>
          <a:off x="3131840" y="2060848"/>
          <a:ext cx="3049727" cy="1887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9800570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Познавательное развитие: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600200"/>
            <a:ext cx="6851104" cy="4525963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Игра-беседа «Путешествие в страну Здоровья»</a:t>
            </a:r>
          </a:p>
          <a:p>
            <a:r>
              <a:rPr lang="ru-RU" dirty="0" smtClean="0"/>
              <a:t>Путешествие в страну здоровья «В гостях у доктора Айболита»</a:t>
            </a:r>
          </a:p>
          <a:p>
            <a:r>
              <a:rPr lang="ru-RU" dirty="0" smtClean="0"/>
              <a:t>Расскажем Незнайке как правильно себя за столом</a:t>
            </a:r>
          </a:p>
          <a:p>
            <a:r>
              <a:rPr lang="ru-RU" dirty="0" smtClean="0"/>
              <a:t>д/и «полезная и вредная еда»</a:t>
            </a:r>
          </a:p>
          <a:p>
            <a:r>
              <a:rPr lang="ru-RU" dirty="0" smtClean="0"/>
              <a:t>д/и «части тела человека»</a:t>
            </a:r>
          </a:p>
          <a:p>
            <a:r>
              <a:rPr lang="ru-RU" dirty="0" smtClean="0"/>
              <a:t>д/и «фоторобот»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4579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Настольно – печатные дидактические игры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«Тело человека»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«Органы чувств»</a:t>
            </a:r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D:\Алена\дет.сад\фото новых дельфинов\проект здоровье + колядки+ коррекционная неделя\IMG-20200123-WA0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04864"/>
            <a:ext cx="3381840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Алена\дет.сад\фото новых дельфинов\проект здоровье + колядки+ коррекционная неделя\IMG-20200123-WA00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04864"/>
            <a:ext cx="3327834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09480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Лэпбук</a:t>
            </a:r>
            <a:r>
              <a:rPr lang="ru-RU" dirty="0" smtClean="0"/>
              <a:t>: чистота залог здоровья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25628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«Тело человека»</a:t>
            </a:r>
            <a:endParaRPr lang="ru-RU" dirty="0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798040"/>
            <a:ext cx="5046712" cy="283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5184576" cy="2916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18587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«Что нужно делать, чтобы быть здоровым»</a:t>
            </a:r>
            <a:endParaRPr lang="ru-RU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367808"/>
            <a:ext cx="3096344" cy="5504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708920"/>
            <a:ext cx="4583377" cy="2578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34957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Социально-коммуникативное развитие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600200"/>
            <a:ext cx="6851104" cy="4853136"/>
          </a:xfrm>
        </p:spPr>
        <p:txBody>
          <a:bodyPr>
            <a:normAutofit/>
          </a:bodyPr>
          <a:lstStyle/>
          <a:p>
            <a:r>
              <a:rPr lang="ru-RU" dirty="0" smtClean="0"/>
              <a:t>Сюжетно-ролевая игра «Доктор»</a:t>
            </a:r>
          </a:p>
          <a:p>
            <a:r>
              <a:rPr lang="ru-RU" dirty="0" smtClean="0"/>
              <a:t>Игры и упражнения на снятие эмоциональной напряженности у детей: «Лимон», «Наши ушки»</a:t>
            </a:r>
          </a:p>
          <a:p>
            <a:r>
              <a:rPr lang="ru-RU" dirty="0" smtClean="0"/>
              <a:t>Д/и «Чудесный мешочек» (предметы туалета)</a:t>
            </a:r>
          </a:p>
          <a:p>
            <a:r>
              <a:rPr lang="ru-RU" dirty="0" smtClean="0"/>
              <a:t> Сюжетно-ролевая игра «Семья» (купание малышей).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69172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Игровая ситуация «Зайка заболел»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D:\Алена\дет.сад\фото новых дельфинов\проект здоровье + колядки+ коррекционная неделя\IMG-20200128-WA00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3867894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Алена\дет.сад\фото новых дельфинов\проект здоровье + колядки+ коррекционная неделя\IMG-20200128-WA003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546951"/>
            <a:ext cx="3867894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86906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Игровые упражнения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7744" y="1600200"/>
            <a:ext cx="662473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1.«Мы правильно моем руки»</a:t>
            </a:r>
          </a:p>
          <a:p>
            <a:pPr marL="0" indent="0">
              <a:buNone/>
            </a:pPr>
            <a:r>
              <a:rPr lang="ru-RU" dirty="0" smtClean="0"/>
              <a:t>2. «Аккуратная прическа»</a:t>
            </a:r>
          </a:p>
          <a:p>
            <a:pPr marL="0" indent="0">
              <a:buNone/>
            </a:pPr>
            <a:r>
              <a:rPr lang="ru-RU" dirty="0" smtClean="0"/>
              <a:t>3. «Полотенце пушистое»</a:t>
            </a:r>
          </a:p>
          <a:p>
            <a:pPr marL="0" indent="0">
              <a:buNone/>
            </a:pPr>
            <a:r>
              <a:rPr lang="ru-RU" dirty="0" smtClean="0"/>
              <a:t>4. «Самые аккуратные»</a:t>
            </a:r>
          </a:p>
          <a:p>
            <a:pPr marL="0" indent="0">
              <a:buNone/>
            </a:pPr>
            <a:r>
              <a:rPr lang="ru-RU" dirty="0" smtClean="0"/>
              <a:t>5. «Предметы личной гигиены»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2800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Сюжетно – ролевая игра:</a:t>
            </a:r>
            <a:endParaRPr lang="ru-RU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43389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Трудовое поручение: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764" y="1600200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21391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Личная гигиена</a:t>
            </a:r>
            <a:endParaRPr lang="ru-RU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84177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Художественное творчество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7704" y="1600200"/>
            <a:ext cx="6779096" cy="4525963"/>
          </a:xfrm>
        </p:spPr>
        <p:txBody>
          <a:bodyPr/>
          <a:lstStyle/>
          <a:p>
            <a:r>
              <a:rPr lang="ru-RU" dirty="0" smtClean="0"/>
              <a:t>«Витамины в баночке» (лепка)</a:t>
            </a:r>
          </a:p>
          <a:p>
            <a:r>
              <a:rPr lang="ru-RU" dirty="0" smtClean="0"/>
              <a:t>«Здоровые зубы» (</a:t>
            </a:r>
            <a:r>
              <a:rPr lang="ru-RU" dirty="0" err="1" smtClean="0"/>
              <a:t>пластилинография</a:t>
            </a:r>
            <a:r>
              <a:rPr lang="ru-RU" dirty="0" smtClean="0"/>
              <a:t> или аппликация по выбору детей)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86819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«Здоровые зубы»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Пластилигография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Аппликация из кусочков салфетки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D:\Алена\дет.сад\фото новых дельфинов\проект здоровье + колядки+ коррекционная неделя\IMG-20200121-WA000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51"/>
          <a:stretch/>
        </p:blipFill>
        <p:spPr bwMode="auto">
          <a:xfrm>
            <a:off x="521831" y="2348880"/>
            <a:ext cx="3935610" cy="393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Алена\дет.сад\фото новых дельфинов\проект здоровье + колядки+ коррекционная неделя\IMG-20200121-WA000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61"/>
          <a:stretch/>
        </p:blipFill>
        <p:spPr bwMode="auto">
          <a:xfrm>
            <a:off x="4860032" y="2233398"/>
            <a:ext cx="3600400" cy="4163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80386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«Витамины в баночках»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2808312" cy="4992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276872"/>
            <a:ext cx="5599907" cy="3149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03541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Речевое развитие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7704" y="1600200"/>
            <a:ext cx="6779096" cy="4525963"/>
          </a:xfrm>
        </p:spPr>
        <p:txBody>
          <a:bodyPr/>
          <a:lstStyle/>
          <a:p>
            <a:r>
              <a:rPr lang="ru-RU" dirty="0" smtClean="0"/>
              <a:t>Разучивание </a:t>
            </a:r>
            <a:r>
              <a:rPr lang="ru-RU" dirty="0" err="1" smtClean="0"/>
              <a:t>потешек</a:t>
            </a:r>
            <a:r>
              <a:rPr lang="ru-RU" dirty="0" smtClean="0"/>
              <a:t>, поговорок, пословиц о здоровье</a:t>
            </a:r>
          </a:p>
          <a:p>
            <a:endParaRPr lang="ru-RU" dirty="0"/>
          </a:p>
        </p:txBody>
      </p:sp>
      <p:pic>
        <p:nvPicPr>
          <p:cNvPr id="6146" name="Picture 2" descr="D:\Алена\дет.сад\фото новых дельфинов\проект здоровье + колядки+ коррекционная неделя\P_20200204_0914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780928"/>
            <a:ext cx="6516216" cy="3665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98020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Рассказ об активно проведенных праздниках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D:\Алена\дет.сад\фото новых дельфинов\проект здоровье + колядки+ коррекционная неделя\IMG-20200121-WA00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3813888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Алена\дет.сад\фото новых дельфинов\проект здоровье + колядки+ коррекционная неделя\IMG-20200121-WA000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628800"/>
            <a:ext cx="3795886" cy="5061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57953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Артикуляционная гимнастика</a:t>
            </a:r>
            <a:endParaRPr lang="ru-RU" dirty="0"/>
          </a:p>
        </p:txBody>
      </p:sp>
      <p:pic>
        <p:nvPicPr>
          <p:cNvPr id="5122" name="Picture 2" descr="D:\Алена\дет.сад\фото новых дельфинов\проект здоровье + колядки+ коррекционная неделя\IMG-20200128-WA00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99991"/>
            <a:ext cx="6972267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55430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Чтение художественной литературы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7704" y="1600200"/>
            <a:ext cx="6984776" cy="452596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С. Могилевская «Про Машеньку и зубную щетку»</a:t>
            </a:r>
          </a:p>
          <a:p>
            <a:r>
              <a:rPr lang="ru-RU" dirty="0" smtClean="0"/>
              <a:t>К. Чуковский «Доктор Айболит»</a:t>
            </a:r>
          </a:p>
          <a:p>
            <a:r>
              <a:rPr lang="ru-RU" dirty="0" smtClean="0"/>
              <a:t>К. Чуковский «</a:t>
            </a:r>
            <a:r>
              <a:rPr lang="ru-RU" dirty="0" err="1" smtClean="0"/>
              <a:t>Мойдодыр</a:t>
            </a:r>
            <a:r>
              <a:rPr lang="ru-RU" dirty="0" smtClean="0"/>
              <a:t>»</a:t>
            </a:r>
          </a:p>
          <a:p>
            <a:r>
              <a:rPr lang="ru-RU" dirty="0" smtClean="0"/>
              <a:t>Н. Мигунова «Аккуратным надо быть», «Почему надо чистить зубки»</a:t>
            </a:r>
          </a:p>
          <a:p>
            <a:r>
              <a:rPr lang="ru-RU" dirty="0" smtClean="0"/>
              <a:t>Н. Никитина «На зарядку становись! </a:t>
            </a:r>
            <a:r>
              <a:rPr lang="ru-RU" dirty="0" err="1" smtClean="0"/>
              <a:t>Н.Забила</a:t>
            </a:r>
            <a:r>
              <a:rPr lang="ru-RU" dirty="0" smtClean="0"/>
              <a:t> «Я как мама не люблю в доме беспорядок»</a:t>
            </a:r>
          </a:p>
          <a:p>
            <a:r>
              <a:rPr lang="ru-RU" dirty="0" err="1" smtClean="0"/>
              <a:t>Я.Аким</a:t>
            </a:r>
            <a:r>
              <a:rPr lang="ru-RU" dirty="0" smtClean="0"/>
              <a:t> «Неумейка»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67019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Физическое развитие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600200"/>
            <a:ext cx="6707088" cy="4525963"/>
          </a:xfrm>
        </p:spPr>
        <p:txBody>
          <a:bodyPr/>
          <a:lstStyle/>
          <a:p>
            <a:r>
              <a:rPr lang="ru-RU" dirty="0" smtClean="0"/>
              <a:t>Зрительная гимнастика</a:t>
            </a:r>
          </a:p>
          <a:p>
            <a:r>
              <a:rPr lang="ru-RU" dirty="0" smtClean="0"/>
              <a:t>Дыхательная гимнастика</a:t>
            </a:r>
          </a:p>
          <a:p>
            <a:r>
              <a:rPr lang="ru-RU" dirty="0" smtClean="0"/>
              <a:t>Пальчиковая гимнастика</a:t>
            </a:r>
          </a:p>
          <a:p>
            <a:r>
              <a:rPr lang="ru-RU" dirty="0" smtClean="0"/>
              <a:t>Упражнения для профилактики плоскостопия</a:t>
            </a:r>
          </a:p>
          <a:p>
            <a:r>
              <a:rPr lang="ru-RU" dirty="0" smtClean="0"/>
              <a:t>Гимнастика после сна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56293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Занятие по физкультуре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90510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:\Алена\дет.сад\фото новых дельфинов\проект здоровье + колядки+ коррекционная неделя\P_20200203_092132 - копия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3" t="32054" r="15455" b="17576"/>
          <a:stretch/>
        </p:blipFill>
        <p:spPr bwMode="auto">
          <a:xfrm>
            <a:off x="1501761" y="116632"/>
            <a:ext cx="6428509" cy="259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Алена\дет.сад\фото новых дельфинов\проект здоровье + колядки+ коррекционная неделя\P_20200203_0910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950243"/>
            <a:ext cx="6912768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11975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Использование нестандартного оборудования по физкультуре в группе</a:t>
            </a:r>
            <a:endParaRPr lang="ru-RU" sz="3600" dirty="0"/>
          </a:p>
        </p:txBody>
      </p:sp>
      <p:pic>
        <p:nvPicPr>
          <p:cNvPr id="6146" name="Picture 2" descr="D:\Алена\дет.сад\фото новых дельфинов\проект здоровье + колядки+ коррекционная неделя\IMG-20200128-WA002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6" b="13940"/>
          <a:stretch/>
        </p:blipFill>
        <p:spPr bwMode="auto">
          <a:xfrm>
            <a:off x="539552" y="1916832"/>
            <a:ext cx="4083918" cy="356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Алена\дет.сад\фото новых дельфинов\проект здоровье + колядки+ коррекционная неделя\P_20200204_09410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9697"/>
          <a:stretch/>
        </p:blipFill>
        <p:spPr bwMode="auto">
          <a:xfrm>
            <a:off x="4860032" y="1556792"/>
            <a:ext cx="3857625" cy="4821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30308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D:\Алена\дет.сад\фото новых дельфинов\проект здоровье + колядки+ коррекционная неделя\P_20200204_09333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31" r="11667"/>
          <a:stretch/>
        </p:blipFill>
        <p:spPr bwMode="auto">
          <a:xfrm>
            <a:off x="1299629" y="692696"/>
            <a:ext cx="677593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7478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Профилактика плоскостопия</a:t>
            </a:r>
            <a:endParaRPr lang="ru-RU" dirty="0"/>
          </a:p>
        </p:txBody>
      </p:sp>
      <p:pic>
        <p:nvPicPr>
          <p:cNvPr id="4098" name="Picture 2" descr="D:\Алена\дет.сад\фото новых дельфинов\проект здоровье + колядки+ коррекционная неделя\P_20200204_09255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68" b="10303"/>
          <a:stretch/>
        </p:blipFill>
        <p:spPr bwMode="auto">
          <a:xfrm>
            <a:off x="539552" y="1685528"/>
            <a:ext cx="3857625" cy="4322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Алена\дет.сад\фото новых дельфинов\проект здоровье + колядки+ коррекционная неделя\P_20200204_085733 - копия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96" r="23334"/>
          <a:stretch/>
        </p:blipFill>
        <p:spPr bwMode="auto">
          <a:xfrm>
            <a:off x="4788024" y="1709044"/>
            <a:ext cx="3971967" cy="42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00800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Релаксация </a:t>
            </a:r>
            <a:endParaRPr lang="ru-RU" dirty="0"/>
          </a:p>
        </p:txBody>
      </p:sp>
      <p:pic>
        <p:nvPicPr>
          <p:cNvPr id="1026" name="Picture 2" descr="D:\Алена\дет.сад\фото новых дельфинов\проект здоровье + колядки+ коррекционная неделя\IMG-20200117-WA00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3867894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Алена\дет.сад\фото новых дельфинов\проект здоровье + колядки+ коррекционная неделя\IMG-20200117-WA004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83325"/>
            <a:ext cx="3868987" cy="5158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74343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Итоговое мероприятие: «Будь здоров»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D:\Алена\дет.сад\фото новых дельфинов\проект здоровье + колядки+ коррекционная неделя\P_20200212_0904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937774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D:\Алена\дет.сад\фото новых дельфинов\проект здоровье + колядки+ коррекционная неделя\P_20200212_09131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88" b="6151"/>
          <a:stretch/>
        </p:blipFill>
        <p:spPr bwMode="auto">
          <a:xfrm>
            <a:off x="-5291" y="0"/>
            <a:ext cx="4721307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Алена\дет.сад\фото новых дельфинов\проект здоровье + колядки+ коррекционная неделя\P_20200212_09253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121"/>
          <a:stretch/>
        </p:blipFill>
        <p:spPr bwMode="auto">
          <a:xfrm>
            <a:off x="4906212" y="0"/>
            <a:ext cx="4220485" cy="3048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D:\Алена\дет.сад\фото новых дельфинов\проект здоровье + колядки+ коррекционная неделя\P_20200212_09175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3"/>
          <a:stretch/>
        </p:blipFill>
        <p:spPr bwMode="auto">
          <a:xfrm>
            <a:off x="1097868" y="3284984"/>
            <a:ext cx="7236296" cy="324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11967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D:\Алена\дет.сад\фото новых дельфинов\проект здоровье + колядки+ коррекционная неделя\P_20200212_09315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24" b="10101"/>
          <a:stretch/>
        </p:blipFill>
        <p:spPr bwMode="auto">
          <a:xfrm>
            <a:off x="1259632" y="0"/>
            <a:ext cx="3046334" cy="3654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Алена\дет.сад\фото новых дельфинов\проект здоровье + колядки+ коррекционная неделя\P_20200212_09323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919"/>
          <a:stretch/>
        </p:blipFill>
        <p:spPr bwMode="auto">
          <a:xfrm>
            <a:off x="5220072" y="13855"/>
            <a:ext cx="3019216" cy="3654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D:\Алена\дет.сад\фото новых дельфинов\проект здоровье + колядки+ коррекционная неделя\P_20200212_09325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14" b="7752"/>
          <a:stretch/>
        </p:blipFill>
        <p:spPr bwMode="auto">
          <a:xfrm>
            <a:off x="1115616" y="3948545"/>
            <a:ext cx="7308304" cy="2632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7595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родителями: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600200"/>
            <a:ext cx="6851104" cy="4525963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Консультации:</a:t>
            </a:r>
          </a:p>
          <a:p>
            <a:pPr marL="0" indent="0">
              <a:buNone/>
            </a:pPr>
            <a:r>
              <a:rPr lang="ru-RU" dirty="0" smtClean="0"/>
              <a:t>«Здоровье ребенка в наших руках»</a:t>
            </a:r>
          </a:p>
          <a:p>
            <a:pPr marL="0" indent="0">
              <a:buNone/>
            </a:pPr>
            <a:r>
              <a:rPr lang="ru-RU" dirty="0" smtClean="0"/>
              <a:t>«Как правильно одеть ребенка на прогулку»</a:t>
            </a:r>
          </a:p>
          <a:p>
            <a:pPr marL="0" indent="0">
              <a:buNone/>
            </a:pPr>
            <a:r>
              <a:rPr lang="ru-RU" dirty="0" smtClean="0"/>
              <a:t>«Ходим в детский сад и не болеем»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 smtClean="0"/>
              <a:t>Изготовление массажных ковриков</a:t>
            </a:r>
          </a:p>
          <a:p>
            <a:r>
              <a:rPr lang="ru-RU" dirty="0" smtClean="0"/>
              <a:t>Изготовление массажных </a:t>
            </a:r>
            <a:r>
              <a:rPr lang="ru-RU" dirty="0" smtClean="0"/>
              <a:t>перчаток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1846729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rs.mds.yandex.net/get-pdb/1969020/a3efcb0b-b6c2-42e5-9474-d2e2f0611a4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 проекта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1834073"/>
              </p:ext>
            </p:extLst>
          </p:nvPr>
        </p:nvGraphicFramePr>
        <p:xfrm>
          <a:off x="0" y="1196751"/>
          <a:ext cx="9036495" cy="56464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2165"/>
                <a:gridCol w="3012165"/>
                <a:gridCol w="3012165"/>
              </a:tblGrid>
              <a:tr h="457483">
                <a:tc>
                  <a:txBody>
                    <a:bodyPr/>
                    <a:lstStyle/>
                    <a:p>
                      <a:r>
                        <a:rPr lang="ru-RU" dirty="0" smtClean="0"/>
                        <a:t>Для детей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Для родителей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Для педагогов</a:t>
                      </a:r>
                      <a:endParaRPr lang="ru-RU" dirty="0"/>
                    </a:p>
                  </a:txBody>
                  <a:tcPr/>
                </a:tc>
              </a:tr>
              <a:tr h="5188988"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ru-RU" dirty="0" smtClean="0"/>
                        <a:t>у большинства детей сформированы основы гигиенических навыков;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ru-RU" dirty="0" smtClean="0"/>
                        <a:t>Расширены представление о здоровом образе жизни и его значимости для человека;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ru-RU" dirty="0" smtClean="0"/>
                        <a:t>Дети понимают важность сохранения и укрепления здоровья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1) заинтересовали родителей в укреплении здоровья ребенка;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2) создали благоприятную среду для дальнейшего сотрудничества.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1) установлены партнерские отношения с семьями детей группы;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2) создана атмосфера взаимопонимания, направленная на развитие и укрепление здоровья детей;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3)</a:t>
                      </a:r>
                      <a:r>
                        <a:rPr lang="ru-RU" baseline="0" dirty="0" smtClean="0"/>
                        <a:t> Развивающая среда группы пополнена дидактическими играми, пособиями, атрибутами для игр.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22083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906</Words>
  <Application>Microsoft Office PowerPoint</Application>
  <PresentationFormat>Экран (4:3)</PresentationFormat>
  <Paragraphs>141</Paragraphs>
  <Slides>41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Тема Office</vt:lpstr>
      <vt:lpstr>Будь здоров, малыш!  Проект в младшей группе «Дельфинчик»</vt:lpstr>
      <vt:lpstr>Проблема:</vt:lpstr>
      <vt:lpstr>Цель:</vt:lpstr>
      <vt:lpstr>Задачи:</vt:lpstr>
      <vt:lpstr>Предполагаемые результаты:</vt:lpstr>
      <vt:lpstr>Паспорт проекта:</vt:lpstr>
      <vt:lpstr>Оздоровительные мероприятия, осуществляемые в детском саду</vt:lpstr>
      <vt:lpstr>Презентация PowerPoint</vt:lpstr>
      <vt:lpstr>Подготовительный этап:</vt:lpstr>
      <vt:lpstr>«Больница» игровой уголок</vt:lpstr>
      <vt:lpstr>Презентация PowerPoint</vt:lpstr>
      <vt:lpstr>Познавательное развитие:</vt:lpstr>
      <vt:lpstr>Настольно – печатные дидактические игры</vt:lpstr>
      <vt:lpstr>Лэпбук: чистота залог здоровья</vt:lpstr>
      <vt:lpstr>«Тело человека»</vt:lpstr>
      <vt:lpstr>«Что нужно делать, чтобы быть здоровым»</vt:lpstr>
      <vt:lpstr>Социально-коммуникативное развитие</vt:lpstr>
      <vt:lpstr>Игровая ситуация «Зайка заболел»</vt:lpstr>
      <vt:lpstr>Игровые упражнения</vt:lpstr>
      <vt:lpstr>Сюжетно – ролевая игра:</vt:lpstr>
      <vt:lpstr>Трудовое поручение:</vt:lpstr>
      <vt:lpstr>Личная гигиена</vt:lpstr>
      <vt:lpstr>Художественное творчество</vt:lpstr>
      <vt:lpstr>«Здоровые зубы»</vt:lpstr>
      <vt:lpstr>«Витамины в баночках»</vt:lpstr>
      <vt:lpstr>Речевое развитие</vt:lpstr>
      <vt:lpstr>Рассказ об активно проведенных праздниках</vt:lpstr>
      <vt:lpstr>Артикуляционная гимнастика</vt:lpstr>
      <vt:lpstr>Чтение художественной литературы</vt:lpstr>
      <vt:lpstr>Физическое развитие</vt:lpstr>
      <vt:lpstr>Занятие по физкультуре</vt:lpstr>
      <vt:lpstr>Презентация PowerPoint</vt:lpstr>
      <vt:lpstr>Использование нестандартного оборудования по физкультуре в группе</vt:lpstr>
      <vt:lpstr>Презентация PowerPoint</vt:lpstr>
      <vt:lpstr>Профилактика плоскостопия</vt:lpstr>
      <vt:lpstr>Релаксация </vt:lpstr>
      <vt:lpstr>Итоговое мероприятие: «Будь здоров»</vt:lpstr>
      <vt:lpstr>Презентация PowerPoint</vt:lpstr>
      <vt:lpstr>Презентация PowerPoint</vt:lpstr>
      <vt:lpstr>Работа с родителями:</vt:lpstr>
      <vt:lpstr>Результаты проекта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Будь здоров, малыш!</dc:title>
  <dc:creator>Некрасовы</dc:creator>
  <cp:lastModifiedBy>Некрасовы</cp:lastModifiedBy>
  <cp:revision>17</cp:revision>
  <cp:lastPrinted>2020-01-11T11:34:32Z</cp:lastPrinted>
  <dcterms:created xsi:type="dcterms:W3CDTF">2020-01-11T10:14:23Z</dcterms:created>
  <dcterms:modified xsi:type="dcterms:W3CDTF">2020-02-18T04:53:39Z</dcterms:modified>
</cp:coreProperties>
</file>