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9" r:id="rId1"/>
  </p:sldMasterIdLst>
  <p:notesMasterIdLst>
    <p:notesMasterId r:id="rId24"/>
  </p:notesMasterIdLst>
  <p:sldIdLst>
    <p:sldId id="256" r:id="rId2"/>
    <p:sldId id="277" r:id="rId3"/>
    <p:sldId id="278" r:id="rId4"/>
    <p:sldId id="287" r:id="rId5"/>
    <p:sldId id="293" r:id="rId6"/>
    <p:sldId id="292" r:id="rId7"/>
    <p:sldId id="294" r:id="rId8"/>
    <p:sldId id="289" r:id="rId9"/>
    <p:sldId id="296" r:id="rId10"/>
    <p:sldId id="295" r:id="rId11"/>
    <p:sldId id="299" r:id="rId12"/>
    <p:sldId id="297" r:id="rId13"/>
    <p:sldId id="298" r:id="rId14"/>
    <p:sldId id="301" r:id="rId15"/>
    <p:sldId id="305" r:id="rId16"/>
    <p:sldId id="300" r:id="rId17"/>
    <p:sldId id="304" r:id="rId18"/>
    <p:sldId id="303" r:id="rId19"/>
    <p:sldId id="286" r:id="rId20"/>
    <p:sldId id="271" r:id="rId21"/>
    <p:sldId id="270" r:id="rId22"/>
    <p:sldId id="268" r:id="rId2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Rg st="1" end="30"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E1602"/>
    <a:srgbClr val="FFFF00"/>
    <a:srgbClr val="336600"/>
    <a:srgbClr val="808000"/>
    <a:srgbClr val="CCCC00"/>
    <a:srgbClr val="66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45" autoAdjust="0"/>
  </p:normalViewPr>
  <p:slideViewPr>
    <p:cSldViewPr>
      <p:cViewPr varScale="1">
        <p:scale>
          <a:sx n="46" d="100"/>
          <a:sy n="46" d="100"/>
        </p:scale>
        <p:origin x="1387" y="43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662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4403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403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48AF5556-E50F-43E3-AAB8-DD8DE2A5232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093200" cy="6856413"/>
            <a:chOff x="0" y="0"/>
            <a:chExt cx="5728" cy="4319"/>
          </a:xfrm>
        </p:grpSpPr>
        <p:grpSp>
          <p:nvGrpSpPr>
            <p:cNvPr id="5" name="Group 3"/>
            <p:cNvGrpSpPr>
              <a:grpSpLocks/>
            </p:cNvGrpSpPr>
            <p:nvPr userDrawn="1"/>
          </p:nvGrpSpPr>
          <p:grpSpPr bwMode="auto">
            <a:xfrm>
              <a:off x="962" y="1947"/>
              <a:ext cx="4766" cy="119"/>
              <a:chOff x="993" y="1028"/>
              <a:chExt cx="4766" cy="119"/>
            </a:xfrm>
          </p:grpSpPr>
          <p:sp>
            <p:nvSpPr>
              <p:cNvPr id="13" name="Rectangle 4"/>
              <p:cNvSpPr>
                <a:spLocks noChangeArrowheads="1"/>
              </p:cNvSpPr>
              <p:nvPr userDrawn="1"/>
            </p:nvSpPr>
            <p:spPr bwMode="ltGray">
              <a:xfrm>
                <a:off x="996" y="1035"/>
                <a:ext cx="4763" cy="106"/>
              </a:xfrm>
              <a:prstGeom prst="rect">
                <a:avLst/>
              </a:prstGeom>
              <a:gradFill rotWithShape="0">
                <a:gsLst>
                  <a:gs pos="0">
                    <a:srgbClr val="825600"/>
                  </a:gs>
                  <a:gs pos="13000">
                    <a:srgbClr val="FFA800"/>
                  </a:gs>
                  <a:gs pos="28000">
                    <a:srgbClr val="825600"/>
                  </a:gs>
                  <a:gs pos="42999">
                    <a:srgbClr val="FFA800"/>
                  </a:gs>
                  <a:gs pos="58000">
                    <a:srgbClr val="825600"/>
                  </a:gs>
                  <a:gs pos="72000">
                    <a:srgbClr val="FFA800"/>
                  </a:gs>
                  <a:gs pos="87000">
                    <a:srgbClr val="825600"/>
                  </a:gs>
                  <a:gs pos="100000">
                    <a:srgbClr val="FFA800"/>
                  </a:gs>
                </a:gsLst>
                <a:lin ang="270000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4" name="Line 5"/>
              <p:cNvSpPr>
                <a:spLocks noChangeShapeType="1"/>
              </p:cNvSpPr>
              <p:nvPr userDrawn="1"/>
            </p:nvSpPr>
            <p:spPr bwMode="ltGray">
              <a:xfrm>
                <a:off x="999" y="1145"/>
                <a:ext cx="4760" cy="0"/>
              </a:xfrm>
              <a:prstGeom prst="line">
                <a:avLst/>
              </a:prstGeom>
              <a:noFill/>
              <a:ln w="12700">
                <a:solidFill>
                  <a:srgbClr val="996633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5" name="Line 6"/>
              <p:cNvSpPr>
                <a:spLocks noChangeShapeType="1"/>
              </p:cNvSpPr>
              <p:nvPr userDrawn="1"/>
            </p:nvSpPr>
            <p:spPr bwMode="ltGray">
              <a:xfrm>
                <a:off x="999" y="1121"/>
                <a:ext cx="4760" cy="0"/>
              </a:xfrm>
              <a:prstGeom prst="line">
                <a:avLst/>
              </a:prstGeom>
              <a:noFill/>
              <a:ln w="12700">
                <a:solidFill>
                  <a:srgbClr val="996633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6" name="Line 7"/>
              <p:cNvSpPr>
                <a:spLocks noChangeShapeType="1"/>
              </p:cNvSpPr>
              <p:nvPr userDrawn="1"/>
            </p:nvSpPr>
            <p:spPr bwMode="ltGray">
              <a:xfrm>
                <a:off x="999" y="1091"/>
                <a:ext cx="4760" cy="0"/>
              </a:xfrm>
              <a:prstGeom prst="line">
                <a:avLst/>
              </a:prstGeom>
              <a:noFill/>
              <a:ln w="12700">
                <a:solidFill>
                  <a:srgbClr val="996633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7" name="Line 8"/>
              <p:cNvSpPr>
                <a:spLocks noChangeShapeType="1"/>
              </p:cNvSpPr>
              <p:nvPr userDrawn="1"/>
            </p:nvSpPr>
            <p:spPr bwMode="ltGray">
              <a:xfrm>
                <a:off x="999" y="1057"/>
                <a:ext cx="4760" cy="0"/>
              </a:xfrm>
              <a:prstGeom prst="line">
                <a:avLst/>
              </a:prstGeom>
              <a:noFill/>
              <a:ln w="12700">
                <a:solidFill>
                  <a:srgbClr val="996633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8" name="Freeform 9"/>
              <p:cNvSpPr>
                <a:spLocks/>
              </p:cNvSpPr>
              <p:nvPr userDrawn="1"/>
            </p:nvSpPr>
            <p:spPr bwMode="ltGray">
              <a:xfrm>
                <a:off x="993" y="1028"/>
                <a:ext cx="4765" cy="119"/>
              </a:xfrm>
              <a:custGeom>
                <a:avLst/>
                <a:gdLst/>
                <a:ahLst/>
                <a:cxnLst>
                  <a:cxn ang="0">
                    <a:pos x="0" y="118"/>
                  </a:cxn>
                  <a:cxn ang="0">
                    <a:pos x="0" y="0"/>
                  </a:cxn>
                  <a:cxn ang="0">
                    <a:pos x="4764" y="0"/>
                  </a:cxn>
                </a:cxnLst>
                <a:rect l="0" t="0" r="r" b="b"/>
                <a:pathLst>
                  <a:path w="4765" h="119">
                    <a:moveTo>
                      <a:pt x="0" y="118"/>
                    </a:moveTo>
                    <a:lnTo>
                      <a:pt x="0" y="0"/>
                    </a:lnTo>
                    <a:lnTo>
                      <a:pt x="4764" y="0"/>
                    </a:lnTo>
                  </a:path>
                </a:pathLst>
              </a:custGeom>
              <a:noFill/>
              <a:ln w="12700" cap="rnd" cmpd="sng">
                <a:solidFill>
                  <a:srgbClr val="FFCC66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  <p:grpSp>
          <p:nvGrpSpPr>
            <p:cNvPr id="6" name="Group 10"/>
            <p:cNvGrpSpPr>
              <a:grpSpLocks/>
            </p:cNvGrpSpPr>
            <p:nvPr userDrawn="1"/>
          </p:nvGrpSpPr>
          <p:grpSpPr bwMode="auto">
            <a:xfrm>
              <a:off x="0" y="0"/>
              <a:ext cx="928" cy="4319"/>
              <a:chOff x="0" y="0"/>
              <a:chExt cx="928" cy="4319"/>
            </a:xfrm>
          </p:grpSpPr>
          <p:sp>
            <p:nvSpPr>
              <p:cNvPr id="7" name="Rectangle 11"/>
              <p:cNvSpPr>
                <a:spLocks noChangeArrowheads="1"/>
              </p:cNvSpPr>
              <p:nvPr/>
            </p:nvSpPr>
            <p:spPr bwMode="ltGray">
              <a:xfrm>
                <a:off x="0" y="0"/>
                <a:ext cx="923" cy="4319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grpSp>
            <p:nvGrpSpPr>
              <p:cNvPr id="8" name="Group 12"/>
              <p:cNvGrpSpPr>
                <a:grpSpLocks/>
              </p:cNvGrpSpPr>
              <p:nvPr userDrawn="1"/>
            </p:nvGrpSpPr>
            <p:grpSpPr bwMode="auto">
              <a:xfrm>
                <a:off x="0" y="41"/>
                <a:ext cx="928" cy="4035"/>
                <a:chOff x="0" y="41"/>
                <a:chExt cx="928" cy="4035"/>
              </a:xfrm>
            </p:grpSpPr>
            <p:pic>
              <p:nvPicPr>
                <p:cNvPr id="9" name="Picture 13"/>
                <p:cNvPicPr>
                  <a:picLocks noChangeArrowheads="1"/>
                </p:cNvPicPr>
                <p:nvPr/>
              </p:nvPicPr>
              <p:blipFill>
                <a:blip r:embed="rId2"/>
                <a:srcRect/>
                <a:stretch>
                  <a:fillRect/>
                </a:stretch>
              </p:blipFill>
              <p:spPr bwMode="ltGray">
                <a:xfrm>
                  <a:off x="0" y="1014"/>
                  <a:ext cx="920" cy="94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10" name="Freeform 14"/>
                <p:cNvSpPr>
                  <a:spLocks/>
                </p:cNvSpPr>
                <p:nvPr/>
              </p:nvSpPr>
              <p:spPr bwMode="ltGray">
                <a:xfrm>
                  <a:off x="38" y="41"/>
                  <a:ext cx="890" cy="916"/>
                </a:xfrm>
                <a:custGeom>
                  <a:avLst/>
                  <a:gdLst/>
                  <a:ahLst/>
                  <a:cxnLst>
                    <a:cxn ang="0">
                      <a:pos x="307" y="292"/>
                    </a:cxn>
                    <a:cxn ang="0">
                      <a:pos x="307" y="234"/>
                    </a:cxn>
                    <a:cxn ang="0">
                      <a:pos x="261" y="159"/>
                    </a:cxn>
                    <a:cxn ang="0">
                      <a:pos x="247" y="91"/>
                    </a:cxn>
                    <a:cxn ang="0">
                      <a:pos x="225" y="24"/>
                    </a:cxn>
                    <a:cxn ang="0">
                      <a:pos x="259" y="21"/>
                    </a:cxn>
                    <a:cxn ang="0">
                      <a:pos x="298" y="82"/>
                    </a:cxn>
                    <a:cxn ang="0">
                      <a:pos x="322" y="118"/>
                    </a:cxn>
                    <a:cxn ang="0">
                      <a:pos x="358" y="180"/>
                    </a:cxn>
                    <a:cxn ang="0">
                      <a:pos x="406" y="240"/>
                    </a:cxn>
                    <a:cxn ang="0">
                      <a:pos x="505" y="184"/>
                    </a:cxn>
                    <a:cxn ang="0">
                      <a:pos x="514" y="118"/>
                    </a:cxn>
                    <a:cxn ang="0">
                      <a:pos x="552" y="69"/>
                    </a:cxn>
                    <a:cxn ang="0">
                      <a:pos x="589" y="13"/>
                    </a:cxn>
                    <a:cxn ang="0">
                      <a:pos x="615" y="16"/>
                    </a:cxn>
                    <a:cxn ang="0">
                      <a:pos x="600" y="49"/>
                    </a:cxn>
                    <a:cxn ang="0">
                      <a:pos x="592" y="124"/>
                    </a:cxn>
                    <a:cxn ang="0">
                      <a:pos x="574" y="186"/>
                    </a:cxn>
                    <a:cxn ang="0">
                      <a:pos x="568" y="282"/>
                    </a:cxn>
                    <a:cxn ang="0">
                      <a:pos x="645" y="325"/>
                    </a:cxn>
                    <a:cxn ang="0">
                      <a:pos x="720" y="277"/>
                    </a:cxn>
                    <a:cxn ang="0">
                      <a:pos x="816" y="253"/>
                    </a:cxn>
                    <a:cxn ang="0">
                      <a:pos x="861" y="279"/>
                    </a:cxn>
                    <a:cxn ang="0">
                      <a:pos x="796" y="324"/>
                    </a:cxn>
                    <a:cxn ang="0">
                      <a:pos x="735" y="352"/>
                    </a:cxn>
                    <a:cxn ang="0">
                      <a:pos x="669" y="409"/>
                    </a:cxn>
                    <a:cxn ang="0">
                      <a:pos x="673" y="510"/>
                    </a:cxn>
                    <a:cxn ang="0">
                      <a:pos x="751" y="535"/>
                    </a:cxn>
                    <a:cxn ang="0">
                      <a:pos x="819" y="577"/>
                    </a:cxn>
                    <a:cxn ang="0">
                      <a:pos x="874" y="606"/>
                    </a:cxn>
                    <a:cxn ang="0">
                      <a:pos x="867" y="637"/>
                    </a:cxn>
                    <a:cxn ang="0">
                      <a:pos x="807" y="618"/>
                    </a:cxn>
                    <a:cxn ang="0">
                      <a:pos x="736" y="592"/>
                    </a:cxn>
                    <a:cxn ang="0">
                      <a:pos x="615" y="588"/>
                    </a:cxn>
                    <a:cxn ang="0">
                      <a:pos x="576" y="628"/>
                    </a:cxn>
                    <a:cxn ang="0">
                      <a:pos x="618" y="723"/>
                    </a:cxn>
                    <a:cxn ang="0">
                      <a:pos x="640" y="807"/>
                    </a:cxn>
                    <a:cxn ang="0">
                      <a:pos x="664" y="889"/>
                    </a:cxn>
                    <a:cxn ang="0">
                      <a:pos x="624" y="870"/>
                    </a:cxn>
                    <a:cxn ang="0">
                      <a:pos x="568" y="789"/>
                    </a:cxn>
                    <a:cxn ang="0">
                      <a:pos x="513" y="708"/>
                    </a:cxn>
                    <a:cxn ang="0">
                      <a:pos x="390" y="730"/>
                    </a:cxn>
                    <a:cxn ang="0">
                      <a:pos x="339" y="838"/>
                    </a:cxn>
                    <a:cxn ang="0">
                      <a:pos x="285" y="915"/>
                    </a:cxn>
                    <a:cxn ang="0">
                      <a:pos x="276" y="867"/>
                    </a:cxn>
                    <a:cxn ang="0">
                      <a:pos x="298" y="766"/>
                    </a:cxn>
                    <a:cxn ang="0">
                      <a:pos x="324" y="664"/>
                    </a:cxn>
                    <a:cxn ang="0">
                      <a:pos x="283" y="583"/>
                    </a:cxn>
                    <a:cxn ang="0">
                      <a:pos x="201" y="619"/>
                    </a:cxn>
                    <a:cxn ang="0">
                      <a:pos x="88" y="655"/>
                    </a:cxn>
                    <a:cxn ang="0">
                      <a:pos x="16" y="655"/>
                    </a:cxn>
                    <a:cxn ang="0">
                      <a:pos x="94" y="606"/>
                    </a:cxn>
                    <a:cxn ang="0">
                      <a:pos x="162" y="567"/>
                    </a:cxn>
                    <a:cxn ang="0">
                      <a:pos x="247" y="504"/>
                    </a:cxn>
                    <a:cxn ang="0">
                      <a:pos x="190" y="390"/>
                    </a:cxn>
                    <a:cxn ang="0">
                      <a:pos x="81" y="355"/>
                    </a:cxn>
                    <a:cxn ang="0">
                      <a:pos x="3" y="307"/>
                    </a:cxn>
                    <a:cxn ang="0">
                      <a:pos x="39" y="286"/>
                    </a:cxn>
                    <a:cxn ang="0">
                      <a:pos x="115" y="306"/>
                    </a:cxn>
                    <a:cxn ang="0">
                      <a:pos x="226" y="327"/>
                    </a:cxn>
                  </a:cxnLst>
                  <a:rect l="0" t="0" r="r" b="b"/>
                  <a:pathLst>
                    <a:path w="890" h="916">
                      <a:moveTo>
                        <a:pt x="279" y="334"/>
                      </a:moveTo>
                      <a:lnTo>
                        <a:pt x="292" y="312"/>
                      </a:lnTo>
                      <a:lnTo>
                        <a:pt x="307" y="292"/>
                      </a:lnTo>
                      <a:lnTo>
                        <a:pt x="324" y="276"/>
                      </a:lnTo>
                      <a:lnTo>
                        <a:pt x="313" y="255"/>
                      </a:lnTo>
                      <a:lnTo>
                        <a:pt x="307" y="234"/>
                      </a:lnTo>
                      <a:lnTo>
                        <a:pt x="288" y="202"/>
                      </a:lnTo>
                      <a:lnTo>
                        <a:pt x="274" y="181"/>
                      </a:lnTo>
                      <a:lnTo>
                        <a:pt x="261" y="159"/>
                      </a:lnTo>
                      <a:lnTo>
                        <a:pt x="256" y="139"/>
                      </a:lnTo>
                      <a:lnTo>
                        <a:pt x="256" y="118"/>
                      </a:lnTo>
                      <a:lnTo>
                        <a:pt x="247" y="91"/>
                      </a:lnTo>
                      <a:lnTo>
                        <a:pt x="237" y="70"/>
                      </a:lnTo>
                      <a:lnTo>
                        <a:pt x="226" y="46"/>
                      </a:lnTo>
                      <a:lnTo>
                        <a:pt x="225" y="24"/>
                      </a:lnTo>
                      <a:lnTo>
                        <a:pt x="232" y="10"/>
                      </a:lnTo>
                      <a:lnTo>
                        <a:pt x="247" y="9"/>
                      </a:lnTo>
                      <a:lnTo>
                        <a:pt x="259" y="21"/>
                      </a:lnTo>
                      <a:lnTo>
                        <a:pt x="270" y="46"/>
                      </a:lnTo>
                      <a:lnTo>
                        <a:pt x="280" y="61"/>
                      </a:lnTo>
                      <a:lnTo>
                        <a:pt x="298" y="82"/>
                      </a:lnTo>
                      <a:lnTo>
                        <a:pt x="309" y="88"/>
                      </a:lnTo>
                      <a:lnTo>
                        <a:pt x="315" y="99"/>
                      </a:lnTo>
                      <a:lnTo>
                        <a:pt x="322" y="118"/>
                      </a:lnTo>
                      <a:lnTo>
                        <a:pt x="330" y="141"/>
                      </a:lnTo>
                      <a:lnTo>
                        <a:pt x="339" y="160"/>
                      </a:lnTo>
                      <a:lnTo>
                        <a:pt x="358" y="180"/>
                      </a:lnTo>
                      <a:lnTo>
                        <a:pt x="379" y="205"/>
                      </a:lnTo>
                      <a:lnTo>
                        <a:pt x="399" y="225"/>
                      </a:lnTo>
                      <a:lnTo>
                        <a:pt x="406" y="240"/>
                      </a:lnTo>
                      <a:lnTo>
                        <a:pt x="474" y="241"/>
                      </a:lnTo>
                      <a:lnTo>
                        <a:pt x="495" y="208"/>
                      </a:lnTo>
                      <a:lnTo>
                        <a:pt x="505" y="184"/>
                      </a:lnTo>
                      <a:lnTo>
                        <a:pt x="507" y="160"/>
                      </a:lnTo>
                      <a:lnTo>
                        <a:pt x="510" y="141"/>
                      </a:lnTo>
                      <a:lnTo>
                        <a:pt x="514" y="118"/>
                      </a:lnTo>
                      <a:lnTo>
                        <a:pt x="529" y="94"/>
                      </a:lnTo>
                      <a:lnTo>
                        <a:pt x="540" y="85"/>
                      </a:lnTo>
                      <a:lnTo>
                        <a:pt x="552" y="69"/>
                      </a:lnTo>
                      <a:lnTo>
                        <a:pt x="561" y="45"/>
                      </a:lnTo>
                      <a:lnTo>
                        <a:pt x="571" y="27"/>
                      </a:lnTo>
                      <a:lnTo>
                        <a:pt x="589" y="13"/>
                      </a:lnTo>
                      <a:lnTo>
                        <a:pt x="604" y="0"/>
                      </a:lnTo>
                      <a:lnTo>
                        <a:pt x="613" y="6"/>
                      </a:lnTo>
                      <a:lnTo>
                        <a:pt x="615" y="16"/>
                      </a:lnTo>
                      <a:lnTo>
                        <a:pt x="606" y="27"/>
                      </a:lnTo>
                      <a:lnTo>
                        <a:pt x="603" y="34"/>
                      </a:lnTo>
                      <a:lnTo>
                        <a:pt x="600" y="49"/>
                      </a:lnTo>
                      <a:lnTo>
                        <a:pt x="600" y="79"/>
                      </a:lnTo>
                      <a:lnTo>
                        <a:pt x="600" y="103"/>
                      </a:lnTo>
                      <a:lnTo>
                        <a:pt x="592" y="124"/>
                      </a:lnTo>
                      <a:lnTo>
                        <a:pt x="583" y="145"/>
                      </a:lnTo>
                      <a:lnTo>
                        <a:pt x="576" y="162"/>
                      </a:lnTo>
                      <a:lnTo>
                        <a:pt x="574" y="186"/>
                      </a:lnTo>
                      <a:lnTo>
                        <a:pt x="574" y="216"/>
                      </a:lnTo>
                      <a:lnTo>
                        <a:pt x="568" y="244"/>
                      </a:lnTo>
                      <a:lnTo>
                        <a:pt x="568" y="282"/>
                      </a:lnTo>
                      <a:lnTo>
                        <a:pt x="588" y="300"/>
                      </a:lnTo>
                      <a:lnTo>
                        <a:pt x="607" y="325"/>
                      </a:lnTo>
                      <a:lnTo>
                        <a:pt x="645" y="325"/>
                      </a:lnTo>
                      <a:lnTo>
                        <a:pt x="678" y="312"/>
                      </a:lnTo>
                      <a:lnTo>
                        <a:pt x="697" y="292"/>
                      </a:lnTo>
                      <a:lnTo>
                        <a:pt x="720" y="277"/>
                      </a:lnTo>
                      <a:lnTo>
                        <a:pt x="777" y="274"/>
                      </a:lnTo>
                      <a:lnTo>
                        <a:pt x="801" y="265"/>
                      </a:lnTo>
                      <a:lnTo>
                        <a:pt x="816" y="253"/>
                      </a:lnTo>
                      <a:lnTo>
                        <a:pt x="859" y="252"/>
                      </a:lnTo>
                      <a:lnTo>
                        <a:pt x="865" y="265"/>
                      </a:lnTo>
                      <a:lnTo>
                        <a:pt x="861" y="279"/>
                      </a:lnTo>
                      <a:lnTo>
                        <a:pt x="843" y="288"/>
                      </a:lnTo>
                      <a:lnTo>
                        <a:pt x="819" y="300"/>
                      </a:lnTo>
                      <a:lnTo>
                        <a:pt x="796" y="324"/>
                      </a:lnTo>
                      <a:lnTo>
                        <a:pt x="786" y="334"/>
                      </a:lnTo>
                      <a:lnTo>
                        <a:pt x="765" y="343"/>
                      </a:lnTo>
                      <a:lnTo>
                        <a:pt x="735" y="352"/>
                      </a:lnTo>
                      <a:lnTo>
                        <a:pt x="714" y="367"/>
                      </a:lnTo>
                      <a:lnTo>
                        <a:pt x="687" y="390"/>
                      </a:lnTo>
                      <a:lnTo>
                        <a:pt x="669" y="409"/>
                      </a:lnTo>
                      <a:lnTo>
                        <a:pt x="649" y="420"/>
                      </a:lnTo>
                      <a:lnTo>
                        <a:pt x="648" y="481"/>
                      </a:lnTo>
                      <a:lnTo>
                        <a:pt x="673" y="510"/>
                      </a:lnTo>
                      <a:lnTo>
                        <a:pt x="703" y="526"/>
                      </a:lnTo>
                      <a:lnTo>
                        <a:pt x="730" y="531"/>
                      </a:lnTo>
                      <a:lnTo>
                        <a:pt x="751" y="535"/>
                      </a:lnTo>
                      <a:lnTo>
                        <a:pt x="777" y="549"/>
                      </a:lnTo>
                      <a:lnTo>
                        <a:pt x="795" y="567"/>
                      </a:lnTo>
                      <a:lnTo>
                        <a:pt x="819" y="577"/>
                      </a:lnTo>
                      <a:lnTo>
                        <a:pt x="846" y="583"/>
                      </a:lnTo>
                      <a:lnTo>
                        <a:pt x="861" y="592"/>
                      </a:lnTo>
                      <a:lnTo>
                        <a:pt x="874" y="606"/>
                      </a:lnTo>
                      <a:lnTo>
                        <a:pt x="889" y="621"/>
                      </a:lnTo>
                      <a:lnTo>
                        <a:pt x="888" y="634"/>
                      </a:lnTo>
                      <a:lnTo>
                        <a:pt x="867" y="637"/>
                      </a:lnTo>
                      <a:lnTo>
                        <a:pt x="853" y="631"/>
                      </a:lnTo>
                      <a:lnTo>
                        <a:pt x="832" y="618"/>
                      </a:lnTo>
                      <a:lnTo>
                        <a:pt x="807" y="618"/>
                      </a:lnTo>
                      <a:lnTo>
                        <a:pt x="780" y="618"/>
                      </a:lnTo>
                      <a:lnTo>
                        <a:pt x="759" y="615"/>
                      </a:lnTo>
                      <a:lnTo>
                        <a:pt x="736" y="592"/>
                      </a:lnTo>
                      <a:lnTo>
                        <a:pt x="718" y="588"/>
                      </a:lnTo>
                      <a:lnTo>
                        <a:pt x="684" y="588"/>
                      </a:lnTo>
                      <a:lnTo>
                        <a:pt x="615" y="588"/>
                      </a:lnTo>
                      <a:lnTo>
                        <a:pt x="604" y="606"/>
                      </a:lnTo>
                      <a:lnTo>
                        <a:pt x="589" y="621"/>
                      </a:lnTo>
                      <a:lnTo>
                        <a:pt x="576" y="628"/>
                      </a:lnTo>
                      <a:lnTo>
                        <a:pt x="580" y="666"/>
                      </a:lnTo>
                      <a:lnTo>
                        <a:pt x="600" y="702"/>
                      </a:lnTo>
                      <a:lnTo>
                        <a:pt x="618" y="723"/>
                      </a:lnTo>
                      <a:lnTo>
                        <a:pt x="630" y="753"/>
                      </a:lnTo>
                      <a:lnTo>
                        <a:pt x="631" y="787"/>
                      </a:lnTo>
                      <a:lnTo>
                        <a:pt x="640" y="807"/>
                      </a:lnTo>
                      <a:lnTo>
                        <a:pt x="654" y="838"/>
                      </a:lnTo>
                      <a:lnTo>
                        <a:pt x="664" y="862"/>
                      </a:lnTo>
                      <a:lnTo>
                        <a:pt x="664" y="889"/>
                      </a:lnTo>
                      <a:lnTo>
                        <a:pt x="654" y="898"/>
                      </a:lnTo>
                      <a:lnTo>
                        <a:pt x="642" y="898"/>
                      </a:lnTo>
                      <a:lnTo>
                        <a:pt x="624" y="870"/>
                      </a:lnTo>
                      <a:lnTo>
                        <a:pt x="612" y="837"/>
                      </a:lnTo>
                      <a:lnTo>
                        <a:pt x="583" y="808"/>
                      </a:lnTo>
                      <a:lnTo>
                        <a:pt x="568" y="789"/>
                      </a:lnTo>
                      <a:lnTo>
                        <a:pt x="556" y="760"/>
                      </a:lnTo>
                      <a:lnTo>
                        <a:pt x="549" y="738"/>
                      </a:lnTo>
                      <a:lnTo>
                        <a:pt x="513" y="708"/>
                      </a:lnTo>
                      <a:lnTo>
                        <a:pt x="489" y="682"/>
                      </a:lnTo>
                      <a:lnTo>
                        <a:pt x="415" y="684"/>
                      </a:lnTo>
                      <a:lnTo>
                        <a:pt x="390" y="730"/>
                      </a:lnTo>
                      <a:lnTo>
                        <a:pt x="372" y="759"/>
                      </a:lnTo>
                      <a:lnTo>
                        <a:pt x="361" y="798"/>
                      </a:lnTo>
                      <a:lnTo>
                        <a:pt x="339" y="838"/>
                      </a:lnTo>
                      <a:lnTo>
                        <a:pt x="316" y="874"/>
                      </a:lnTo>
                      <a:lnTo>
                        <a:pt x="294" y="907"/>
                      </a:lnTo>
                      <a:lnTo>
                        <a:pt x="285" y="915"/>
                      </a:lnTo>
                      <a:lnTo>
                        <a:pt x="268" y="909"/>
                      </a:lnTo>
                      <a:lnTo>
                        <a:pt x="268" y="894"/>
                      </a:lnTo>
                      <a:lnTo>
                        <a:pt x="276" y="867"/>
                      </a:lnTo>
                      <a:lnTo>
                        <a:pt x="291" y="837"/>
                      </a:lnTo>
                      <a:lnTo>
                        <a:pt x="294" y="790"/>
                      </a:lnTo>
                      <a:lnTo>
                        <a:pt x="298" y="766"/>
                      </a:lnTo>
                      <a:lnTo>
                        <a:pt x="313" y="744"/>
                      </a:lnTo>
                      <a:lnTo>
                        <a:pt x="319" y="699"/>
                      </a:lnTo>
                      <a:lnTo>
                        <a:pt x="324" y="664"/>
                      </a:lnTo>
                      <a:lnTo>
                        <a:pt x="336" y="637"/>
                      </a:lnTo>
                      <a:lnTo>
                        <a:pt x="309" y="609"/>
                      </a:lnTo>
                      <a:lnTo>
                        <a:pt x="283" y="583"/>
                      </a:lnTo>
                      <a:lnTo>
                        <a:pt x="271" y="577"/>
                      </a:lnTo>
                      <a:lnTo>
                        <a:pt x="231" y="601"/>
                      </a:lnTo>
                      <a:lnTo>
                        <a:pt x="201" y="619"/>
                      </a:lnTo>
                      <a:lnTo>
                        <a:pt x="162" y="633"/>
                      </a:lnTo>
                      <a:lnTo>
                        <a:pt x="118" y="640"/>
                      </a:lnTo>
                      <a:lnTo>
                        <a:pt x="88" y="655"/>
                      </a:lnTo>
                      <a:lnTo>
                        <a:pt x="63" y="666"/>
                      </a:lnTo>
                      <a:lnTo>
                        <a:pt x="27" y="666"/>
                      </a:lnTo>
                      <a:lnTo>
                        <a:pt x="16" y="655"/>
                      </a:lnTo>
                      <a:lnTo>
                        <a:pt x="30" y="642"/>
                      </a:lnTo>
                      <a:lnTo>
                        <a:pt x="67" y="628"/>
                      </a:lnTo>
                      <a:lnTo>
                        <a:pt x="94" y="606"/>
                      </a:lnTo>
                      <a:lnTo>
                        <a:pt x="120" y="588"/>
                      </a:lnTo>
                      <a:lnTo>
                        <a:pt x="136" y="576"/>
                      </a:lnTo>
                      <a:lnTo>
                        <a:pt x="162" y="567"/>
                      </a:lnTo>
                      <a:lnTo>
                        <a:pt x="204" y="531"/>
                      </a:lnTo>
                      <a:lnTo>
                        <a:pt x="231" y="510"/>
                      </a:lnTo>
                      <a:lnTo>
                        <a:pt x="247" y="504"/>
                      </a:lnTo>
                      <a:lnTo>
                        <a:pt x="250" y="429"/>
                      </a:lnTo>
                      <a:lnTo>
                        <a:pt x="204" y="396"/>
                      </a:lnTo>
                      <a:lnTo>
                        <a:pt x="190" y="390"/>
                      </a:lnTo>
                      <a:lnTo>
                        <a:pt x="129" y="385"/>
                      </a:lnTo>
                      <a:lnTo>
                        <a:pt x="105" y="369"/>
                      </a:lnTo>
                      <a:lnTo>
                        <a:pt x="81" y="355"/>
                      </a:lnTo>
                      <a:lnTo>
                        <a:pt x="63" y="345"/>
                      </a:lnTo>
                      <a:lnTo>
                        <a:pt x="34" y="339"/>
                      </a:lnTo>
                      <a:lnTo>
                        <a:pt x="3" y="307"/>
                      </a:lnTo>
                      <a:lnTo>
                        <a:pt x="0" y="291"/>
                      </a:lnTo>
                      <a:lnTo>
                        <a:pt x="9" y="285"/>
                      </a:lnTo>
                      <a:lnTo>
                        <a:pt x="39" y="286"/>
                      </a:lnTo>
                      <a:lnTo>
                        <a:pt x="67" y="301"/>
                      </a:lnTo>
                      <a:lnTo>
                        <a:pt x="85" y="304"/>
                      </a:lnTo>
                      <a:lnTo>
                        <a:pt x="115" y="306"/>
                      </a:lnTo>
                      <a:lnTo>
                        <a:pt x="148" y="318"/>
                      </a:lnTo>
                      <a:lnTo>
                        <a:pt x="165" y="324"/>
                      </a:lnTo>
                      <a:lnTo>
                        <a:pt x="226" y="327"/>
                      </a:lnTo>
                      <a:lnTo>
                        <a:pt x="258" y="334"/>
                      </a:lnTo>
                      <a:lnTo>
                        <a:pt x="279" y="334"/>
                      </a:lnTo>
                    </a:path>
                  </a:pathLst>
                </a:custGeom>
                <a:solidFill>
                  <a:schemeClr val="hlink">
                    <a:alpha val="50000"/>
                  </a:schemeClr>
                </a:solidFill>
                <a:ln w="9525" cap="rnd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11" name="Freeform 15"/>
                <p:cNvSpPr>
                  <a:spLocks/>
                </p:cNvSpPr>
                <p:nvPr/>
              </p:nvSpPr>
              <p:spPr bwMode="ltGray">
                <a:xfrm>
                  <a:off x="6" y="2087"/>
                  <a:ext cx="890" cy="916"/>
                </a:xfrm>
                <a:custGeom>
                  <a:avLst/>
                  <a:gdLst/>
                  <a:ahLst/>
                  <a:cxnLst>
                    <a:cxn ang="0">
                      <a:pos x="307" y="292"/>
                    </a:cxn>
                    <a:cxn ang="0">
                      <a:pos x="307" y="234"/>
                    </a:cxn>
                    <a:cxn ang="0">
                      <a:pos x="261" y="159"/>
                    </a:cxn>
                    <a:cxn ang="0">
                      <a:pos x="247" y="91"/>
                    </a:cxn>
                    <a:cxn ang="0">
                      <a:pos x="225" y="24"/>
                    </a:cxn>
                    <a:cxn ang="0">
                      <a:pos x="259" y="21"/>
                    </a:cxn>
                    <a:cxn ang="0">
                      <a:pos x="298" y="82"/>
                    </a:cxn>
                    <a:cxn ang="0">
                      <a:pos x="322" y="118"/>
                    </a:cxn>
                    <a:cxn ang="0">
                      <a:pos x="358" y="180"/>
                    </a:cxn>
                    <a:cxn ang="0">
                      <a:pos x="406" y="240"/>
                    </a:cxn>
                    <a:cxn ang="0">
                      <a:pos x="505" y="184"/>
                    </a:cxn>
                    <a:cxn ang="0">
                      <a:pos x="514" y="118"/>
                    </a:cxn>
                    <a:cxn ang="0">
                      <a:pos x="552" y="69"/>
                    </a:cxn>
                    <a:cxn ang="0">
                      <a:pos x="589" y="13"/>
                    </a:cxn>
                    <a:cxn ang="0">
                      <a:pos x="615" y="16"/>
                    </a:cxn>
                    <a:cxn ang="0">
                      <a:pos x="600" y="49"/>
                    </a:cxn>
                    <a:cxn ang="0">
                      <a:pos x="592" y="124"/>
                    </a:cxn>
                    <a:cxn ang="0">
                      <a:pos x="574" y="186"/>
                    </a:cxn>
                    <a:cxn ang="0">
                      <a:pos x="568" y="282"/>
                    </a:cxn>
                    <a:cxn ang="0">
                      <a:pos x="645" y="325"/>
                    </a:cxn>
                    <a:cxn ang="0">
                      <a:pos x="720" y="277"/>
                    </a:cxn>
                    <a:cxn ang="0">
                      <a:pos x="816" y="253"/>
                    </a:cxn>
                    <a:cxn ang="0">
                      <a:pos x="861" y="279"/>
                    </a:cxn>
                    <a:cxn ang="0">
                      <a:pos x="796" y="324"/>
                    </a:cxn>
                    <a:cxn ang="0">
                      <a:pos x="735" y="352"/>
                    </a:cxn>
                    <a:cxn ang="0">
                      <a:pos x="669" y="409"/>
                    </a:cxn>
                    <a:cxn ang="0">
                      <a:pos x="673" y="510"/>
                    </a:cxn>
                    <a:cxn ang="0">
                      <a:pos x="751" y="535"/>
                    </a:cxn>
                    <a:cxn ang="0">
                      <a:pos x="819" y="577"/>
                    </a:cxn>
                    <a:cxn ang="0">
                      <a:pos x="874" y="606"/>
                    </a:cxn>
                    <a:cxn ang="0">
                      <a:pos x="867" y="637"/>
                    </a:cxn>
                    <a:cxn ang="0">
                      <a:pos x="807" y="618"/>
                    </a:cxn>
                    <a:cxn ang="0">
                      <a:pos x="736" y="592"/>
                    </a:cxn>
                    <a:cxn ang="0">
                      <a:pos x="615" y="588"/>
                    </a:cxn>
                    <a:cxn ang="0">
                      <a:pos x="576" y="628"/>
                    </a:cxn>
                    <a:cxn ang="0">
                      <a:pos x="618" y="723"/>
                    </a:cxn>
                    <a:cxn ang="0">
                      <a:pos x="640" y="807"/>
                    </a:cxn>
                    <a:cxn ang="0">
                      <a:pos x="664" y="889"/>
                    </a:cxn>
                    <a:cxn ang="0">
                      <a:pos x="624" y="870"/>
                    </a:cxn>
                    <a:cxn ang="0">
                      <a:pos x="568" y="789"/>
                    </a:cxn>
                    <a:cxn ang="0">
                      <a:pos x="513" y="708"/>
                    </a:cxn>
                    <a:cxn ang="0">
                      <a:pos x="390" y="730"/>
                    </a:cxn>
                    <a:cxn ang="0">
                      <a:pos x="339" y="838"/>
                    </a:cxn>
                    <a:cxn ang="0">
                      <a:pos x="285" y="915"/>
                    </a:cxn>
                    <a:cxn ang="0">
                      <a:pos x="276" y="867"/>
                    </a:cxn>
                    <a:cxn ang="0">
                      <a:pos x="298" y="766"/>
                    </a:cxn>
                    <a:cxn ang="0">
                      <a:pos x="324" y="664"/>
                    </a:cxn>
                    <a:cxn ang="0">
                      <a:pos x="283" y="583"/>
                    </a:cxn>
                    <a:cxn ang="0">
                      <a:pos x="201" y="619"/>
                    </a:cxn>
                    <a:cxn ang="0">
                      <a:pos x="88" y="655"/>
                    </a:cxn>
                    <a:cxn ang="0">
                      <a:pos x="16" y="655"/>
                    </a:cxn>
                    <a:cxn ang="0">
                      <a:pos x="94" y="606"/>
                    </a:cxn>
                    <a:cxn ang="0">
                      <a:pos x="162" y="567"/>
                    </a:cxn>
                    <a:cxn ang="0">
                      <a:pos x="247" y="504"/>
                    </a:cxn>
                    <a:cxn ang="0">
                      <a:pos x="190" y="390"/>
                    </a:cxn>
                    <a:cxn ang="0">
                      <a:pos x="81" y="355"/>
                    </a:cxn>
                    <a:cxn ang="0">
                      <a:pos x="3" y="307"/>
                    </a:cxn>
                    <a:cxn ang="0">
                      <a:pos x="39" y="286"/>
                    </a:cxn>
                    <a:cxn ang="0">
                      <a:pos x="115" y="306"/>
                    </a:cxn>
                    <a:cxn ang="0">
                      <a:pos x="226" y="327"/>
                    </a:cxn>
                  </a:cxnLst>
                  <a:rect l="0" t="0" r="r" b="b"/>
                  <a:pathLst>
                    <a:path w="890" h="916">
                      <a:moveTo>
                        <a:pt x="279" y="334"/>
                      </a:moveTo>
                      <a:lnTo>
                        <a:pt x="292" y="312"/>
                      </a:lnTo>
                      <a:lnTo>
                        <a:pt x="307" y="292"/>
                      </a:lnTo>
                      <a:lnTo>
                        <a:pt x="324" y="276"/>
                      </a:lnTo>
                      <a:lnTo>
                        <a:pt x="313" y="255"/>
                      </a:lnTo>
                      <a:lnTo>
                        <a:pt x="307" y="234"/>
                      </a:lnTo>
                      <a:lnTo>
                        <a:pt x="288" y="202"/>
                      </a:lnTo>
                      <a:lnTo>
                        <a:pt x="274" y="181"/>
                      </a:lnTo>
                      <a:lnTo>
                        <a:pt x="261" y="159"/>
                      </a:lnTo>
                      <a:lnTo>
                        <a:pt x="256" y="139"/>
                      </a:lnTo>
                      <a:lnTo>
                        <a:pt x="256" y="118"/>
                      </a:lnTo>
                      <a:lnTo>
                        <a:pt x="247" y="91"/>
                      </a:lnTo>
                      <a:lnTo>
                        <a:pt x="237" y="70"/>
                      </a:lnTo>
                      <a:lnTo>
                        <a:pt x="226" y="46"/>
                      </a:lnTo>
                      <a:lnTo>
                        <a:pt x="225" y="24"/>
                      </a:lnTo>
                      <a:lnTo>
                        <a:pt x="232" y="10"/>
                      </a:lnTo>
                      <a:lnTo>
                        <a:pt x="247" y="9"/>
                      </a:lnTo>
                      <a:lnTo>
                        <a:pt x="259" y="21"/>
                      </a:lnTo>
                      <a:lnTo>
                        <a:pt x="270" y="46"/>
                      </a:lnTo>
                      <a:lnTo>
                        <a:pt x="280" y="61"/>
                      </a:lnTo>
                      <a:lnTo>
                        <a:pt x="298" y="82"/>
                      </a:lnTo>
                      <a:lnTo>
                        <a:pt x="309" y="88"/>
                      </a:lnTo>
                      <a:lnTo>
                        <a:pt x="315" y="99"/>
                      </a:lnTo>
                      <a:lnTo>
                        <a:pt x="322" y="118"/>
                      </a:lnTo>
                      <a:lnTo>
                        <a:pt x="330" y="141"/>
                      </a:lnTo>
                      <a:lnTo>
                        <a:pt x="339" y="160"/>
                      </a:lnTo>
                      <a:lnTo>
                        <a:pt x="358" y="180"/>
                      </a:lnTo>
                      <a:lnTo>
                        <a:pt x="379" y="205"/>
                      </a:lnTo>
                      <a:lnTo>
                        <a:pt x="399" y="225"/>
                      </a:lnTo>
                      <a:lnTo>
                        <a:pt x="406" y="240"/>
                      </a:lnTo>
                      <a:lnTo>
                        <a:pt x="474" y="241"/>
                      </a:lnTo>
                      <a:lnTo>
                        <a:pt x="495" y="208"/>
                      </a:lnTo>
                      <a:lnTo>
                        <a:pt x="505" y="184"/>
                      </a:lnTo>
                      <a:lnTo>
                        <a:pt x="507" y="160"/>
                      </a:lnTo>
                      <a:lnTo>
                        <a:pt x="510" y="141"/>
                      </a:lnTo>
                      <a:lnTo>
                        <a:pt x="514" y="118"/>
                      </a:lnTo>
                      <a:lnTo>
                        <a:pt x="529" y="94"/>
                      </a:lnTo>
                      <a:lnTo>
                        <a:pt x="540" y="85"/>
                      </a:lnTo>
                      <a:lnTo>
                        <a:pt x="552" y="69"/>
                      </a:lnTo>
                      <a:lnTo>
                        <a:pt x="561" y="45"/>
                      </a:lnTo>
                      <a:lnTo>
                        <a:pt x="571" y="27"/>
                      </a:lnTo>
                      <a:lnTo>
                        <a:pt x="589" y="13"/>
                      </a:lnTo>
                      <a:lnTo>
                        <a:pt x="604" y="0"/>
                      </a:lnTo>
                      <a:lnTo>
                        <a:pt x="613" y="6"/>
                      </a:lnTo>
                      <a:lnTo>
                        <a:pt x="615" y="16"/>
                      </a:lnTo>
                      <a:lnTo>
                        <a:pt x="606" y="27"/>
                      </a:lnTo>
                      <a:lnTo>
                        <a:pt x="603" y="34"/>
                      </a:lnTo>
                      <a:lnTo>
                        <a:pt x="600" y="49"/>
                      </a:lnTo>
                      <a:lnTo>
                        <a:pt x="600" y="79"/>
                      </a:lnTo>
                      <a:lnTo>
                        <a:pt x="600" y="103"/>
                      </a:lnTo>
                      <a:lnTo>
                        <a:pt x="592" y="124"/>
                      </a:lnTo>
                      <a:lnTo>
                        <a:pt x="583" y="145"/>
                      </a:lnTo>
                      <a:lnTo>
                        <a:pt x="576" y="162"/>
                      </a:lnTo>
                      <a:lnTo>
                        <a:pt x="574" y="186"/>
                      </a:lnTo>
                      <a:lnTo>
                        <a:pt x="574" y="216"/>
                      </a:lnTo>
                      <a:lnTo>
                        <a:pt x="568" y="244"/>
                      </a:lnTo>
                      <a:lnTo>
                        <a:pt x="568" y="282"/>
                      </a:lnTo>
                      <a:lnTo>
                        <a:pt x="588" y="300"/>
                      </a:lnTo>
                      <a:lnTo>
                        <a:pt x="607" y="325"/>
                      </a:lnTo>
                      <a:lnTo>
                        <a:pt x="645" y="325"/>
                      </a:lnTo>
                      <a:lnTo>
                        <a:pt x="678" y="312"/>
                      </a:lnTo>
                      <a:lnTo>
                        <a:pt x="697" y="292"/>
                      </a:lnTo>
                      <a:lnTo>
                        <a:pt x="720" y="277"/>
                      </a:lnTo>
                      <a:lnTo>
                        <a:pt x="777" y="274"/>
                      </a:lnTo>
                      <a:lnTo>
                        <a:pt x="801" y="265"/>
                      </a:lnTo>
                      <a:lnTo>
                        <a:pt x="816" y="253"/>
                      </a:lnTo>
                      <a:lnTo>
                        <a:pt x="859" y="252"/>
                      </a:lnTo>
                      <a:lnTo>
                        <a:pt x="865" y="265"/>
                      </a:lnTo>
                      <a:lnTo>
                        <a:pt x="861" y="279"/>
                      </a:lnTo>
                      <a:lnTo>
                        <a:pt x="843" y="288"/>
                      </a:lnTo>
                      <a:lnTo>
                        <a:pt x="819" y="300"/>
                      </a:lnTo>
                      <a:lnTo>
                        <a:pt x="796" y="324"/>
                      </a:lnTo>
                      <a:lnTo>
                        <a:pt x="786" y="334"/>
                      </a:lnTo>
                      <a:lnTo>
                        <a:pt x="765" y="343"/>
                      </a:lnTo>
                      <a:lnTo>
                        <a:pt x="735" y="352"/>
                      </a:lnTo>
                      <a:lnTo>
                        <a:pt x="714" y="367"/>
                      </a:lnTo>
                      <a:lnTo>
                        <a:pt x="687" y="390"/>
                      </a:lnTo>
                      <a:lnTo>
                        <a:pt x="669" y="409"/>
                      </a:lnTo>
                      <a:lnTo>
                        <a:pt x="649" y="420"/>
                      </a:lnTo>
                      <a:lnTo>
                        <a:pt x="648" y="481"/>
                      </a:lnTo>
                      <a:lnTo>
                        <a:pt x="673" y="510"/>
                      </a:lnTo>
                      <a:lnTo>
                        <a:pt x="703" y="526"/>
                      </a:lnTo>
                      <a:lnTo>
                        <a:pt x="730" y="531"/>
                      </a:lnTo>
                      <a:lnTo>
                        <a:pt x="751" y="535"/>
                      </a:lnTo>
                      <a:lnTo>
                        <a:pt x="777" y="549"/>
                      </a:lnTo>
                      <a:lnTo>
                        <a:pt x="795" y="567"/>
                      </a:lnTo>
                      <a:lnTo>
                        <a:pt x="819" y="577"/>
                      </a:lnTo>
                      <a:lnTo>
                        <a:pt x="846" y="583"/>
                      </a:lnTo>
                      <a:lnTo>
                        <a:pt x="861" y="592"/>
                      </a:lnTo>
                      <a:lnTo>
                        <a:pt x="874" y="606"/>
                      </a:lnTo>
                      <a:lnTo>
                        <a:pt x="889" y="621"/>
                      </a:lnTo>
                      <a:lnTo>
                        <a:pt x="888" y="634"/>
                      </a:lnTo>
                      <a:lnTo>
                        <a:pt x="867" y="637"/>
                      </a:lnTo>
                      <a:lnTo>
                        <a:pt x="853" y="631"/>
                      </a:lnTo>
                      <a:lnTo>
                        <a:pt x="832" y="618"/>
                      </a:lnTo>
                      <a:lnTo>
                        <a:pt x="807" y="618"/>
                      </a:lnTo>
                      <a:lnTo>
                        <a:pt x="780" y="618"/>
                      </a:lnTo>
                      <a:lnTo>
                        <a:pt x="759" y="615"/>
                      </a:lnTo>
                      <a:lnTo>
                        <a:pt x="736" y="592"/>
                      </a:lnTo>
                      <a:lnTo>
                        <a:pt x="718" y="588"/>
                      </a:lnTo>
                      <a:lnTo>
                        <a:pt x="684" y="588"/>
                      </a:lnTo>
                      <a:lnTo>
                        <a:pt x="615" y="588"/>
                      </a:lnTo>
                      <a:lnTo>
                        <a:pt x="604" y="606"/>
                      </a:lnTo>
                      <a:lnTo>
                        <a:pt x="589" y="621"/>
                      </a:lnTo>
                      <a:lnTo>
                        <a:pt x="576" y="628"/>
                      </a:lnTo>
                      <a:lnTo>
                        <a:pt x="580" y="666"/>
                      </a:lnTo>
                      <a:lnTo>
                        <a:pt x="600" y="702"/>
                      </a:lnTo>
                      <a:lnTo>
                        <a:pt x="618" y="723"/>
                      </a:lnTo>
                      <a:lnTo>
                        <a:pt x="630" y="753"/>
                      </a:lnTo>
                      <a:lnTo>
                        <a:pt x="631" y="787"/>
                      </a:lnTo>
                      <a:lnTo>
                        <a:pt x="640" y="807"/>
                      </a:lnTo>
                      <a:lnTo>
                        <a:pt x="654" y="838"/>
                      </a:lnTo>
                      <a:lnTo>
                        <a:pt x="664" y="862"/>
                      </a:lnTo>
                      <a:lnTo>
                        <a:pt x="664" y="889"/>
                      </a:lnTo>
                      <a:lnTo>
                        <a:pt x="654" y="898"/>
                      </a:lnTo>
                      <a:lnTo>
                        <a:pt x="642" y="898"/>
                      </a:lnTo>
                      <a:lnTo>
                        <a:pt x="624" y="870"/>
                      </a:lnTo>
                      <a:lnTo>
                        <a:pt x="612" y="837"/>
                      </a:lnTo>
                      <a:lnTo>
                        <a:pt x="583" y="808"/>
                      </a:lnTo>
                      <a:lnTo>
                        <a:pt x="568" y="789"/>
                      </a:lnTo>
                      <a:lnTo>
                        <a:pt x="556" y="760"/>
                      </a:lnTo>
                      <a:lnTo>
                        <a:pt x="549" y="738"/>
                      </a:lnTo>
                      <a:lnTo>
                        <a:pt x="513" y="708"/>
                      </a:lnTo>
                      <a:lnTo>
                        <a:pt x="489" y="682"/>
                      </a:lnTo>
                      <a:lnTo>
                        <a:pt x="415" y="684"/>
                      </a:lnTo>
                      <a:lnTo>
                        <a:pt x="390" y="730"/>
                      </a:lnTo>
                      <a:lnTo>
                        <a:pt x="372" y="759"/>
                      </a:lnTo>
                      <a:lnTo>
                        <a:pt x="361" y="798"/>
                      </a:lnTo>
                      <a:lnTo>
                        <a:pt x="339" y="838"/>
                      </a:lnTo>
                      <a:lnTo>
                        <a:pt x="316" y="874"/>
                      </a:lnTo>
                      <a:lnTo>
                        <a:pt x="294" y="907"/>
                      </a:lnTo>
                      <a:lnTo>
                        <a:pt x="285" y="915"/>
                      </a:lnTo>
                      <a:lnTo>
                        <a:pt x="268" y="909"/>
                      </a:lnTo>
                      <a:lnTo>
                        <a:pt x="268" y="894"/>
                      </a:lnTo>
                      <a:lnTo>
                        <a:pt x="276" y="867"/>
                      </a:lnTo>
                      <a:lnTo>
                        <a:pt x="291" y="837"/>
                      </a:lnTo>
                      <a:lnTo>
                        <a:pt x="294" y="790"/>
                      </a:lnTo>
                      <a:lnTo>
                        <a:pt x="298" y="766"/>
                      </a:lnTo>
                      <a:lnTo>
                        <a:pt x="313" y="744"/>
                      </a:lnTo>
                      <a:lnTo>
                        <a:pt x="319" y="699"/>
                      </a:lnTo>
                      <a:lnTo>
                        <a:pt x="324" y="664"/>
                      </a:lnTo>
                      <a:lnTo>
                        <a:pt x="336" y="637"/>
                      </a:lnTo>
                      <a:lnTo>
                        <a:pt x="309" y="609"/>
                      </a:lnTo>
                      <a:lnTo>
                        <a:pt x="283" y="583"/>
                      </a:lnTo>
                      <a:lnTo>
                        <a:pt x="271" y="577"/>
                      </a:lnTo>
                      <a:lnTo>
                        <a:pt x="231" y="601"/>
                      </a:lnTo>
                      <a:lnTo>
                        <a:pt x="201" y="619"/>
                      </a:lnTo>
                      <a:lnTo>
                        <a:pt x="162" y="633"/>
                      </a:lnTo>
                      <a:lnTo>
                        <a:pt x="118" y="640"/>
                      </a:lnTo>
                      <a:lnTo>
                        <a:pt x="88" y="655"/>
                      </a:lnTo>
                      <a:lnTo>
                        <a:pt x="63" y="666"/>
                      </a:lnTo>
                      <a:lnTo>
                        <a:pt x="27" y="666"/>
                      </a:lnTo>
                      <a:lnTo>
                        <a:pt x="16" y="655"/>
                      </a:lnTo>
                      <a:lnTo>
                        <a:pt x="30" y="642"/>
                      </a:lnTo>
                      <a:lnTo>
                        <a:pt x="67" y="628"/>
                      </a:lnTo>
                      <a:lnTo>
                        <a:pt x="94" y="606"/>
                      </a:lnTo>
                      <a:lnTo>
                        <a:pt x="120" y="588"/>
                      </a:lnTo>
                      <a:lnTo>
                        <a:pt x="136" y="576"/>
                      </a:lnTo>
                      <a:lnTo>
                        <a:pt x="162" y="567"/>
                      </a:lnTo>
                      <a:lnTo>
                        <a:pt x="204" y="531"/>
                      </a:lnTo>
                      <a:lnTo>
                        <a:pt x="231" y="510"/>
                      </a:lnTo>
                      <a:lnTo>
                        <a:pt x="247" y="504"/>
                      </a:lnTo>
                      <a:lnTo>
                        <a:pt x="250" y="429"/>
                      </a:lnTo>
                      <a:lnTo>
                        <a:pt x="204" y="396"/>
                      </a:lnTo>
                      <a:lnTo>
                        <a:pt x="190" y="390"/>
                      </a:lnTo>
                      <a:lnTo>
                        <a:pt x="129" y="385"/>
                      </a:lnTo>
                      <a:lnTo>
                        <a:pt x="105" y="369"/>
                      </a:lnTo>
                      <a:lnTo>
                        <a:pt x="81" y="355"/>
                      </a:lnTo>
                      <a:lnTo>
                        <a:pt x="63" y="345"/>
                      </a:lnTo>
                      <a:lnTo>
                        <a:pt x="34" y="339"/>
                      </a:lnTo>
                      <a:lnTo>
                        <a:pt x="3" y="307"/>
                      </a:lnTo>
                      <a:lnTo>
                        <a:pt x="0" y="291"/>
                      </a:lnTo>
                      <a:lnTo>
                        <a:pt x="9" y="285"/>
                      </a:lnTo>
                      <a:lnTo>
                        <a:pt x="39" y="286"/>
                      </a:lnTo>
                      <a:lnTo>
                        <a:pt x="67" y="301"/>
                      </a:lnTo>
                      <a:lnTo>
                        <a:pt x="85" y="304"/>
                      </a:lnTo>
                      <a:lnTo>
                        <a:pt x="115" y="306"/>
                      </a:lnTo>
                      <a:lnTo>
                        <a:pt x="148" y="318"/>
                      </a:lnTo>
                      <a:lnTo>
                        <a:pt x="165" y="324"/>
                      </a:lnTo>
                      <a:lnTo>
                        <a:pt x="226" y="327"/>
                      </a:lnTo>
                      <a:lnTo>
                        <a:pt x="258" y="334"/>
                      </a:lnTo>
                      <a:lnTo>
                        <a:pt x="279" y="334"/>
                      </a:lnTo>
                    </a:path>
                  </a:pathLst>
                </a:custGeom>
                <a:solidFill>
                  <a:schemeClr val="hlink">
                    <a:alpha val="50000"/>
                  </a:schemeClr>
                </a:solidFill>
                <a:ln w="9525" cap="rnd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12" name="Freeform 16"/>
                <p:cNvSpPr>
                  <a:spLocks/>
                </p:cNvSpPr>
                <p:nvPr/>
              </p:nvSpPr>
              <p:spPr bwMode="ltGray">
                <a:xfrm>
                  <a:off x="6" y="3160"/>
                  <a:ext cx="890" cy="916"/>
                </a:xfrm>
                <a:custGeom>
                  <a:avLst/>
                  <a:gdLst/>
                  <a:ahLst/>
                  <a:cxnLst>
                    <a:cxn ang="0">
                      <a:pos x="307" y="292"/>
                    </a:cxn>
                    <a:cxn ang="0">
                      <a:pos x="307" y="234"/>
                    </a:cxn>
                    <a:cxn ang="0">
                      <a:pos x="261" y="159"/>
                    </a:cxn>
                    <a:cxn ang="0">
                      <a:pos x="247" y="91"/>
                    </a:cxn>
                    <a:cxn ang="0">
                      <a:pos x="225" y="24"/>
                    </a:cxn>
                    <a:cxn ang="0">
                      <a:pos x="259" y="21"/>
                    </a:cxn>
                    <a:cxn ang="0">
                      <a:pos x="298" y="82"/>
                    </a:cxn>
                    <a:cxn ang="0">
                      <a:pos x="322" y="118"/>
                    </a:cxn>
                    <a:cxn ang="0">
                      <a:pos x="358" y="180"/>
                    </a:cxn>
                    <a:cxn ang="0">
                      <a:pos x="406" y="240"/>
                    </a:cxn>
                    <a:cxn ang="0">
                      <a:pos x="505" y="184"/>
                    </a:cxn>
                    <a:cxn ang="0">
                      <a:pos x="514" y="118"/>
                    </a:cxn>
                    <a:cxn ang="0">
                      <a:pos x="552" y="69"/>
                    </a:cxn>
                    <a:cxn ang="0">
                      <a:pos x="589" y="13"/>
                    </a:cxn>
                    <a:cxn ang="0">
                      <a:pos x="615" y="16"/>
                    </a:cxn>
                    <a:cxn ang="0">
                      <a:pos x="600" y="49"/>
                    </a:cxn>
                    <a:cxn ang="0">
                      <a:pos x="592" y="124"/>
                    </a:cxn>
                    <a:cxn ang="0">
                      <a:pos x="574" y="186"/>
                    </a:cxn>
                    <a:cxn ang="0">
                      <a:pos x="568" y="282"/>
                    </a:cxn>
                    <a:cxn ang="0">
                      <a:pos x="645" y="325"/>
                    </a:cxn>
                    <a:cxn ang="0">
                      <a:pos x="720" y="277"/>
                    </a:cxn>
                    <a:cxn ang="0">
                      <a:pos x="816" y="253"/>
                    </a:cxn>
                    <a:cxn ang="0">
                      <a:pos x="861" y="279"/>
                    </a:cxn>
                    <a:cxn ang="0">
                      <a:pos x="796" y="324"/>
                    </a:cxn>
                    <a:cxn ang="0">
                      <a:pos x="735" y="352"/>
                    </a:cxn>
                    <a:cxn ang="0">
                      <a:pos x="669" y="409"/>
                    </a:cxn>
                    <a:cxn ang="0">
                      <a:pos x="673" y="510"/>
                    </a:cxn>
                    <a:cxn ang="0">
                      <a:pos x="751" y="535"/>
                    </a:cxn>
                    <a:cxn ang="0">
                      <a:pos x="819" y="577"/>
                    </a:cxn>
                    <a:cxn ang="0">
                      <a:pos x="874" y="606"/>
                    </a:cxn>
                    <a:cxn ang="0">
                      <a:pos x="867" y="637"/>
                    </a:cxn>
                    <a:cxn ang="0">
                      <a:pos x="807" y="618"/>
                    </a:cxn>
                    <a:cxn ang="0">
                      <a:pos x="736" y="592"/>
                    </a:cxn>
                    <a:cxn ang="0">
                      <a:pos x="615" y="588"/>
                    </a:cxn>
                    <a:cxn ang="0">
                      <a:pos x="576" y="628"/>
                    </a:cxn>
                    <a:cxn ang="0">
                      <a:pos x="618" y="723"/>
                    </a:cxn>
                    <a:cxn ang="0">
                      <a:pos x="640" y="807"/>
                    </a:cxn>
                    <a:cxn ang="0">
                      <a:pos x="664" y="889"/>
                    </a:cxn>
                    <a:cxn ang="0">
                      <a:pos x="624" y="870"/>
                    </a:cxn>
                    <a:cxn ang="0">
                      <a:pos x="568" y="789"/>
                    </a:cxn>
                    <a:cxn ang="0">
                      <a:pos x="513" y="708"/>
                    </a:cxn>
                    <a:cxn ang="0">
                      <a:pos x="390" y="730"/>
                    </a:cxn>
                    <a:cxn ang="0">
                      <a:pos x="339" y="838"/>
                    </a:cxn>
                    <a:cxn ang="0">
                      <a:pos x="285" y="915"/>
                    </a:cxn>
                    <a:cxn ang="0">
                      <a:pos x="276" y="867"/>
                    </a:cxn>
                    <a:cxn ang="0">
                      <a:pos x="298" y="766"/>
                    </a:cxn>
                    <a:cxn ang="0">
                      <a:pos x="324" y="664"/>
                    </a:cxn>
                    <a:cxn ang="0">
                      <a:pos x="283" y="583"/>
                    </a:cxn>
                    <a:cxn ang="0">
                      <a:pos x="201" y="619"/>
                    </a:cxn>
                    <a:cxn ang="0">
                      <a:pos x="88" y="655"/>
                    </a:cxn>
                    <a:cxn ang="0">
                      <a:pos x="16" y="655"/>
                    </a:cxn>
                    <a:cxn ang="0">
                      <a:pos x="94" y="606"/>
                    </a:cxn>
                    <a:cxn ang="0">
                      <a:pos x="162" y="567"/>
                    </a:cxn>
                    <a:cxn ang="0">
                      <a:pos x="247" y="504"/>
                    </a:cxn>
                    <a:cxn ang="0">
                      <a:pos x="190" y="390"/>
                    </a:cxn>
                    <a:cxn ang="0">
                      <a:pos x="81" y="355"/>
                    </a:cxn>
                    <a:cxn ang="0">
                      <a:pos x="3" y="307"/>
                    </a:cxn>
                    <a:cxn ang="0">
                      <a:pos x="39" y="286"/>
                    </a:cxn>
                    <a:cxn ang="0">
                      <a:pos x="115" y="306"/>
                    </a:cxn>
                    <a:cxn ang="0">
                      <a:pos x="226" y="327"/>
                    </a:cxn>
                  </a:cxnLst>
                  <a:rect l="0" t="0" r="r" b="b"/>
                  <a:pathLst>
                    <a:path w="890" h="916">
                      <a:moveTo>
                        <a:pt x="279" y="334"/>
                      </a:moveTo>
                      <a:lnTo>
                        <a:pt x="292" y="312"/>
                      </a:lnTo>
                      <a:lnTo>
                        <a:pt x="307" y="292"/>
                      </a:lnTo>
                      <a:lnTo>
                        <a:pt x="324" y="276"/>
                      </a:lnTo>
                      <a:lnTo>
                        <a:pt x="313" y="255"/>
                      </a:lnTo>
                      <a:lnTo>
                        <a:pt x="307" y="234"/>
                      </a:lnTo>
                      <a:lnTo>
                        <a:pt x="288" y="202"/>
                      </a:lnTo>
                      <a:lnTo>
                        <a:pt x="274" y="181"/>
                      </a:lnTo>
                      <a:lnTo>
                        <a:pt x="261" y="159"/>
                      </a:lnTo>
                      <a:lnTo>
                        <a:pt x="256" y="139"/>
                      </a:lnTo>
                      <a:lnTo>
                        <a:pt x="256" y="118"/>
                      </a:lnTo>
                      <a:lnTo>
                        <a:pt x="247" y="91"/>
                      </a:lnTo>
                      <a:lnTo>
                        <a:pt x="237" y="70"/>
                      </a:lnTo>
                      <a:lnTo>
                        <a:pt x="226" y="46"/>
                      </a:lnTo>
                      <a:lnTo>
                        <a:pt x="225" y="24"/>
                      </a:lnTo>
                      <a:lnTo>
                        <a:pt x="232" y="10"/>
                      </a:lnTo>
                      <a:lnTo>
                        <a:pt x="247" y="9"/>
                      </a:lnTo>
                      <a:lnTo>
                        <a:pt x="259" y="21"/>
                      </a:lnTo>
                      <a:lnTo>
                        <a:pt x="270" y="46"/>
                      </a:lnTo>
                      <a:lnTo>
                        <a:pt x="280" y="61"/>
                      </a:lnTo>
                      <a:lnTo>
                        <a:pt x="298" y="82"/>
                      </a:lnTo>
                      <a:lnTo>
                        <a:pt x="309" y="88"/>
                      </a:lnTo>
                      <a:lnTo>
                        <a:pt x="315" y="99"/>
                      </a:lnTo>
                      <a:lnTo>
                        <a:pt x="322" y="118"/>
                      </a:lnTo>
                      <a:lnTo>
                        <a:pt x="330" y="141"/>
                      </a:lnTo>
                      <a:lnTo>
                        <a:pt x="339" y="160"/>
                      </a:lnTo>
                      <a:lnTo>
                        <a:pt x="358" y="180"/>
                      </a:lnTo>
                      <a:lnTo>
                        <a:pt x="379" y="205"/>
                      </a:lnTo>
                      <a:lnTo>
                        <a:pt x="399" y="225"/>
                      </a:lnTo>
                      <a:lnTo>
                        <a:pt x="406" y="240"/>
                      </a:lnTo>
                      <a:lnTo>
                        <a:pt x="474" y="241"/>
                      </a:lnTo>
                      <a:lnTo>
                        <a:pt x="495" y="208"/>
                      </a:lnTo>
                      <a:lnTo>
                        <a:pt x="505" y="184"/>
                      </a:lnTo>
                      <a:lnTo>
                        <a:pt x="507" y="160"/>
                      </a:lnTo>
                      <a:lnTo>
                        <a:pt x="510" y="141"/>
                      </a:lnTo>
                      <a:lnTo>
                        <a:pt x="514" y="118"/>
                      </a:lnTo>
                      <a:lnTo>
                        <a:pt x="529" y="94"/>
                      </a:lnTo>
                      <a:lnTo>
                        <a:pt x="540" y="85"/>
                      </a:lnTo>
                      <a:lnTo>
                        <a:pt x="552" y="69"/>
                      </a:lnTo>
                      <a:lnTo>
                        <a:pt x="561" y="45"/>
                      </a:lnTo>
                      <a:lnTo>
                        <a:pt x="571" y="27"/>
                      </a:lnTo>
                      <a:lnTo>
                        <a:pt x="589" y="13"/>
                      </a:lnTo>
                      <a:lnTo>
                        <a:pt x="604" y="0"/>
                      </a:lnTo>
                      <a:lnTo>
                        <a:pt x="613" y="6"/>
                      </a:lnTo>
                      <a:lnTo>
                        <a:pt x="615" y="16"/>
                      </a:lnTo>
                      <a:lnTo>
                        <a:pt x="606" y="27"/>
                      </a:lnTo>
                      <a:lnTo>
                        <a:pt x="603" y="34"/>
                      </a:lnTo>
                      <a:lnTo>
                        <a:pt x="600" y="49"/>
                      </a:lnTo>
                      <a:lnTo>
                        <a:pt x="600" y="79"/>
                      </a:lnTo>
                      <a:lnTo>
                        <a:pt x="600" y="103"/>
                      </a:lnTo>
                      <a:lnTo>
                        <a:pt x="592" y="124"/>
                      </a:lnTo>
                      <a:lnTo>
                        <a:pt x="583" y="145"/>
                      </a:lnTo>
                      <a:lnTo>
                        <a:pt x="576" y="162"/>
                      </a:lnTo>
                      <a:lnTo>
                        <a:pt x="574" y="186"/>
                      </a:lnTo>
                      <a:lnTo>
                        <a:pt x="574" y="216"/>
                      </a:lnTo>
                      <a:lnTo>
                        <a:pt x="568" y="244"/>
                      </a:lnTo>
                      <a:lnTo>
                        <a:pt x="568" y="282"/>
                      </a:lnTo>
                      <a:lnTo>
                        <a:pt x="588" y="300"/>
                      </a:lnTo>
                      <a:lnTo>
                        <a:pt x="607" y="325"/>
                      </a:lnTo>
                      <a:lnTo>
                        <a:pt x="645" y="325"/>
                      </a:lnTo>
                      <a:lnTo>
                        <a:pt x="678" y="312"/>
                      </a:lnTo>
                      <a:lnTo>
                        <a:pt x="697" y="292"/>
                      </a:lnTo>
                      <a:lnTo>
                        <a:pt x="720" y="277"/>
                      </a:lnTo>
                      <a:lnTo>
                        <a:pt x="777" y="274"/>
                      </a:lnTo>
                      <a:lnTo>
                        <a:pt x="801" y="265"/>
                      </a:lnTo>
                      <a:lnTo>
                        <a:pt x="816" y="253"/>
                      </a:lnTo>
                      <a:lnTo>
                        <a:pt x="859" y="252"/>
                      </a:lnTo>
                      <a:lnTo>
                        <a:pt x="865" y="265"/>
                      </a:lnTo>
                      <a:lnTo>
                        <a:pt x="861" y="279"/>
                      </a:lnTo>
                      <a:lnTo>
                        <a:pt x="843" y="288"/>
                      </a:lnTo>
                      <a:lnTo>
                        <a:pt x="819" y="300"/>
                      </a:lnTo>
                      <a:lnTo>
                        <a:pt x="796" y="324"/>
                      </a:lnTo>
                      <a:lnTo>
                        <a:pt x="786" y="334"/>
                      </a:lnTo>
                      <a:lnTo>
                        <a:pt x="765" y="343"/>
                      </a:lnTo>
                      <a:lnTo>
                        <a:pt x="735" y="352"/>
                      </a:lnTo>
                      <a:lnTo>
                        <a:pt x="714" y="367"/>
                      </a:lnTo>
                      <a:lnTo>
                        <a:pt x="687" y="390"/>
                      </a:lnTo>
                      <a:lnTo>
                        <a:pt x="669" y="409"/>
                      </a:lnTo>
                      <a:lnTo>
                        <a:pt x="649" y="420"/>
                      </a:lnTo>
                      <a:lnTo>
                        <a:pt x="648" y="481"/>
                      </a:lnTo>
                      <a:lnTo>
                        <a:pt x="673" y="510"/>
                      </a:lnTo>
                      <a:lnTo>
                        <a:pt x="703" y="526"/>
                      </a:lnTo>
                      <a:lnTo>
                        <a:pt x="730" y="531"/>
                      </a:lnTo>
                      <a:lnTo>
                        <a:pt x="751" y="535"/>
                      </a:lnTo>
                      <a:lnTo>
                        <a:pt x="777" y="549"/>
                      </a:lnTo>
                      <a:lnTo>
                        <a:pt x="795" y="567"/>
                      </a:lnTo>
                      <a:lnTo>
                        <a:pt x="819" y="577"/>
                      </a:lnTo>
                      <a:lnTo>
                        <a:pt x="846" y="583"/>
                      </a:lnTo>
                      <a:lnTo>
                        <a:pt x="861" y="592"/>
                      </a:lnTo>
                      <a:lnTo>
                        <a:pt x="874" y="606"/>
                      </a:lnTo>
                      <a:lnTo>
                        <a:pt x="889" y="621"/>
                      </a:lnTo>
                      <a:lnTo>
                        <a:pt x="888" y="634"/>
                      </a:lnTo>
                      <a:lnTo>
                        <a:pt x="867" y="637"/>
                      </a:lnTo>
                      <a:lnTo>
                        <a:pt x="853" y="631"/>
                      </a:lnTo>
                      <a:lnTo>
                        <a:pt x="832" y="618"/>
                      </a:lnTo>
                      <a:lnTo>
                        <a:pt x="807" y="618"/>
                      </a:lnTo>
                      <a:lnTo>
                        <a:pt x="780" y="618"/>
                      </a:lnTo>
                      <a:lnTo>
                        <a:pt x="759" y="615"/>
                      </a:lnTo>
                      <a:lnTo>
                        <a:pt x="736" y="592"/>
                      </a:lnTo>
                      <a:lnTo>
                        <a:pt x="718" y="588"/>
                      </a:lnTo>
                      <a:lnTo>
                        <a:pt x="684" y="588"/>
                      </a:lnTo>
                      <a:lnTo>
                        <a:pt x="615" y="588"/>
                      </a:lnTo>
                      <a:lnTo>
                        <a:pt x="604" y="606"/>
                      </a:lnTo>
                      <a:lnTo>
                        <a:pt x="589" y="621"/>
                      </a:lnTo>
                      <a:lnTo>
                        <a:pt x="576" y="628"/>
                      </a:lnTo>
                      <a:lnTo>
                        <a:pt x="580" y="666"/>
                      </a:lnTo>
                      <a:lnTo>
                        <a:pt x="600" y="702"/>
                      </a:lnTo>
                      <a:lnTo>
                        <a:pt x="618" y="723"/>
                      </a:lnTo>
                      <a:lnTo>
                        <a:pt x="630" y="753"/>
                      </a:lnTo>
                      <a:lnTo>
                        <a:pt x="631" y="787"/>
                      </a:lnTo>
                      <a:lnTo>
                        <a:pt x="640" y="807"/>
                      </a:lnTo>
                      <a:lnTo>
                        <a:pt x="654" y="838"/>
                      </a:lnTo>
                      <a:lnTo>
                        <a:pt x="664" y="862"/>
                      </a:lnTo>
                      <a:lnTo>
                        <a:pt x="664" y="889"/>
                      </a:lnTo>
                      <a:lnTo>
                        <a:pt x="654" y="898"/>
                      </a:lnTo>
                      <a:lnTo>
                        <a:pt x="642" y="898"/>
                      </a:lnTo>
                      <a:lnTo>
                        <a:pt x="624" y="870"/>
                      </a:lnTo>
                      <a:lnTo>
                        <a:pt x="612" y="837"/>
                      </a:lnTo>
                      <a:lnTo>
                        <a:pt x="583" y="808"/>
                      </a:lnTo>
                      <a:lnTo>
                        <a:pt x="568" y="789"/>
                      </a:lnTo>
                      <a:lnTo>
                        <a:pt x="556" y="760"/>
                      </a:lnTo>
                      <a:lnTo>
                        <a:pt x="549" y="738"/>
                      </a:lnTo>
                      <a:lnTo>
                        <a:pt x="513" y="708"/>
                      </a:lnTo>
                      <a:lnTo>
                        <a:pt x="489" y="682"/>
                      </a:lnTo>
                      <a:lnTo>
                        <a:pt x="415" y="684"/>
                      </a:lnTo>
                      <a:lnTo>
                        <a:pt x="390" y="730"/>
                      </a:lnTo>
                      <a:lnTo>
                        <a:pt x="372" y="759"/>
                      </a:lnTo>
                      <a:lnTo>
                        <a:pt x="361" y="798"/>
                      </a:lnTo>
                      <a:lnTo>
                        <a:pt x="339" y="838"/>
                      </a:lnTo>
                      <a:lnTo>
                        <a:pt x="316" y="874"/>
                      </a:lnTo>
                      <a:lnTo>
                        <a:pt x="294" y="907"/>
                      </a:lnTo>
                      <a:lnTo>
                        <a:pt x="285" y="915"/>
                      </a:lnTo>
                      <a:lnTo>
                        <a:pt x="268" y="909"/>
                      </a:lnTo>
                      <a:lnTo>
                        <a:pt x="268" y="894"/>
                      </a:lnTo>
                      <a:lnTo>
                        <a:pt x="276" y="867"/>
                      </a:lnTo>
                      <a:lnTo>
                        <a:pt x="291" y="837"/>
                      </a:lnTo>
                      <a:lnTo>
                        <a:pt x="294" y="790"/>
                      </a:lnTo>
                      <a:lnTo>
                        <a:pt x="298" y="766"/>
                      </a:lnTo>
                      <a:lnTo>
                        <a:pt x="313" y="744"/>
                      </a:lnTo>
                      <a:lnTo>
                        <a:pt x="319" y="699"/>
                      </a:lnTo>
                      <a:lnTo>
                        <a:pt x="324" y="664"/>
                      </a:lnTo>
                      <a:lnTo>
                        <a:pt x="336" y="637"/>
                      </a:lnTo>
                      <a:lnTo>
                        <a:pt x="309" y="609"/>
                      </a:lnTo>
                      <a:lnTo>
                        <a:pt x="283" y="583"/>
                      </a:lnTo>
                      <a:lnTo>
                        <a:pt x="271" y="577"/>
                      </a:lnTo>
                      <a:lnTo>
                        <a:pt x="231" y="601"/>
                      </a:lnTo>
                      <a:lnTo>
                        <a:pt x="201" y="619"/>
                      </a:lnTo>
                      <a:lnTo>
                        <a:pt x="162" y="633"/>
                      </a:lnTo>
                      <a:lnTo>
                        <a:pt x="118" y="640"/>
                      </a:lnTo>
                      <a:lnTo>
                        <a:pt x="88" y="655"/>
                      </a:lnTo>
                      <a:lnTo>
                        <a:pt x="63" y="666"/>
                      </a:lnTo>
                      <a:lnTo>
                        <a:pt x="27" y="666"/>
                      </a:lnTo>
                      <a:lnTo>
                        <a:pt x="16" y="655"/>
                      </a:lnTo>
                      <a:lnTo>
                        <a:pt x="30" y="642"/>
                      </a:lnTo>
                      <a:lnTo>
                        <a:pt x="67" y="628"/>
                      </a:lnTo>
                      <a:lnTo>
                        <a:pt x="94" y="606"/>
                      </a:lnTo>
                      <a:lnTo>
                        <a:pt x="120" y="588"/>
                      </a:lnTo>
                      <a:lnTo>
                        <a:pt x="136" y="576"/>
                      </a:lnTo>
                      <a:lnTo>
                        <a:pt x="162" y="567"/>
                      </a:lnTo>
                      <a:lnTo>
                        <a:pt x="204" y="531"/>
                      </a:lnTo>
                      <a:lnTo>
                        <a:pt x="231" y="510"/>
                      </a:lnTo>
                      <a:lnTo>
                        <a:pt x="247" y="504"/>
                      </a:lnTo>
                      <a:lnTo>
                        <a:pt x="250" y="429"/>
                      </a:lnTo>
                      <a:lnTo>
                        <a:pt x="204" y="396"/>
                      </a:lnTo>
                      <a:lnTo>
                        <a:pt x="190" y="390"/>
                      </a:lnTo>
                      <a:lnTo>
                        <a:pt x="129" y="385"/>
                      </a:lnTo>
                      <a:lnTo>
                        <a:pt x="105" y="369"/>
                      </a:lnTo>
                      <a:lnTo>
                        <a:pt x="81" y="355"/>
                      </a:lnTo>
                      <a:lnTo>
                        <a:pt x="63" y="345"/>
                      </a:lnTo>
                      <a:lnTo>
                        <a:pt x="34" y="339"/>
                      </a:lnTo>
                      <a:lnTo>
                        <a:pt x="3" y="307"/>
                      </a:lnTo>
                      <a:lnTo>
                        <a:pt x="0" y="291"/>
                      </a:lnTo>
                      <a:lnTo>
                        <a:pt x="9" y="285"/>
                      </a:lnTo>
                      <a:lnTo>
                        <a:pt x="39" y="286"/>
                      </a:lnTo>
                      <a:lnTo>
                        <a:pt x="67" y="301"/>
                      </a:lnTo>
                      <a:lnTo>
                        <a:pt x="85" y="304"/>
                      </a:lnTo>
                      <a:lnTo>
                        <a:pt x="115" y="306"/>
                      </a:lnTo>
                      <a:lnTo>
                        <a:pt x="148" y="318"/>
                      </a:lnTo>
                      <a:lnTo>
                        <a:pt x="165" y="324"/>
                      </a:lnTo>
                      <a:lnTo>
                        <a:pt x="226" y="327"/>
                      </a:lnTo>
                      <a:lnTo>
                        <a:pt x="258" y="334"/>
                      </a:lnTo>
                      <a:lnTo>
                        <a:pt x="279" y="334"/>
                      </a:lnTo>
                    </a:path>
                  </a:pathLst>
                </a:custGeom>
                <a:solidFill>
                  <a:schemeClr val="hlink">
                    <a:alpha val="50000"/>
                  </a:schemeClr>
                </a:solidFill>
                <a:ln w="9525" cap="rnd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</p:grpSp>
        </p:grpSp>
      </p:grpSp>
      <p:sp>
        <p:nvSpPr>
          <p:cNvPr id="7185" name="Rectangle 17"/>
          <p:cNvSpPr>
            <a:spLocks noGrp="1" noChangeArrowheads="1"/>
          </p:cNvSpPr>
          <p:nvPr>
            <p:ph type="ctrTitle"/>
          </p:nvPr>
        </p:nvSpPr>
        <p:spPr>
          <a:xfrm>
            <a:off x="1652588" y="1806575"/>
            <a:ext cx="7391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7186" name="Rectangle 18"/>
          <p:cNvSpPr>
            <a:spLocks noGrp="1" noChangeArrowheads="1"/>
          </p:cNvSpPr>
          <p:nvPr>
            <p:ph type="subTitle" idx="1"/>
          </p:nvPr>
        </p:nvSpPr>
        <p:spPr>
          <a:xfrm>
            <a:off x="2590800" y="3559175"/>
            <a:ext cx="6400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9" name="Rectangle 19"/>
          <p:cNvSpPr>
            <a:spLocks noGrp="1" noChangeArrowheads="1"/>
          </p:cNvSpPr>
          <p:nvPr>
            <p:ph type="dt" sz="half" idx="10"/>
          </p:nvPr>
        </p:nvSpPr>
        <p:spPr>
          <a:xfrm>
            <a:off x="1524000" y="6350000"/>
            <a:ext cx="1724025" cy="457200"/>
          </a:xfrm>
        </p:spPr>
        <p:txBody>
          <a:bodyPr anchor="b"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0" name="Rectangle 20"/>
          <p:cNvSpPr>
            <a:spLocks noGrp="1" noChangeArrowheads="1"/>
          </p:cNvSpPr>
          <p:nvPr>
            <p:ph type="ftr" sz="quarter" idx="11"/>
          </p:nvPr>
        </p:nvSpPr>
        <p:spPr>
          <a:xfrm>
            <a:off x="3643313" y="6350000"/>
            <a:ext cx="3449637" cy="457200"/>
          </a:xfrm>
        </p:spPr>
        <p:txBody>
          <a:bodyPr anchor="b"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1" name="Rectangle 21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391400" y="6350000"/>
            <a:ext cx="1724025" cy="457200"/>
          </a:xfrm>
        </p:spPr>
        <p:txBody>
          <a:bodyPr anchor="b"/>
          <a:lstStyle>
            <a:lvl1pPr>
              <a:defRPr/>
            </a:lvl1pPr>
          </a:lstStyle>
          <a:p>
            <a:pPr>
              <a:defRPr/>
            </a:pPr>
            <a:fld id="{0CD7FFA8-9E56-441B-9172-D629F912DBD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 advClick="0" advTm="4000">
    <p:zo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2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1664A0-8047-4C4F-86D3-9E3F2DD64C7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 advClick="0" advTm="4000">
    <p:zo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1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2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DE6318-8CF9-40D7-9AAE-3E05FC67980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 advClick="0" advTm="4000">
    <p:zo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79550" y="1981200"/>
            <a:ext cx="3736975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368925" y="1981200"/>
            <a:ext cx="3736975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2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D5DD53-9BF5-4AAB-BE71-945E843EFD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 advClick="0" advTm="4000">
    <p:zo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1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1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2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5079E8-144C-4B2E-ADD8-1C6F2904A1D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 advClick="0" advTm="4000">
    <p:zo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1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2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AD07A4-AFC5-4DCF-A3CF-D621040B1AB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 advClick="0" advTm="4000">
    <p:zo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1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2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47BB31-2D66-4EB7-BA99-8140F60CC92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 advClick="0" advTm="4000">
    <p:zo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2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411FED-2CFD-4C77-A624-9EC49BFE7FE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 advClick="0" advTm="4000">
    <p:zo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2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657C34-39FF-4614-915A-0E0FC8592B1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 advClick="0" advTm="4000">
    <p:zo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2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4D1684-7B1E-48F7-886D-CD5C2D3A4F3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 advClick="0" advTm="4000">
    <p:zo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199313" y="304800"/>
            <a:ext cx="1906587" cy="5791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479550" y="304800"/>
            <a:ext cx="5567363" cy="5791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2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3CEA5A-5B06-4B8E-A82E-68495FDBE44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 advClick="0" advTm="4000">
    <p:zoom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Заголовок, текст и кли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8763" y="304800"/>
            <a:ext cx="7564437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1479550" y="1981200"/>
            <a:ext cx="3736975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Клип 3"/>
          <p:cNvSpPr>
            <a:spLocks noGrp="1"/>
          </p:cNvSpPr>
          <p:nvPr>
            <p:ph type="clipArt" sz="half" idx="2"/>
          </p:nvPr>
        </p:nvSpPr>
        <p:spPr>
          <a:xfrm>
            <a:off x="5368925" y="1981200"/>
            <a:ext cx="3736975" cy="4114800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2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CFBB3A-65EC-4F87-A5C9-E742E261140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 advClick="0" advTm="4000">
    <p:zoom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Заголовок, клип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8763" y="304800"/>
            <a:ext cx="7564437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Клип 2"/>
          <p:cNvSpPr>
            <a:spLocks noGrp="1"/>
          </p:cNvSpPr>
          <p:nvPr>
            <p:ph type="clipArt" sz="half" idx="1"/>
          </p:nvPr>
        </p:nvSpPr>
        <p:spPr>
          <a:xfrm>
            <a:off x="1479550" y="1981200"/>
            <a:ext cx="3736975" cy="4114800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68925" y="1981200"/>
            <a:ext cx="3736975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2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78E422-BB2F-4714-B070-4E976945CEB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 advClick="0" advTm="4000">
    <p:zo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chemeClr val="accent2"/>
            </a:gs>
          </a:gsLst>
          <a:path path="rect">
            <a:fillToRect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9142413" cy="6856413"/>
            <a:chOff x="0" y="0"/>
            <a:chExt cx="5759" cy="4319"/>
          </a:xfrm>
        </p:grpSpPr>
        <p:grpSp>
          <p:nvGrpSpPr>
            <p:cNvPr id="1032" name="Group 3"/>
            <p:cNvGrpSpPr>
              <a:grpSpLocks/>
            </p:cNvGrpSpPr>
            <p:nvPr/>
          </p:nvGrpSpPr>
          <p:grpSpPr bwMode="auto">
            <a:xfrm>
              <a:off x="0" y="0"/>
              <a:ext cx="926" cy="4319"/>
              <a:chOff x="0" y="0"/>
              <a:chExt cx="926" cy="4319"/>
            </a:xfrm>
          </p:grpSpPr>
          <p:sp>
            <p:nvSpPr>
              <p:cNvPr id="6148" name="Rectangle 4"/>
              <p:cNvSpPr>
                <a:spLocks noChangeArrowheads="1"/>
              </p:cNvSpPr>
              <p:nvPr/>
            </p:nvSpPr>
            <p:spPr bwMode="ltGray">
              <a:xfrm>
                <a:off x="0" y="0"/>
                <a:ext cx="923" cy="4319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pic>
            <p:nvPicPr>
              <p:cNvPr id="1041" name="Picture 5"/>
              <p:cNvPicPr>
                <a:picLocks noChangeArrowheads="1"/>
              </p:cNvPicPr>
              <p:nvPr/>
            </p:nvPicPr>
            <p:blipFill>
              <a:blip r:embed="rId15"/>
              <a:srcRect/>
              <a:stretch>
                <a:fillRect/>
              </a:stretch>
            </p:blipFill>
            <p:spPr bwMode="ltGray">
              <a:xfrm>
                <a:off x="6" y="31"/>
                <a:ext cx="920" cy="9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6150" name="Freeform 6"/>
              <p:cNvSpPr>
                <a:spLocks/>
              </p:cNvSpPr>
              <p:nvPr/>
            </p:nvSpPr>
            <p:spPr bwMode="ltGray">
              <a:xfrm>
                <a:off x="6" y="1023"/>
                <a:ext cx="890" cy="916"/>
              </a:xfrm>
              <a:custGeom>
                <a:avLst/>
                <a:gdLst/>
                <a:ahLst/>
                <a:cxnLst>
                  <a:cxn ang="0">
                    <a:pos x="307" y="292"/>
                  </a:cxn>
                  <a:cxn ang="0">
                    <a:pos x="307" y="234"/>
                  </a:cxn>
                  <a:cxn ang="0">
                    <a:pos x="261" y="159"/>
                  </a:cxn>
                  <a:cxn ang="0">
                    <a:pos x="247" y="91"/>
                  </a:cxn>
                  <a:cxn ang="0">
                    <a:pos x="225" y="24"/>
                  </a:cxn>
                  <a:cxn ang="0">
                    <a:pos x="259" y="21"/>
                  </a:cxn>
                  <a:cxn ang="0">
                    <a:pos x="298" y="82"/>
                  </a:cxn>
                  <a:cxn ang="0">
                    <a:pos x="322" y="118"/>
                  </a:cxn>
                  <a:cxn ang="0">
                    <a:pos x="358" y="180"/>
                  </a:cxn>
                  <a:cxn ang="0">
                    <a:pos x="406" y="240"/>
                  </a:cxn>
                  <a:cxn ang="0">
                    <a:pos x="505" y="184"/>
                  </a:cxn>
                  <a:cxn ang="0">
                    <a:pos x="514" y="118"/>
                  </a:cxn>
                  <a:cxn ang="0">
                    <a:pos x="552" y="69"/>
                  </a:cxn>
                  <a:cxn ang="0">
                    <a:pos x="589" y="13"/>
                  </a:cxn>
                  <a:cxn ang="0">
                    <a:pos x="615" y="16"/>
                  </a:cxn>
                  <a:cxn ang="0">
                    <a:pos x="600" y="49"/>
                  </a:cxn>
                  <a:cxn ang="0">
                    <a:pos x="592" y="124"/>
                  </a:cxn>
                  <a:cxn ang="0">
                    <a:pos x="574" y="186"/>
                  </a:cxn>
                  <a:cxn ang="0">
                    <a:pos x="568" y="282"/>
                  </a:cxn>
                  <a:cxn ang="0">
                    <a:pos x="645" y="325"/>
                  </a:cxn>
                  <a:cxn ang="0">
                    <a:pos x="720" y="277"/>
                  </a:cxn>
                  <a:cxn ang="0">
                    <a:pos x="816" y="253"/>
                  </a:cxn>
                  <a:cxn ang="0">
                    <a:pos x="861" y="279"/>
                  </a:cxn>
                  <a:cxn ang="0">
                    <a:pos x="796" y="324"/>
                  </a:cxn>
                  <a:cxn ang="0">
                    <a:pos x="735" y="352"/>
                  </a:cxn>
                  <a:cxn ang="0">
                    <a:pos x="669" y="409"/>
                  </a:cxn>
                  <a:cxn ang="0">
                    <a:pos x="673" y="510"/>
                  </a:cxn>
                  <a:cxn ang="0">
                    <a:pos x="751" y="535"/>
                  </a:cxn>
                  <a:cxn ang="0">
                    <a:pos x="819" y="577"/>
                  </a:cxn>
                  <a:cxn ang="0">
                    <a:pos x="874" y="606"/>
                  </a:cxn>
                  <a:cxn ang="0">
                    <a:pos x="867" y="637"/>
                  </a:cxn>
                  <a:cxn ang="0">
                    <a:pos x="807" y="618"/>
                  </a:cxn>
                  <a:cxn ang="0">
                    <a:pos x="736" y="592"/>
                  </a:cxn>
                  <a:cxn ang="0">
                    <a:pos x="615" y="588"/>
                  </a:cxn>
                  <a:cxn ang="0">
                    <a:pos x="576" y="628"/>
                  </a:cxn>
                  <a:cxn ang="0">
                    <a:pos x="618" y="723"/>
                  </a:cxn>
                  <a:cxn ang="0">
                    <a:pos x="640" y="807"/>
                  </a:cxn>
                  <a:cxn ang="0">
                    <a:pos x="664" y="889"/>
                  </a:cxn>
                  <a:cxn ang="0">
                    <a:pos x="624" y="870"/>
                  </a:cxn>
                  <a:cxn ang="0">
                    <a:pos x="568" y="789"/>
                  </a:cxn>
                  <a:cxn ang="0">
                    <a:pos x="513" y="708"/>
                  </a:cxn>
                  <a:cxn ang="0">
                    <a:pos x="390" y="730"/>
                  </a:cxn>
                  <a:cxn ang="0">
                    <a:pos x="339" y="838"/>
                  </a:cxn>
                  <a:cxn ang="0">
                    <a:pos x="285" y="915"/>
                  </a:cxn>
                  <a:cxn ang="0">
                    <a:pos x="276" y="867"/>
                  </a:cxn>
                  <a:cxn ang="0">
                    <a:pos x="298" y="766"/>
                  </a:cxn>
                  <a:cxn ang="0">
                    <a:pos x="324" y="664"/>
                  </a:cxn>
                  <a:cxn ang="0">
                    <a:pos x="283" y="583"/>
                  </a:cxn>
                  <a:cxn ang="0">
                    <a:pos x="201" y="619"/>
                  </a:cxn>
                  <a:cxn ang="0">
                    <a:pos x="88" y="655"/>
                  </a:cxn>
                  <a:cxn ang="0">
                    <a:pos x="16" y="655"/>
                  </a:cxn>
                  <a:cxn ang="0">
                    <a:pos x="94" y="606"/>
                  </a:cxn>
                  <a:cxn ang="0">
                    <a:pos x="162" y="567"/>
                  </a:cxn>
                  <a:cxn ang="0">
                    <a:pos x="247" y="504"/>
                  </a:cxn>
                  <a:cxn ang="0">
                    <a:pos x="190" y="390"/>
                  </a:cxn>
                  <a:cxn ang="0">
                    <a:pos x="81" y="355"/>
                  </a:cxn>
                  <a:cxn ang="0">
                    <a:pos x="3" y="307"/>
                  </a:cxn>
                  <a:cxn ang="0">
                    <a:pos x="39" y="286"/>
                  </a:cxn>
                  <a:cxn ang="0">
                    <a:pos x="115" y="306"/>
                  </a:cxn>
                  <a:cxn ang="0">
                    <a:pos x="226" y="327"/>
                  </a:cxn>
                </a:cxnLst>
                <a:rect l="0" t="0" r="r" b="b"/>
                <a:pathLst>
                  <a:path w="890" h="916">
                    <a:moveTo>
                      <a:pt x="279" y="334"/>
                    </a:moveTo>
                    <a:lnTo>
                      <a:pt x="292" y="312"/>
                    </a:lnTo>
                    <a:lnTo>
                      <a:pt x="307" y="292"/>
                    </a:lnTo>
                    <a:lnTo>
                      <a:pt x="324" y="276"/>
                    </a:lnTo>
                    <a:lnTo>
                      <a:pt x="313" y="255"/>
                    </a:lnTo>
                    <a:lnTo>
                      <a:pt x="307" y="234"/>
                    </a:lnTo>
                    <a:lnTo>
                      <a:pt x="288" y="202"/>
                    </a:lnTo>
                    <a:lnTo>
                      <a:pt x="274" y="181"/>
                    </a:lnTo>
                    <a:lnTo>
                      <a:pt x="261" y="159"/>
                    </a:lnTo>
                    <a:lnTo>
                      <a:pt x="256" y="139"/>
                    </a:lnTo>
                    <a:lnTo>
                      <a:pt x="256" y="118"/>
                    </a:lnTo>
                    <a:lnTo>
                      <a:pt x="247" y="91"/>
                    </a:lnTo>
                    <a:lnTo>
                      <a:pt x="237" y="70"/>
                    </a:lnTo>
                    <a:lnTo>
                      <a:pt x="226" y="46"/>
                    </a:lnTo>
                    <a:lnTo>
                      <a:pt x="225" y="24"/>
                    </a:lnTo>
                    <a:lnTo>
                      <a:pt x="232" y="10"/>
                    </a:lnTo>
                    <a:lnTo>
                      <a:pt x="247" y="9"/>
                    </a:lnTo>
                    <a:lnTo>
                      <a:pt x="259" y="21"/>
                    </a:lnTo>
                    <a:lnTo>
                      <a:pt x="270" y="46"/>
                    </a:lnTo>
                    <a:lnTo>
                      <a:pt x="280" y="61"/>
                    </a:lnTo>
                    <a:lnTo>
                      <a:pt x="298" y="82"/>
                    </a:lnTo>
                    <a:lnTo>
                      <a:pt x="309" y="88"/>
                    </a:lnTo>
                    <a:lnTo>
                      <a:pt x="315" y="99"/>
                    </a:lnTo>
                    <a:lnTo>
                      <a:pt x="322" y="118"/>
                    </a:lnTo>
                    <a:lnTo>
                      <a:pt x="330" y="141"/>
                    </a:lnTo>
                    <a:lnTo>
                      <a:pt x="339" y="160"/>
                    </a:lnTo>
                    <a:lnTo>
                      <a:pt x="358" y="180"/>
                    </a:lnTo>
                    <a:lnTo>
                      <a:pt x="379" y="205"/>
                    </a:lnTo>
                    <a:lnTo>
                      <a:pt x="399" y="225"/>
                    </a:lnTo>
                    <a:lnTo>
                      <a:pt x="406" y="240"/>
                    </a:lnTo>
                    <a:lnTo>
                      <a:pt x="474" y="241"/>
                    </a:lnTo>
                    <a:lnTo>
                      <a:pt x="495" y="208"/>
                    </a:lnTo>
                    <a:lnTo>
                      <a:pt x="505" y="184"/>
                    </a:lnTo>
                    <a:lnTo>
                      <a:pt x="507" y="160"/>
                    </a:lnTo>
                    <a:lnTo>
                      <a:pt x="510" y="141"/>
                    </a:lnTo>
                    <a:lnTo>
                      <a:pt x="514" y="118"/>
                    </a:lnTo>
                    <a:lnTo>
                      <a:pt x="529" y="94"/>
                    </a:lnTo>
                    <a:lnTo>
                      <a:pt x="540" y="85"/>
                    </a:lnTo>
                    <a:lnTo>
                      <a:pt x="552" y="69"/>
                    </a:lnTo>
                    <a:lnTo>
                      <a:pt x="561" y="45"/>
                    </a:lnTo>
                    <a:lnTo>
                      <a:pt x="571" y="27"/>
                    </a:lnTo>
                    <a:lnTo>
                      <a:pt x="589" y="13"/>
                    </a:lnTo>
                    <a:lnTo>
                      <a:pt x="604" y="0"/>
                    </a:lnTo>
                    <a:lnTo>
                      <a:pt x="613" y="6"/>
                    </a:lnTo>
                    <a:lnTo>
                      <a:pt x="615" y="16"/>
                    </a:lnTo>
                    <a:lnTo>
                      <a:pt x="606" y="27"/>
                    </a:lnTo>
                    <a:lnTo>
                      <a:pt x="603" y="34"/>
                    </a:lnTo>
                    <a:lnTo>
                      <a:pt x="600" y="49"/>
                    </a:lnTo>
                    <a:lnTo>
                      <a:pt x="600" y="79"/>
                    </a:lnTo>
                    <a:lnTo>
                      <a:pt x="600" y="103"/>
                    </a:lnTo>
                    <a:lnTo>
                      <a:pt x="592" y="124"/>
                    </a:lnTo>
                    <a:lnTo>
                      <a:pt x="583" y="145"/>
                    </a:lnTo>
                    <a:lnTo>
                      <a:pt x="576" y="162"/>
                    </a:lnTo>
                    <a:lnTo>
                      <a:pt x="574" y="186"/>
                    </a:lnTo>
                    <a:lnTo>
                      <a:pt x="574" y="216"/>
                    </a:lnTo>
                    <a:lnTo>
                      <a:pt x="568" y="244"/>
                    </a:lnTo>
                    <a:lnTo>
                      <a:pt x="568" y="282"/>
                    </a:lnTo>
                    <a:lnTo>
                      <a:pt x="588" y="300"/>
                    </a:lnTo>
                    <a:lnTo>
                      <a:pt x="607" y="325"/>
                    </a:lnTo>
                    <a:lnTo>
                      <a:pt x="645" y="325"/>
                    </a:lnTo>
                    <a:lnTo>
                      <a:pt x="678" y="312"/>
                    </a:lnTo>
                    <a:lnTo>
                      <a:pt x="697" y="292"/>
                    </a:lnTo>
                    <a:lnTo>
                      <a:pt x="720" y="277"/>
                    </a:lnTo>
                    <a:lnTo>
                      <a:pt x="777" y="274"/>
                    </a:lnTo>
                    <a:lnTo>
                      <a:pt x="801" y="265"/>
                    </a:lnTo>
                    <a:lnTo>
                      <a:pt x="816" y="253"/>
                    </a:lnTo>
                    <a:lnTo>
                      <a:pt x="859" y="252"/>
                    </a:lnTo>
                    <a:lnTo>
                      <a:pt x="865" y="265"/>
                    </a:lnTo>
                    <a:lnTo>
                      <a:pt x="861" y="279"/>
                    </a:lnTo>
                    <a:lnTo>
                      <a:pt x="843" y="288"/>
                    </a:lnTo>
                    <a:lnTo>
                      <a:pt x="819" y="300"/>
                    </a:lnTo>
                    <a:lnTo>
                      <a:pt x="796" y="324"/>
                    </a:lnTo>
                    <a:lnTo>
                      <a:pt x="786" y="334"/>
                    </a:lnTo>
                    <a:lnTo>
                      <a:pt x="765" y="343"/>
                    </a:lnTo>
                    <a:lnTo>
                      <a:pt x="735" y="352"/>
                    </a:lnTo>
                    <a:lnTo>
                      <a:pt x="714" y="367"/>
                    </a:lnTo>
                    <a:lnTo>
                      <a:pt x="687" y="390"/>
                    </a:lnTo>
                    <a:lnTo>
                      <a:pt x="669" y="409"/>
                    </a:lnTo>
                    <a:lnTo>
                      <a:pt x="649" y="420"/>
                    </a:lnTo>
                    <a:lnTo>
                      <a:pt x="648" y="481"/>
                    </a:lnTo>
                    <a:lnTo>
                      <a:pt x="673" y="510"/>
                    </a:lnTo>
                    <a:lnTo>
                      <a:pt x="703" y="526"/>
                    </a:lnTo>
                    <a:lnTo>
                      <a:pt x="730" y="531"/>
                    </a:lnTo>
                    <a:lnTo>
                      <a:pt x="751" y="535"/>
                    </a:lnTo>
                    <a:lnTo>
                      <a:pt x="777" y="549"/>
                    </a:lnTo>
                    <a:lnTo>
                      <a:pt x="795" y="567"/>
                    </a:lnTo>
                    <a:lnTo>
                      <a:pt x="819" y="577"/>
                    </a:lnTo>
                    <a:lnTo>
                      <a:pt x="846" y="583"/>
                    </a:lnTo>
                    <a:lnTo>
                      <a:pt x="861" y="592"/>
                    </a:lnTo>
                    <a:lnTo>
                      <a:pt x="874" y="606"/>
                    </a:lnTo>
                    <a:lnTo>
                      <a:pt x="889" y="621"/>
                    </a:lnTo>
                    <a:lnTo>
                      <a:pt x="888" y="634"/>
                    </a:lnTo>
                    <a:lnTo>
                      <a:pt x="867" y="637"/>
                    </a:lnTo>
                    <a:lnTo>
                      <a:pt x="853" y="631"/>
                    </a:lnTo>
                    <a:lnTo>
                      <a:pt x="832" y="618"/>
                    </a:lnTo>
                    <a:lnTo>
                      <a:pt x="807" y="618"/>
                    </a:lnTo>
                    <a:lnTo>
                      <a:pt x="780" y="618"/>
                    </a:lnTo>
                    <a:lnTo>
                      <a:pt x="759" y="615"/>
                    </a:lnTo>
                    <a:lnTo>
                      <a:pt x="736" y="592"/>
                    </a:lnTo>
                    <a:lnTo>
                      <a:pt x="718" y="588"/>
                    </a:lnTo>
                    <a:lnTo>
                      <a:pt x="684" y="588"/>
                    </a:lnTo>
                    <a:lnTo>
                      <a:pt x="615" y="588"/>
                    </a:lnTo>
                    <a:lnTo>
                      <a:pt x="604" y="606"/>
                    </a:lnTo>
                    <a:lnTo>
                      <a:pt x="589" y="621"/>
                    </a:lnTo>
                    <a:lnTo>
                      <a:pt x="576" y="628"/>
                    </a:lnTo>
                    <a:lnTo>
                      <a:pt x="580" y="666"/>
                    </a:lnTo>
                    <a:lnTo>
                      <a:pt x="600" y="702"/>
                    </a:lnTo>
                    <a:lnTo>
                      <a:pt x="618" y="723"/>
                    </a:lnTo>
                    <a:lnTo>
                      <a:pt x="630" y="753"/>
                    </a:lnTo>
                    <a:lnTo>
                      <a:pt x="631" y="787"/>
                    </a:lnTo>
                    <a:lnTo>
                      <a:pt x="640" y="807"/>
                    </a:lnTo>
                    <a:lnTo>
                      <a:pt x="654" y="838"/>
                    </a:lnTo>
                    <a:lnTo>
                      <a:pt x="664" y="862"/>
                    </a:lnTo>
                    <a:lnTo>
                      <a:pt x="664" y="889"/>
                    </a:lnTo>
                    <a:lnTo>
                      <a:pt x="654" y="898"/>
                    </a:lnTo>
                    <a:lnTo>
                      <a:pt x="642" y="898"/>
                    </a:lnTo>
                    <a:lnTo>
                      <a:pt x="624" y="870"/>
                    </a:lnTo>
                    <a:lnTo>
                      <a:pt x="612" y="837"/>
                    </a:lnTo>
                    <a:lnTo>
                      <a:pt x="583" y="808"/>
                    </a:lnTo>
                    <a:lnTo>
                      <a:pt x="568" y="789"/>
                    </a:lnTo>
                    <a:lnTo>
                      <a:pt x="556" y="760"/>
                    </a:lnTo>
                    <a:lnTo>
                      <a:pt x="549" y="738"/>
                    </a:lnTo>
                    <a:lnTo>
                      <a:pt x="513" y="708"/>
                    </a:lnTo>
                    <a:lnTo>
                      <a:pt x="489" y="682"/>
                    </a:lnTo>
                    <a:lnTo>
                      <a:pt x="415" y="684"/>
                    </a:lnTo>
                    <a:lnTo>
                      <a:pt x="390" y="730"/>
                    </a:lnTo>
                    <a:lnTo>
                      <a:pt x="372" y="759"/>
                    </a:lnTo>
                    <a:lnTo>
                      <a:pt x="361" y="798"/>
                    </a:lnTo>
                    <a:lnTo>
                      <a:pt x="339" y="838"/>
                    </a:lnTo>
                    <a:lnTo>
                      <a:pt x="316" y="874"/>
                    </a:lnTo>
                    <a:lnTo>
                      <a:pt x="294" y="907"/>
                    </a:lnTo>
                    <a:lnTo>
                      <a:pt x="285" y="915"/>
                    </a:lnTo>
                    <a:lnTo>
                      <a:pt x="268" y="909"/>
                    </a:lnTo>
                    <a:lnTo>
                      <a:pt x="268" y="894"/>
                    </a:lnTo>
                    <a:lnTo>
                      <a:pt x="276" y="867"/>
                    </a:lnTo>
                    <a:lnTo>
                      <a:pt x="291" y="837"/>
                    </a:lnTo>
                    <a:lnTo>
                      <a:pt x="294" y="790"/>
                    </a:lnTo>
                    <a:lnTo>
                      <a:pt x="298" y="766"/>
                    </a:lnTo>
                    <a:lnTo>
                      <a:pt x="313" y="744"/>
                    </a:lnTo>
                    <a:lnTo>
                      <a:pt x="319" y="699"/>
                    </a:lnTo>
                    <a:lnTo>
                      <a:pt x="324" y="664"/>
                    </a:lnTo>
                    <a:lnTo>
                      <a:pt x="336" y="637"/>
                    </a:lnTo>
                    <a:lnTo>
                      <a:pt x="309" y="609"/>
                    </a:lnTo>
                    <a:lnTo>
                      <a:pt x="283" y="583"/>
                    </a:lnTo>
                    <a:lnTo>
                      <a:pt x="271" y="577"/>
                    </a:lnTo>
                    <a:lnTo>
                      <a:pt x="231" y="601"/>
                    </a:lnTo>
                    <a:lnTo>
                      <a:pt x="201" y="619"/>
                    </a:lnTo>
                    <a:lnTo>
                      <a:pt x="162" y="633"/>
                    </a:lnTo>
                    <a:lnTo>
                      <a:pt x="118" y="640"/>
                    </a:lnTo>
                    <a:lnTo>
                      <a:pt x="88" y="655"/>
                    </a:lnTo>
                    <a:lnTo>
                      <a:pt x="63" y="666"/>
                    </a:lnTo>
                    <a:lnTo>
                      <a:pt x="27" y="666"/>
                    </a:lnTo>
                    <a:lnTo>
                      <a:pt x="16" y="655"/>
                    </a:lnTo>
                    <a:lnTo>
                      <a:pt x="30" y="642"/>
                    </a:lnTo>
                    <a:lnTo>
                      <a:pt x="67" y="628"/>
                    </a:lnTo>
                    <a:lnTo>
                      <a:pt x="94" y="606"/>
                    </a:lnTo>
                    <a:lnTo>
                      <a:pt x="120" y="588"/>
                    </a:lnTo>
                    <a:lnTo>
                      <a:pt x="136" y="576"/>
                    </a:lnTo>
                    <a:lnTo>
                      <a:pt x="162" y="567"/>
                    </a:lnTo>
                    <a:lnTo>
                      <a:pt x="204" y="531"/>
                    </a:lnTo>
                    <a:lnTo>
                      <a:pt x="231" y="510"/>
                    </a:lnTo>
                    <a:lnTo>
                      <a:pt x="247" y="504"/>
                    </a:lnTo>
                    <a:lnTo>
                      <a:pt x="250" y="429"/>
                    </a:lnTo>
                    <a:lnTo>
                      <a:pt x="204" y="396"/>
                    </a:lnTo>
                    <a:lnTo>
                      <a:pt x="190" y="390"/>
                    </a:lnTo>
                    <a:lnTo>
                      <a:pt x="129" y="385"/>
                    </a:lnTo>
                    <a:lnTo>
                      <a:pt x="105" y="369"/>
                    </a:lnTo>
                    <a:lnTo>
                      <a:pt x="81" y="355"/>
                    </a:lnTo>
                    <a:lnTo>
                      <a:pt x="63" y="345"/>
                    </a:lnTo>
                    <a:lnTo>
                      <a:pt x="34" y="339"/>
                    </a:lnTo>
                    <a:lnTo>
                      <a:pt x="3" y="307"/>
                    </a:lnTo>
                    <a:lnTo>
                      <a:pt x="0" y="291"/>
                    </a:lnTo>
                    <a:lnTo>
                      <a:pt x="9" y="285"/>
                    </a:lnTo>
                    <a:lnTo>
                      <a:pt x="39" y="286"/>
                    </a:lnTo>
                    <a:lnTo>
                      <a:pt x="67" y="301"/>
                    </a:lnTo>
                    <a:lnTo>
                      <a:pt x="85" y="304"/>
                    </a:lnTo>
                    <a:lnTo>
                      <a:pt x="115" y="306"/>
                    </a:lnTo>
                    <a:lnTo>
                      <a:pt x="148" y="318"/>
                    </a:lnTo>
                    <a:lnTo>
                      <a:pt x="165" y="324"/>
                    </a:lnTo>
                    <a:lnTo>
                      <a:pt x="226" y="327"/>
                    </a:lnTo>
                    <a:lnTo>
                      <a:pt x="258" y="334"/>
                    </a:lnTo>
                    <a:lnTo>
                      <a:pt x="279" y="334"/>
                    </a:lnTo>
                  </a:path>
                </a:pathLst>
              </a:custGeom>
              <a:solidFill>
                <a:schemeClr val="hlink">
                  <a:alpha val="50000"/>
                </a:schemeClr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151" name="Freeform 7"/>
              <p:cNvSpPr>
                <a:spLocks/>
              </p:cNvSpPr>
              <p:nvPr/>
            </p:nvSpPr>
            <p:spPr bwMode="ltGray">
              <a:xfrm>
                <a:off x="6" y="2087"/>
                <a:ext cx="890" cy="916"/>
              </a:xfrm>
              <a:custGeom>
                <a:avLst/>
                <a:gdLst/>
                <a:ahLst/>
                <a:cxnLst>
                  <a:cxn ang="0">
                    <a:pos x="307" y="292"/>
                  </a:cxn>
                  <a:cxn ang="0">
                    <a:pos x="307" y="234"/>
                  </a:cxn>
                  <a:cxn ang="0">
                    <a:pos x="261" y="159"/>
                  </a:cxn>
                  <a:cxn ang="0">
                    <a:pos x="247" y="91"/>
                  </a:cxn>
                  <a:cxn ang="0">
                    <a:pos x="225" y="24"/>
                  </a:cxn>
                  <a:cxn ang="0">
                    <a:pos x="259" y="21"/>
                  </a:cxn>
                  <a:cxn ang="0">
                    <a:pos x="298" y="82"/>
                  </a:cxn>
                  <a:cxn ang="0">
                    <a:pos x="322" y="118"/>
                  </a:cxn>
                  <a:cxn ang="0">
                    <a:pos x="358" y="180"/>
                  </a:cxn>
                  <a:cxn ang="0">
                    <a:pos x="406" y="240"/>
                  </a:cxn>
                  <a:cxn ang="0">
                    <a:pos x="505" y="184"/>
                  </a:cxn>
                  <a:cxn ang="0">
                    <a:pos x="514" y="118"/>
                  </a:cxn>
                  <a:cxn ang="0">
                    <a:pos x="552" y="69"/>
                  </a:cxn>
                  <a:cxn ang="0">
                    <a:pos x="589" y="13"/>
                  </a:cxn>
                  <a:cxn ang="0">
                    <a:pos x="615" y="16"/>
                  </a:cxn>
                  <a:cxn ang="0">
                    <a:pos x="600" y="49"/>
                  </a:cxn>
                  <a:cxn ang="0">
                    <a:pos x="592" y="124"/>
                  </a:cxn>
                  <a:cxn ang="0">
                    <a:pos x="574" y="186"/>
                  </a:cxn>
                  <a:cxn ang="0">
                    <a:pos x="568" y="282"/>
                  </a:cxn>
                  <a:cxn ang="0">
                    <a:pos x="645" y="325"/>
                  </a:cxn>
                  <a:cxn ang="0">
                    <a:pos x="720" y="277"/>
                  </a:cxn>
                  <a:cxn ang="0">
                    <a:pos x="816" y="253"/>
                  </a:cxn>
                  <a:cxn ang="0">
                    <a:pos x="861" y="279"/>
                  </a:cxn>
                  <a:cxn ang="0">
                    <a:pos x="796" y="324"/>
                  </a:cxn>
                  <a:cxn ang="0">
                    <a:pos x="735" y="352"/>
                  </a:cxn>
                  <a:cxn ang="0">
                    <a:pos x="669" y="409"/>
                  </a:cxn>
                  <a:cxn ang="0">
                    <a:pos x="673" y="510"/>
                  </a:cxn>
                  <a:cxn ang="0">
                    <a:pos x="751" y="535"/>
                  </a:cxn>
                  <a:cxn ang="0">
                    <a:pos x="819" y="577"/>
                  </a:cxn>
                  <a:cxn ang="0">
                    <a:pos x="874" y="606"/>
                  </a:cxn>
                  <a:cxn ang="0">
                    <a:pos x="867" y="637"/>
                  </a:cxn>
                  <a:cxn ang="0">
                    <a:pos x="807" y="618"/>
                  </a:cxn>
                  <a:cxn ang="0">
                    <a:pos x="736" y="592"/>
                  </a:cxn>
                  <a:cxn ang="0">
                    <a:pos x="615" y="588"/>
                  </a:cxn>
                  <a:cxn ang="0">
                    <a:pos x="576" y="628"/>
                  </a:cxn>
                  <a:cxn ang="0">
                    <a:pos x="618" y="723"/>
                  </a:cxn>
                  <a:cxn ang="0">
                    <a:pos x="640" y="807"/>
                  </a:cxn>
                  <a:cxn ang="0">
                    <a:pos x="664" y="889"/>
                  </a:cxn>
                  <a:cxn ang="0">
                    <a:pos x="624" y="870"/>
                  </a:cxn>
                  <a:cxn ang="0">
                    <a:pos x="568" y="789"/>
                  </a:cxn>
                  <a:cxn ang="0">
                    <a:pos x="513" y="708"/>
                  </a:cxn>
                  <a:cxn ang="0">
                    <a:pos x="390" y="730"/>
                  </a:cxn>
                  <a:cxn ang="0">
                    <a:pos x="339" y="838"/>
                  </a:cxn>
                  <a:cxn ang="0">
                    <a:pos x="285" y="915"/>
                  </a:cxn>
                  <a:cxn ang="0">
                    <a:pos x="276" y="867"/>
                  </a:cxn>
                  <a:cxn ang="0">
                    <a:pos x="298" y="766"/>
                  </a:cxn>
                  <a:cxn ang="0">
                    <a:pos x="324" y="664"/>
                  </a:cxn>
                  <a:cxn ang="0">
                    <a:pos x="283" y="583"/>
                  </a:cxn>
                  <a:cxn ang="0">
                    <a:pos x="201" y="619"/>
                  </a:cxn>
                  <a:cxn ang="0">
                    <a:pos x="88" y="655"/>
                  </a:cxn>
                  <a:cxn ang="0">
                    <a:pos x="16" y="655"/>
                  </a:cxn>
                  <a:cxn ang="0">
                    <a:pos x="94" y="606"/>
                  </a:cxn>
                  <a:cxn ang="0">
                    <a:pos x="162" y="567"/>
                  </a:cxn>
                  <a:cxn ang="0">
                    <a:pos x="247" y="504"/>
                  </a:cxn>
                  <a:cxn ang="0">
                    <a:pos x="190" y="390"/>
                  </a:cxn>
                  <a:cxn ang="0">
                    <a:pos x="81" y="355"/>
                  </a:cxn>
                  <a:cxn ang="0">
                    <a:pos x="3" y="307"/>
                  </a:cxn>
                  <a:cxn ang="0">
                    <a:pos x="39" y="286"/>
                  </a:cxn>
                  <a:cxn ang="0">
                    <a:pos x="115" y="306"/>
                  </a:cxn>
                  <a:cxn ang="0">
                    <a:pos x="226" y="327"/>
                  </a:cxn>
                </a:cxnLst>
                <a:rect l="0" t="0" r="r" b="b"/>
                <a:pathLst>
                  <a:path w="890" h="916">
                    <a:moveTo>
                      <a:pt x="279" y="334"/>
                    </a:moveTo>
                    <a:lnTo>
                      <a:pt x="292" y="312"/>
                    </a:lnTo>
                    <a:lnTo>
                      <a:pt x="307" y="292"/>
                    </a:lnTo>
                    <a:lnTo>
                      <a:pt x="324" y="276"/>
                    </a:lnTo>
                    <a:lnTo>
                      <a:pt x="313" y="255"/>
                    </a:lnTo>
                    <a:lnTo>
                      <a:pt x="307" y="234"/>
                    </a:lnTo>
                    <a:lnTo>
                      <a:pt x="288" y="202"/>
                    </a:lnTo>
                    <a:lnTo>
                      <a:pt x="274" y="181"/>
                    </a:lnTo>
                    <a:lnTo>
                      <a:pt x="261" y="159"/>
                    </a:lnTo>
                    <a:lnTo>
                      <a:pt x="256" y="139"/>
                    </a:lnTo>
                    <a:lnTo>
                      <a:pt x="256" y="118"/>
                    </a:lnTo>
                    <a:lnTo>
                      <a:pt x="247" y="91"/>
                    </a:lnTo>
                    <a:lnTo>
                      <a:pt x="237" y="70"/>
                    </a:lnTo>
                    <a:lnTo>
                      <a:pt x="226" y="46"/>
                    </a:lnTo>
                    <a:lnTo>
                      <a:pt x="225" y="24"/>
                    </a:lnTo>
                    <a:lnTo>
                      <a:pt x="232" y="10"/>
                    </a:lnTo>
                    <a:lnTo>
                      <a:pt x="247" y="9"/>
                    </a:lnTo>
                    <a:lnTo>
                      <a:pt x="259" y="21"/>
                    </a:lnTo>
                    <a:lnTo>
                      <a:pt x="270" y="46"/>
                    </a:lnTo>
                    <a:lnTo>
                      <a:pt x="280" y="61"/>
                    </a:lnTo>
                    <a:lnTo>
                      <a:pt x="298" y="82"/>
                    </a:lnTo>
                    <a:lnTo>
                      <a:pt x="309" y="88"/>
                    </a:lnTo>
                    <a:lnTo>
                      <a:pt x="315" y="99"/>
                    </a:lnTo>
                    <a:lnTo>
                      <a:pt x="322" y="118"/>
                    </a:lnTo>
                    <a:lnTo>
                      <a:pt x="330" y="141"/>
                    </a:lnTo>
                    <a:lnTo>
                      <a:pt x="339" y="160"/>
                    </a:lnTo>
                    <a:lnTo>
                      <a:pt x="358" y="180"/>
                    </a:lnTo>
                    <a:lnTo>
                      <a:pt x="379" y="205"/>
                    </a:lnTo>
                    <a:lnTo>
                      <a:pt x="399" y="225"/>
                    </a:lnTo>
                    <a:lnTo>
                      <a:pt x="406" y="240"/>
                    </a:lnTo>
                    <a:lnTo>
                      <a:pt x="474" y="241"/>
                    </a:lnTo>
                    <a:lnTo>
                      <a:pt x="495" y="208"/>
                    </a:lnTo>
                    <a:lnTo>
                      <a:pt x="505" y="184"/>
                    </a:lnTo>
                    <a:lnTo>
                      <a:pt x="507" y="160"/>
                    </a:lnTo>
                    <a:lnTo>
                      <a:pt x="510" y="141"/>
                    </a:lnTo>
                    <a:lnTo>
                      <a:pt x="514" y="118"/>
                    </a:lnTo>
                    <a:lnTo>
                      <a:pt x="529" y="94"/>
                    </a:lnTo>
                    <a:lnTo>
                      <a:pt x="540" y="85"/>
                    </a:lnTo>
                    <a:lnTo>
                      <a:pt x="552" y="69"/>
                    </a:lnTo>
                    <a:lnTo>
                      <a:pt x="561" y="45"/>
                    </a:lnTo>
                    <a:lnTo>
                      <a:pt x="571" y="27"/>
                    </a:lnTo>
                    <a:lnTo>
                      <a:pt x="589" y="13"/>
                    </a:lnTo>
                    <a:lnTo>
                      <a:pt x="604" y="0"/>
                    </a:lnTo>
                    <a:lnTo>
                      <a:pt x="613" y="6"/>
                    </a:lnTo>
                    <a:lnTo>
                      <a:pt x="615" y="16"/>
                    </a:lnTo>
                    <a:lnTo>
                      <a:pt x="606" y="27"/>
                    </a:lnTo>
                    <a:lnTo>
                      <a:pt x="603" y="34"/>
                    </a:lnTo>
                    <a:lnTo>
                      <a:pt x="600" y="49"/>
                    </a:lnTo>
                    <a:lnTo>
                      <a:pt x="600" y="79"/>
                    </a:lnTo>
                    <a:lnTo>
                      <a:pt x="600" y="103"/>
                    </a:lnTo>
                    <a:lnTo>
                      <a:pt x="592" y="124"/>
                    </a:lnTo>
                    <a:lnTo>
                      <a:pt x="583" y="145"/>
                    </a:lnTo>
                    <a:lnTo>
                      <a:pt x="576" y="162"/>
                    </a:lnTo>
                    <a:lnTo>
                      <a:pt x="574" y="186"/>
                    </a:lnTo>
                    <a:lnTo>
                      <a:pt x="574" y="216"/>
                    </a:lnTo>
                    <a:lnTo>
                      <a:pt x="568" y="244"/>
                    </a:lnTo>
                    <a:lnTo>
                      <a:pt x="568" y="282"/>
                    </a:lnTo>
                    <a:lnTo>
                      <a:pt x="588" y="300"/>
                    </a:lnTo>
                    <a:lnTo>
                      <a:pt x="607" y="325"/>
                    </a:lnTo>
                    <a:lnTo>
                      <a:pt x="645" y="325"/>
                    </a:lnTo>
                    <a:lnTo>
                      <a:pt x="678" y="312"/>
                    </a:lnTo>
                    <a:lnTo>
                      <a:pt x="697" y="292"/>
                    </a:lnTo>
                    <a:lnTo>
                      <a:pt x="720" y="277"/>
                    </a:lnTo>
                    <a:lnTo>
                      <a:pt x="777" y="274"/>
                    </a:lnTo>
                    <a:lnTo>
                      <a:pt x="801" y="265"/>
                    </a:lnTo>
                    <a:lnTo>
                      <a:pt x="816" y="253"/>
                    </a:lnTo>
                    <a:lnTo>
                      <a:pt x="859" y="252"/>
                    </a:lnTo>
                    <a:lnTo>
                      <a:pt x="865" y="265"/>
                    </a:lnTo>
                    <a:lnTo>
                      <a:pt x="861" y="279"/>
                    </a:lnTo>
                    <a:lnTo>
                      <a:pt x="843" y="288"/>
                    </a:lnTo>
                    <a:lnTo>
                      <a:pt x="819" y="300"/>
                    </a:lnTo>
                    <a:lnTo>
                      <a:pt x="796" y="324"/>
                    </a:lnTo>
                    <a:lnTo>
                      <a:pt x="786" y="334"/>
                    </a:lnTo>
                    <a:lnTo>
                      <a:pt x="765" y="343"/>
                    </a:lnTo>
                    <a:lnTo>
                      <a:pt x="735" y="352"/>
                    </a:lnTo>
                    <a:lnTo>
                      <a:pt x="714" y="367"/>
                    </a:lnTo>
                    <a:lnTo>
                      <a:pt x="687" y="390"/>
                    </a:lnTo>
                    <a:lnTo>
                      <a:pt x="669" y="409"/>
                    </a:lnTo>
                    <a:lnTo>
                      <a:pt x="649" y="420"/>
                    </a:lnTo>
                    <a:lnTo>
                      <a:pt x="648" y="481"/>
                    </a:lnTo>
                    <a:lnTo>
                      <a:pt x="673" y="510"/>
                    </a:lnTo>
                    <a:lnTo>
                      <a:pt x="703" y="526"/>
                    </a:lnTo>
                    <a:lnTo>
                      <a:pt x="730" y="531"/>
                    </a:lnTo>
                    <a:lnTo>
                      <a:pt x="751" y="535"/>
                    </a:lnTo>
                    <a:lnTo>
                      <a:pt x="777" y="549"/>
                    </a:lnTo>
                    <a:lnTo>
                      <a:pt x="795" y="567"/>
                    </a:lnTo>
                    <a:lnTo>
                      <a:pt x="819" y="577"/>
                    </a:lnTo>
                    <a:lnTo>
                      <a:pt x="846" y="583"/>
                    </a:lnTo>
                    <a:lnTo>
                      <a:pt x="861" y="592"/>
                    </a:lnTo>
                    <a:lnTo>
                      <a:pt x="874" y="606"/>
                    </a:lnTo>
                    <a:lnTo>
                      <a:pt x="889" y="621"/>
                    </a:lnTo>
                    <a:lnTo>
                      <a:pt x="888" y="634"/>
                    </a:lnTo>
                    <a:lnTo>
                      <a:pt x="867" y="637"/>
                    </a:lnTo>
                    <a:lnTo>
                      <a:pt x="853" y="631"/>
                    </a:lnTo>
                    <a:lnTo>
                      <a:pt x="832" y="618"/>
                    </a:lnTo>
                    <a:lnTo>
                      <a:pt x="807" y="618"/>
                    </a:lnTo>
                    <a:lnTo>
                      <a:pt x="780" y="618"/>
                    </a:lnTo>
                    <a:lnTo>
                      <a:pt x="759" y="615"/>
                    </a:lnTo>
                    <a:lnTo>
                      <a:pt x="736" y="592"/>
                    </a:lnTo>
                    <a:lnTo>
                      <a:pt x="718" y="588"/>
                    </a:lnTo>
                    <a:lnTo>
                      <a:pt x="684" y="588"/>
                    </a:lnTo>
                    <a:lnTo>
                      <a:pt x="615" y="588"/>
                    </a:lnTo>
                    <a:lnTo>
                      <a:pt x="604" y="606"/>
                    </a:lnTo>
                    <a:lnTo>
                      <a:pt x="589" y="621"/>
                    </a:lnTo>
                    <a:lnTo>
                      <a:pt x="576" y="628"/>
                    </a:lnTo>
                    <a:lnTo>
                      <a:pt x="580" y="666"/>
                    </a:lnTo>
                    <a:lnTo>
                      <a:pt x="600" y="702"/>
                    </a:lnTo>
                    <a:lnTo>
                      <a:pt x="618" y="723"/>
                    </a:lnTo>
                    <a:lnTo>
                      <a:pt x="630" y="753"/>
                    </a:lnTo>
                    <a:lnTo>
                      <a:pt x="631" y="787"/>
                    </a:lnTo>
                    <a:lnTo>
                      <a:pt x="640" y="807"/>
                    </a:lnTo>
                    <a:lnTo>
                      <a:pt x="654" y="838"/>
                    </a:lnTo>
                    <a:lnTo>
                      <a:pt x="664" y="862"/>
                    </a:lnTo>
                    <a:lnTo>
                      <a:pt x="664" y="889"/>
                    </a:lnTo>
                    <a:lnTo>
                      <a:pt x="654" y="898"/>
                    </a:lnTo>
                    <a:lnTo>
                      <a:pt x="642" y="898"/>
                    </a:lnTo>
                    <a:lnTo>
                      <a:pt x="624" y="870"/>
                    </a:lnTo>
                    <a:lnTo>
                      <a:pt x="612" y="837"/>
                    </a:lnTo>
                    <a:lnTo>
                      <a:pt x="583" y="808"/>
                    </a:lnTo>
                    <a:lnTo>
                      <a:pt x="568" y="789"/>
                    </a:lnTo>
                    <a:lnTo>
                      <a:pt x="556" y="760"/>
                    </a:lnTo>
                    <a:lnTo>
                      <a:pt x="549" y="738"/>
                    </a:lnTo>
                    <a:lnTo>
                      <a:pt x="513" y="708"/>
                    </a:lnTo>
                    <a:lnTo>
                      <a:pt x="489" y="682"/>
                    </a:lnTo>
                    <a:lnTo>
                      <a:pt x="415" y="684"/>
                    </a:lnTo>
                    <a:lnTo>
                      <a:pt x="390" y="730"/>
                    </a:lnTo>
                    <a:lnTo>
                      <a:pt x="372" y="759"/>
                    </a:lnTo>
                    <a:lnTo>
                      <a:pt x="361" y="798"/>
                    </a:lnTo>
                    <a:lnTo>
                      <a:pt x="339" y="838"/>
                    </a:lnTo>
                    <a:lnTo>
                      <a:pt x="316" y="874"/>
                    </a:lnTo>
                    <a:lnTo>
                      <a:pt x="294" y="907"/>
                    </a:lnTo>
                    <a:lnTo>
                      <a:pt x="285" y="915"/>
                    </a:lnTo>
                    <a:lnTo>
                      <a:pt x="268" y="909"/>
                    </a:lnTo>
                    <a:lnTo>
                      <a:pt x="268" y="894"/>
                    </a:lnTo>
                    <a:lnTo>
                      <a:pt x="276" y="867"/>
                    </a:lnTo>
                    <a:lnTo>
                      <a:pt x="291" y="837"/>
                    </a:lnTo>
                    <a:lnTo>
                      <a:pt x="294" y="790"/>
                    </a:lnTo>
                    <a:lnTo>
                      <a:pt x="298" y="766"/>
                    </a:lnTo>
                    <a:lnTo>
                      <a:pt x="313" y="744"/>
                    </a:lnTo>
                    <a:lnTo>
                      <a:pt x="319" y="699"/>
                    </a:lnTo>
                    <a:lnTo>
                      <a:pt x="324" y="664"/>
                    </a:lnTo>
                    <a:lnTo>
                      <a:pt x="336" y="637"/>
                    </a:lnTo>
                    <a:lnTo>
                      <a:pt x="309" y="609"/>
                    </a:lnTo>
                    <a:lnTo>
                      <a:pt x="283" y="583"/>
                    </a:lnTo>
                    <a:lnTo>
                      <a:pt x="271" y="577"/>
                    </a:lnTo>
                    <a:lnTo>
                      <a:pt x="231" y="601"/>
                    </a:lnTo>
                    <a:lnTo>
                      <a:pt x="201" y="619"/>
                    </a:lnTo>
                    <a:lnTo>
                      <a:pt x="162" y="633"/>
                    </a:lnTo>
                    <a:lnTo>
                      <a:pt x="118" y="640"/>
                    </a:lnTo>
                    <a:lnTo>
                      <a:pt x="88" y="655"/>
                    </a:lnTo>
                    <a:lnTo>
                      <a:pt x="63" y="666"/>
                    </a:lnTo>
                    <a:lnTo>
                      <a:pt x="27" y="666"/>
                    </a:lnTo>
                    <a:lnTo>
                      <a:pt x="16" y="655"/>
                    </a:lnTo>
                    <a:lnTo>
                      <a:pt x="30" y="642"/>
                    </a:lnTo>
                    <a:lnTo>
                      <a:pt x="67" y="628"/>
                    </a:lnTo>
                    <a:lnTo>
                      <a:pt x="94" y="606"/>
                    </a:lnTo>
                    <a:lnTo>
                      <a:pt x="120" y="588"/>
                    </a:lnTo>
                    <a:lnTo>
                      <a:pt x="136" y="576"/>
                    </a:lnTo>
                    <a:lnTo>
                      <a:pt x="162" y="567"/>
                    </a:lnTo>
                    <a:lnTo>
                      <a:pt x="204" y="531"/>
                    </a:lnTo>
                    <a:lnTo>
                      <a:pt x="231" y="510"/>
                    </a:lnTo>
                    <a:lnTo>
                      <a:pt x="247" y="504"/>
                    </a:lnTo>
                    <a:lnTo>
                      <a:pt x="250" y="429"/>
                    </a:lnTo>
                    <a:lnTo>
                      <a:pt x="204" y="396"/>
                    </a:lnTo>
                    <a:lnTo>
                      <a:pt x="190" y="390"/>
                    </a:lnTo>
                    <a:lnTo>
                      <a:pt x="129" y="385"/>
                    </a:lnTo>
                    <a:lnTo>
                      <a:pt x="105" y="369"/>
                    </a:lnTo>
                    <a:lnTo>
                      <a:pt x="81" y="355"/>
                    </a:lnTo>
                    <a:lnTo>
                      <a:pt x="63" y="345"/>
                    </a:lnTo>
                    <a:lnTo>
                      <a:pt x="34" y="339"/>
                    </a:lnTo>
                    <a:lnTo>
                      <a:pt x="3" y="307"/>
                    </a:lnTo>
                    <a:lnTo>
                      <a:pt x="0" y="291"/>
                    </a:lnTo>
                    <a:lnTo>
                      <a:pt x="9" y="285"/>
                    </a:lnTo>
                    <a:lnTo>
                      <a:pt x="39" y="286"/>
                    </a:lnTo>
                    <a:lnTo>
                      <a:pt x="67" y="301"/>
                    </a:lnTo>
                    <a:lnTo>
                      <a:pt x="85" y="304"/>
                    </a:lnTo>
                    <a:lnTo>
                      <a:pt x="115" y="306"/>
                    </a:lnTo>
                    <a:lnTo>
                      <a:pt x="148" y="318"/>
                    </a:lnTo>
                    <a:lnTo>
                      <a:pt x="165" y="324"/>
                    </a:lnTo>
                    <a:lnTo>
                      <a:pt x="226" y="327"/>
                    </a:lnTo>
                    <a:lnTo>
                      <a:pt x="258" y="334"/>
                    </a:lnTo>
                    <a:lnTo>
                      <a:pt x="279" y="334"/>
                    </a:lnTo>
                  </a:path>
                </a:pathLst>
              </a:custGeom>
              <a:solidFill>
                <a:schemeClr val="hlink">
                  <a:alpha val="50000"/>
                </a:schemeClr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152" name="Freeform 8"/>
              <p:cNvSpPr>
                <a:spLocks/>
              </p:cNvSpPr>
              <p:nvPr/>
            </p:nvSpPr>
            <p:spPr bwMode="ltGray">
              <a:xfrm>
                <a:off x="6" y="3160"/>
                <a:ext cx="890" cy="916"/>
              </a:xfrm>
              <a:custGeom>
                <a:avLst/>
                <a:gdLst/>
                <a:ahLst/>
                <a:cxnLst>
                  <a:cxn ang="0">
                    <a:pos x="307" y="292"/>
                  </a:cxn>
                  <a:cxn ang="0">
                    <a:pos x="307" y="234"/>
                  </a:cxn>
                  <a:cxn ang="0">
                    <a:pos x="261" y="159"/>
                  </a:cxn>
                  <a:cxn ang="0">
                    <a:pos x="247" y="91"/>
                  </a:cxn>
                  <a:cxn ang="0">
                    <a:pos x="225" y="24"/>
                  </a:cxn>
                  <a:cxn ang="0">
                    <a:pos x="259" y="21"/>
                  </a:cxn>
                  <a:cxn ang="0">
                    <a:pos x="298" y="82"/>
                  </a:cxn>
                  <a:cxn ang="0">
                    <a:pos x="322" y="118"/>
                  </a:cxn>
                  <a:cxn ang="0">
                    <a:pos x="358" y="180"/>
                  </a:cxn>
                  <a:cxn ang="0">
                    <a:pos x="406" y="240"/>
                  </a:cxn>
                  <a:cxn ang="0">
                    <a:pos x="505" y="184"/>
                  </a:cxn>
                  <a:cxn ang="0">
                    <a:pos x="514" y="118"/>
                  </a:cxn>
                  <a:cxn ang="0">
                    <a:pos x="552" y="69"/>
                  </a:cxn>
                  <a:cxn ang="0">
                    <a:pos x="589" y="13"/>
                  </a:cxn>
                  <a:cxn ang="0">
                    <a:pos x="615" y="16"/>
                  </a:cxn>
                  <a:cxn ang="0">
                    <a:pos x="600" y="49"/>
                  </a:cxn>
                  <a:cxn ang="0">
                    <a:pos x="592" y="124"/>
                  </a:cxn>
                  <a:cxn ang="0">
                    <a:pos x="574" y="186"/>
                  </a:cxn>
                  <a:cxn ang="0">
                    <a:pos x="568" y="282"/>
                  </a:cxn>
                  <a:cxn ang="0">
                    <a:pos x="645" y="325"/>
                  </a:cxn>
                  <a:cxn ang="0">
                    <a:pos x="720" y="277"/>
                  </a:cxn>
                  <a:cxn ang="0">
                    <a:pos x="816" y="253"/>
                  </a:cxn>
                  <a:cxn ang="0">
                    <a:pos x="861" y="279"/>
                  </a:cxn>
                  <a:cxn ang="0">
                    <a:pos x="796" y="324"/>
                  </a:cxn>
                  <a:cxn ang="0">
                    <a:pos x="735" y="352"/>
                  </a:cxn>
                  <a:cxn ang="0">
                    <a:pos x="669" y="409"/>
                  </a:cxn>
                  <a:cxn ang="0">
                    <a:pos x="673" y="510"/>
                  </a:cxn>
                  <a:cxn ang="0">
                    <a:pos x="751" y="535"/>
                  </a:cxn>
                  <a:cxn ang="0">
                    <a:pos x="819" y="577"/>
                  </a:cxn>
                  <a:cxn ang="0">
                    <a:pos x="874" y="606"/>
                  </a:cxn>
                  <a:cxn ang="0">
                    <a:pos x="867" y="637"/>
                  </a:cxn>
                  <a:cxn ang="0">
                    <a:pos x="807" y="618"/>
                  </a:cxn>
                  <a:cxn ang="0">
                    <a:pos x="736" y="592"/>
                  </a:cxn>
                  <a:cxn ang="0">
                    <a:pos x="615" y="588"/>
                  </a:cxn>
                  <a:cxn ang="0">
                    <a:pos x="576" y="628"/>
                  </a:cxn>
                  <a:cxn ang="0">
                    <a:pos x="618" y="723"/>
                  </a:cxn>
                  <a:cxn ang="0">
                    <a:pos x="640" y="807"/>
                  </a:cxn>
                  <a:cxn ang="0">
                    <a:pos x="664" y="889"/>
                  </a:cxn>
                  <a:cxn ang="0">
                    <a:pos x="624" y="870"/>
                  </a:cxn>
                  <a:cxn ang="0">
                    <a:pos x="568" y="789"/>
                  </a:cxn>
                  <a:cxn ang="0">
                    <a:pos x="513" y="708"/>
                  </a:cxn>
                  <a:cxn ang="0">
                    <a:pos x="390" y="730"/>
                  </a:cxn>
                  <a:cxn ang="0">
                    <a:pos x="339" y="838"/>
                  </a:cxn>
                  <a:cxn ang="0">
                    <a:pos x="285" y="915"/>
                  </a:cxn>
                  <a:cxn ang="0">
                    <a:pos x="276" y="867"/>
                  </a:cxn>
                  <a:cxn ang="0">
                    <a:pos x="298" y="766"/>
                  </a:cxn>
                  <a:cxn ang="0">
                    <a:pos x="324" y="664"/>
                  </a:cxn>
                  <a:cxn ang="0">
                    <a:pos x="283" y="583"/>
                  </a:cxn>
                  <a:cxn ang="0">
                    <a:pos x="201" y="619"/>
                  </a:cxn>
                  <a:cxn ang="0">
                    <a:pos x="88" y="655"/>
                  </a:cxn>
                  <a:cxn ang="0">
                    <a:pos x="16" y="655"/>
                  </a:cxn>
                  <a:cxn ang="0">
                    <a:pos x="94" y="606"/>
                  </a:cxn>
                  <a:cxn ang="0">
                    <a:pos x="162" y="567"/>
                  </a:cxn>
                  <a:cxn ang="0">
                    <a:pos x="247" y="504"/>
                  </a:cxn>
                  <a:cxn ang="0">
                    <a:pos x="190" y="390"/>
                  </a:cxn>
                  <a:cxn ang="0">
                    <a:pos x="81" y="355"/>
                  </a:cxn>
                  <a:cxn ang="0">
                    <a:pos x="3" y="307"/>
                  </a:cxn>
                  <a:cxn ang="0">
                    <a:pos x="39" y="286"/>
                  </a:cxn>
                  <a:cxn ang="0">
                    <a:pos x="115" y="306"/>
                  </a:cxn>
                  <a:cxn ang="0">
                    <a:pos x="226" y="327"/>
                  </a:cxn>
                </a:cxnLst>
                <a:rect l="0" t="0" r="r" b="b"/>
                <a:pathLst>
                  <a:path w="890" h="916">
                    <a:moveTo>
                      <a:pt x="279" y="334"/>
                    </a:moveTo>
                    <a:lnTo>
                      <a:pt x="292" y="312"/>
                    </a:lnTo>
                    <a:lnTo>
                      <a:pt x="307" y="292"/>
                    </a:lnTo>
                    <a:lnTo>
                      <a:pt x="324" y="276"/>
                    </a:lnTo>
                    <a:lnTo>
                      <a:pt x="313" y="255"/>
                    </a:lnTo>
                    <a:lnTo>
                      <a:pt x="307" y="234"/>
                    </a:lnTo>
                    <a:lnTo>
                      <a:pt x="288" y="202"/>
                    </a:lnTo>
                    <a:lnTo>
                      <a:pt x="274" y="181"/>
                    </a:lnTo>
                    <a:lnTo>
                      <a:pt x="261" y="159"/>
                    </a:lnTo>
                    <a:lnTo>
                      <a:pt x="256" y="139"/>
                    </a:lnTo>
                    <a:lnTo>
                      <a:pt x="256" y="118"/>
                    </a:lnTo>
                    <a:lnTo>
                      <a:pt x="247" y="91"/>
                    </a:lnTo>
                    <a:lnTo>
                      <a:pt x="237" y="70"/>
                    </a:lnTo>
                    <a:lnTo>
                      <a:pt x="226" y="46"/>
                    </a:lnTo>
                    <a:lnTo>
                      <a:pt x="225" y="24"/>
                    </a:lnTo>
                    <a:lnTo>
                      <a:pt x="232" y="10"/>
                    </a:lnTo>
                    <a:lnTo>
                      <a:pt x="247" y="9"/>
                    </a:lnTo>
                    <a:lnTo>
                      <a:pt x="259" y="21"/>
                    </a:lnTo>
                    <a:lnTo>
                      <a:pt x="270" y="46"/>
                    </a:lnTo>
                    <a:lnTo>
                      <a:pt x="280" y="61"/>
                    </a:lnTo>
                    <a:lnTo>
                      <a:pt x="298" y="82"/>
                    </a:lnTo>
                    <a:lnTo>
                      <a:pt x="309" y="88"/>
                    </a:lnTo>
                    <a:lnTo>
                      <a:pt x="315" y="99"/>
                    </a:lnTo>
                    <a:lnTo>
                      <a:pt x="322" y="118"/>
                    </a:lnTo>
                    <a:lnTo>
                      <a:pt x="330" y="141"/>
                    </a:lnTo>
                    <a:lnTo>
                      <a:pt x="339" y="160"/>
                    </a:lnTo>
                    <a:lnTo>
                      <a:pt x="358" y="180"/>
                    </a:lnTo>
                    <a:lnTo>
                      <a:pt x="379" y="205"/>
                    </a:lnTo>
                    <a:lnTo>
                      <a:pt x="399" y="225"/>
                    </a:lnTo>
                    <a:lnTo>
                      <a:pt x="406" y="240"/>
                    </a:lnTo>
                    <a:lnTo>
                      <a:pt x="474" y="241"/>
                    </a:lnTo>
                    <a:lnTo>
                      <a:pt x="495" y="208"/>
                    </a:lnTo>
                    <a:lnTo>
                      <a:pt x="505" y="184"/>
                    </a:lnTo>
                    <a:lnTo>
                      <a:pt x="507" y="160"/>
                    </a:lnTo>
                    <a:lnTo>
                      <a:pt x="510" y="141"/>
                    </a:lnTo>
                    <a:lnTo>
                      <a:pt x="514" y="118"/>
                    </a:lnTo>
                    <a:lnTo>
                      <a:pt x="529" y="94"/>
                    </a:lnTo>
                    <a:lnTo>
                      <a:pt x="540" y="85"/>
                    </a:lnTo>
                    <a:lnTo>
                      <a:pt x="552" y="69"/>
                    </a:lnTo>
                    <a:lnTo>
                      <a:pt x="561" y="45"/>
                    </a:lnTo>
                    <a:lnTo>
                      <a:pt x="571" y="27"/>
                    </a:lnTo>
                    <a:lnTo>
                      <a:pt x="589" y="13"/>
                    </a:lnTo>
                    <a:lnTo>
                      <a:pt x="604" y="0"/>
                    </a:lnTo>
                    <a:lnTo>
                      <a:pt x="613" y="6"/>
                    </a:lnTo>
                    <a:lnTo>
                      <a:pt x="615" y="16"/>
                    </a:lnTo>
                    <a:lnTo>
                      <a:pt x="606" y="27"/>
                    </a:lnTo>
                    <a:lnTo>
                      <a:pt x="603" y="34"/>
                    </a:lnTo>
                    <a:lnTo>
                      <a:pt x="600" y="49"/>
                    </a:lnTo>
                    <a:lnTo>
                      <a:pt x="600" y="79"/>
                    </a:lnTo>
                    <a:lnTo>
                      <a:pt x="600" y="103"/>
                    </a:lnTo>
                    <a:lnTo>
                      <a:pt x="592" y="124"/>
                    </a:lnTo>
                    <a:lnTo>
                      <a:pt x="583" y="145"/>
                    </a:lnTo>
                    <a:lnTo>
                      <a:pt x="576" y="162"/>
                    </a:lnTo>
                    <a:lnTo>
                      <a:pt x="574" y="186"/>
                    </a:lnTo>
                    <a:lnTo>
                      <a:pt x="574" y="216"/>
                    </a:lnTo>
                    <a:lnTo>
                      <a:pt x="568" y="244"/>
                    </a:lnTo>
                    <a:lnTo>
                      <a:pt x="568" y="282"/>
                    </a:lnTo>
                    <a:lnTo>
                      <a:pt x="588" y="300"/>
                    </a:lnTo>
                    <a:lnTo>
                      <a:pt x="607" y="325"/>
                    </a:lnTo>
                    <a:lnTo>
                      <a:pt x="645" y="325"/>
                    </a:lnTo>
                    <a:lnTo>
                      <a:pt x="678" y="312"/>
                    </a:lnTo>
                    <a:lnTo>
                      <a:pt x="697" y="292"/>
                    </a:lnTo>
                    <a:lnTo>
                      <a:pt x="720" y="277"/>
                    </a:lnTo>
                    <a:lnTo>
                      <a:pt x="777" y="274"/>
                    </a:lnTo>
                    <a:lnTo>
                      <a:pt x="801" y="265"/>
                    </a:lnTo>
                    <a:lnTo>
                      <a:pt x="816" y="253"/>
                    </a:lnTo>
                    <a:lnTo>
                      <a:pt x="859" y="252"/>
                    </a:lnTo>
                    <a:lnTo>
                      <a:pt x="865" y="265"/>
                    </a:lnTo>
                    <a:lnTo>
                      <a:pt x="861" y="279"/>
                    </a:lnTo>
                    <a:lnTo>
                      <a:pt x="843" y="288"/>
                    </a:lnTo>
                    <a:lnTo>
                      <a:pt x="819" y="300"/>
                    </a:lnTo>
                    <a:lnTo>
                      <a:pt x="796" y="324"/>
                    </a:lnTo>
                    <a:lnTo>
                      <a:pt x="786" y="334"/>
                    </a:lnTo>
                    <a:lnTo>
                      <a:pt x="765" y="343"/>
                    </a:lnTo>
                    <a:lnTo>
                      <a:pt x="735" y="352"/>
                    </a:lnTo>
                    <a:lnTo>
                      <a:pt x="714" y="367"/>
                    </a:lnTo>
                    <a:lnTo>
                      <a:pt x="687" y="390"/>
                    </a:lnTo>
                    <a:lnTo>
                      <a:pt x="669" y="409"/>
                    </a:lnTo>
                    <a:lnTo>
                      <a:pt x="649" y="420"/>
                    </a:lnTo>
                    <a:lnTo>
                      <a:pt x="648" y="481"/>
                    </a:lnTo>
                    <a:lnTo>
                      <a:pt x="673" y="510"/>
                    </a:lnTo>
                    <a:lnTo>
                      <a:pt x="703" y="526"/>
                    </a:lnTo>
                    <a:lnTo>
                      <a:pt x="730" y="531"/>
                    </a:lnTo>
                    <a:lnTo>
                      <a:pt x="751" y="535"/>
                    </a:lnTo>
                    <a:lnTo>
                      <a:pt x="777" y="549"/>
                    </a:lnTo>
                    <a:lnTo>
                      <a:pt x="795" y="567"/>
                    </a:lnTo>
                    <a:lnTo>
                      <a:pt x="819" y="577"/>
                    </a:lnTo>
                    <a:lnTo>
                      <a:pt x="846" y="583"/>
                    </a:lnTo>
                    <a:lnTo>
                      <a:pt x="861" y="592"/>
                    </a:lnTo>
                    <a:lnTo>
                      <a:pt x="874" y="606"/>
                    </a:lnTo>
                    <a:lnTo>
                      <a:pt x="889" y="621"/>
                    </a:lnTo>
                    <a:lnTo>
                      <a:pt x="888" y="634"/>
                    </a:lnTo>
                    <a:lnTo>
                      <a:pt x="867" y="637"/>
                    </a:lnTo>
                    <a:lnTo>
                      <a:pt x="853" y="631"/>
                    </a:lnTo>
                    <a:lnTo>
                      <a:pt x="832" y="618"/>
                    </a:lnTo>
                    <a:lnTo>
                      <a:pt x="807" y="618"/>
                    </a:lnTo>
                    <a:lnTo>
                      <a:pt x="780" y="618"/>
                    </a:lnTo>
                    <a:lnTo>
                      <a:pt x="759" y="615"/>
                    </a:lnTo>
                    <a:lnTo>
                      <a:pt x="736" y="592"/>
                    </a:lnTo>
                    <a:lnTo>
                      <a:pt x="718" y="588"/>
                    </a:lnTo>
                    <a:lnTo>
                      <a:pt x="684" y="588"/>
                    </a:lnTo>
                    <a:lnTo>
                      <a:pt x="615" y="588"/>
                    </a:lnTo>
                    <a:lnTo>
                      <a:pt x="604" y="606"/>
                    </a:lnTo>
                    <a:lnTo>
                      <a:pt x="589" y="621"/>
                    </a:lnTo>
                    <a:lnTo>
                      <a:pt x="576" y="628"/>
                    </a:lnTo>
                    <a:lnTo>
                      <a:pt x="580" y="666"/>
                    </a:lnTo>
                    <a:lnTo>
                      <a:pt x="600" y="702"/>
                    </a:lnTo>
                    <a:lnTo>
                      <a:pt x="618" y="723"/>
                    </a:lnTo>
                    <a:lnTo>
                      <a:pt x="630" y="753"/>
                    </a:lnTo>
                    <a:lnTo>
                      <a:pt x="631" y="787"/>
                    </a:lnTo>
                    <a:lnTo>
                      <a:pt x="640" y="807"/>
                    </a:lnTo>
                    <a:lnTo>
                      <a:pt x="654" y="838"/>
                    </a:lnTo>
                    <a:lnTo>
                      <a:pt x="664" y="862"/>
                    </a:lnTo>
                    <a:lnTo>
                      <a:pt x="664" y="889"/>
                    </a:lnTo>
                    <a:lnTo>
                      <a:pt x="654" y="898"/>
                    </a:lnTo>
                    <a:lnTo>
                      <a:pt x="642" y="898"/>
                    </a:lnTo>
                    <a:lnTo>
                      <a:pt x="624" y="870"/>
                    </a:lnTo>
                    <a:lnTo>
                      <a:pt x="612" y="837"/>
                    </a:lnTo>
                    <a:lnTo>
                      <a:pt x="583" y="808"/>
                    </a:lnTo>
                    <a:lnTo>
                      <a:pt x="568" y="789"/>
                    </a:lnTo>
                    <a:lnTo>
                      <a:pt x="556" y="760"/>
                    </a:lnTo>
                    <a:lnTo>
                      <a:pt x="549" y="738"/>
                    </a:lnTo>
                    <a:lnTo>
                      <a:pt x="513" y="708"/>
                    </a:lnTo>
                    <a:lnTo>
                      <a:pt x="489" y="682"/>
                    </a:lnTo>
                    <a:lnTo>
                      <a:pt x="415" y="684"/>
                    </a:lnTo>
                    <a:lnTo>
                      <a:pt x="390" y="730"/>
                    </a:lnTo>
                    <a:lnTo>
                      <a:pt x="372" y="759"/>
                    </a:lnTo>
                    <a:lnTo>
                      <a:pt x="361" y="798"/>
                    </a:lnTo>
                    <a:lnTo>
                      <a:pt x="339" y="838"/>
                    </a:lnTo>
                    <a:lnTo>
                      <a:pt x="316" y="874"/>
                    </a:lnTo>
                    <a:lnTo>
                      <a:pt x="294" y="907"/>
                    </a:lnTo>
                    <a:lnTo>
                      <a:pt x="285" y="915"/>
                    </a:lnTo>
                    <a:lnTo>
                      <a:pt x="268" y="909"/>
                    </a:lnTo>
                    <a:lnTo>
                      <a:pt x="268" y="894"/>
                    </a:lnTo>
                    <a:lnTo>
                      <a:pt x="276" y="867"/>
                    </a:lnTo>
                    <a:lnTo>
                      <a:pt x="291" y="837"/>
                    </a:lnTo>
                    <a:lnTo>
                      <a:pt x="294" y="790"/>
                    </a:lnTo>
                    <a:lnTo>
                      <a:pt x="298" y="766"/>
                    </a:lnTo>
                    <a:lnTo>
                      <a:pt x="313" y="744"/>
                    </a:lnTo>
                    <a:lnTo>
                      <a:pt x="319" y="699"/>
                    </a:lnTo>
                    <a:lnTo>
                      <a:pt x="324" y="664"/>
                    </a:lnTo>
                    <a:lnTo>
                      <a:pt x="336" y="637"/>
                    </a:lnTo>
                    <a:lnTo>
                      <a:pt x="309" y="609"/>
                    </a:lnTo>
                    <a:lnTo>
                      <a:pt x="283" y="583"/>
                    </a:lnTo>
                    <a:lnTo>
                      <a:pt x="271" y="577"/>
                    </a:lnTo>
                    <a:lnTo>
                      <a:pt x="231" y="601"/>
                    </a:lnTo>
                    <a:lnTo>
                      <a:pt x="201" y="619"/>
                    </a:lnTo>
                    <a:lnTo>
                      <a:pt x="162" y="633"/>
                    </a:lnTo>
                    <a:lnTo>
                      <a:pt x="118" y="640"/>
                    </a:lnTo>
                    <a:lnTo>
                      <a:pt x="88" y="655"/>
                    </a:lnTo>
                    <a:lnTo>
                      <a:pt x="63" y="666"/>
                    </a:lnTo>
                    <a:lnTo>
                      <a:pt x="27" y="666"/>
                    </a:lnTo>
                    <a:lnTo>
                      <a:pt x="16" y="655"/>
                    </a:lnTo>
                    <a:lnTo>
                      <a:pt x="30" y="642"/>
                    </a:lnTo>
                    <a:lnTo>
                      <a:pt x="67" y="628"/>
                    </a:lnTo>
                    <a:lnTo>
                      <a:pt x="94" y="606"/>
                    </a:lnTo>
                    <a:lnTo>
                      <a:pt x="120" y="588"/>
                    </a:lnTo>
                    <a:lnTo>
                      <a:pt x="136" y="576"/>
                    </a:lnTo>
                    <a:lnTo>
                      <a:pt x="162" y="567"/>
                    </a:lnTo>
                    <a:lnTo>
                      <a:pt x="204" y="531"/>
                    </a:lnTo>
                    <a:lnTo>
                      <a:pt x="231" y="510"/>
                    </a:lnTo>
                    <a:lnTo>
                      <a:pt x="247" y="504"/>
                    </a:lnTo>
                    <a:lnTo>
                      <a:pt x="250" y="429"/>
                    </a:lnTo>
                    <a:lnTo>
                      <a:pt x="204" y="396"/>
                    </a:lnTo>
                    <a:lnTo>
                      <a:pt x="190" y="390"/>
                    </a:lnTo>
                    <a:lnTo>
                      <a:pt x="129" y="385"/>
                    </a:lnTo>
                    <a:lnTo>
                      <a:pt x="105" y="369"/>
                    </a:lnTo>
                    <a:lnTo>
                      <a:pt x="81" y="355"/>
                    </a:lnTo>
                    <a:lnTo>
                      <a:pt x="63" y="345"/>
                    </a:lnTo>
                    <a:lnTo>
                      <a:pt x="34" y="339"/>
                    </a:lnTo>
                    <a:lnTo>
                      <a:pt x="3" y="307"/>
                    </a:lnTo>
                    <a:lnTo>
                      <a:pt x="0" y="291"/>
                    </a:lnTo>
                    <a:lnTo>
                      <a:pt x="9" y="285"/>
                    </a:lnTo>
                    <a:lnTo>
                      <a:pt x="39" y="286"/>
                    </a:lnTo>
                    <a:lnTo>
                      <a:pt x="67" y="301"/>
                    </a:lnTo>
                    <a:lnTo>
                      <a:pt x="85" y="304"/>
                    </a:lnTo>
                    <a:lnTo>
                      <a:pt x="115" y="306"/>
                    </a:lnTo>
                    <a:lnTo>
                      <a:pt x="148" y="318"/>
                    </a:lnTo>
                    <a:lnTo>
                      <a:pt x="165" y="324"/>
                    </a:lnTo>
                    <a:lnTo>
                      <a:pt x="226" y="327"/>
                    </a:lnTo>
                    <a:lnTo>
                      <a:pt x="258" y="334"/>
                    </a:lnTo>
                    <a:lnTo>
                      <a:pt x="279" y="334"/>
                    </a:lnTo>
                  </a:path>
                </a:pathLst>
              </a:custGeom>
              <a:solidFill>
                <a:schemeClr val="hlink">
                  <a:alpha val="50000"/>
                </a:schemeClr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  <p:grpSp>
          <p:nvGrpSpPr>
            <p:cNvPr id="1033" name="Group 9"/>
            <p:cNvGrpSpPr>
              <a:grpSpLocks/>
            </p:cNvGrpSpPr>
            <p:nvPr/>
          </p:nvGrpSpPr>
          <p:grpSpPr bwMode="auto">
            <a:xfrm>
              <a:off x="993" y="1028"/>
              <a:ext cx="4766" cy="119"/>
              <a:chOff x="993" y="1028"/>
              <a:chExt cx="4766" cy="119"/>
            </a:xfrm>
          </p:grpSpPr>
          <p:sp>
            <p:nvSpPr>
              <p:cNvPr id="6154" name="Rectangle 10"/>
              <p:cNvSpPr>
                <a:spLocks noChangeArrowheads="1"/>
              </p:cNvSpPr>
              <p:nvPr/>
            </p:nvSpPr>
            <p:spPr bwMode="ltGray">
              <a:xfrm>
                <a:off x="996" y="1035"/>
                <a:ext cx="4763" cy="106"/>
              </a:xfrm>
              <a:prstGeom prst="rect">
                <a:avLst/>
              </a:prstGeom>
              <a:gradFill rotWithShape="0">
                <a:gsLst>
                  <a:gs pos="0">
                    <a:srgbClr val="825600"/>
                  </a:gs>
                  <a:gs pos="13000">
                    <a:srgbClr val="FFA800"/>
                  </a:gs>
                  <a:gs pos="28000">
                    <a:srgbClr val="825600"/>
                  </a:gs>
                  <a:gs pos="42999">
                    <a:srgbClr val="FFA800"/>
                  </a:gs>
                  <a:gs pos="58000">
                    <a:srgbClr val="825600"/>
                  </a:gs>
                  <a:gs pos="72000">
                    <a:srgbClr val="FFA800"/>
                  </a:gs>
                  <a:gs pos="87000">
                    <a:srgbClr val="825600"/>
                  </a:gs>
                  <a:gs pos="100000">
                    <a:srgbClr val="FFA800"/>
                  </a:gs>
                </a:gsLst>
                <a:lin ang="270000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155" name="Line 11"/>
              <p:cNvSpPr>
                <a:spLocks noChangeShapeType="1"/>
              </p:cNvSpPr>
              <p:nvPr/>
            </p:nvSpPr>
            <p:spPr bwMode="ltGray">
              <a:xfrm>
                <a:off x="999" y="1145"/>
                <a:ext cx="4760" cy="0"/>
              </a:xfrm>
              <a:prstGeom prst="line">
                <a:avLst/>
              </a:prstGeom>
              <a:noFill/>
              <a:ln w="12700">
                <a:solidFill>
                  <a:srgbClr val="996633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156" name="Line 12"/>
              <p:cNvSpPr>
                <a:spLocks noChangeShapeType="1"/>
              </p:cNvSpPr>
              <p:nvPr/>
            </p:nvSpPr>
            <p:spPr bwMode="ltGray">
              <a:xfrm>
                <a:off x="999" y="1121"/>
                <a:ext cx="4760" cy="0"/>
              </a:xfrm>
              <a:prstGeom prst="line">
                <a:avLst/>
              </a:prstGeom>
              <a:noFill/>
              <a:ln w="12700">
                <a:solidFill>
                  <a:srgbClr val="996633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157" name="Line 13"/>
              <p:cNvSpPr>
                <a:spLocks noChangeShapeType="1"/>
              </p:cNvSpPr>
              <p:nvPr/>
            </p:nvSpPr>
            <p:spPr bwMode="ltGray">
              <a:xfrm>
                <a:off x="999" y="1091"/>
                <a:ext cx="4760" cy="0"/>
              </a:xfrm>
              <a:prstGeom prst="line">
                <a:avLst/>
              </a:prstGeom>
              <a:noFill/>
              <a:ln w="12700">
                <a:solidFill>
                  <a:srgbClr val="996633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158" name="Line 14"/>
              <p:cNvSpPr>
                <a:spLocks noChangeShapeType="1"/>
              </p:cNvSpPr>
              <p:nvPr/>
            </p:nvSpPr>
            <p:spPr bwMode="ltGray">
              <a:xfrm>
                <a:off x="999" y="1057"/>
                <a:ext cx="4760" cy="0"/>
              </a:xfrm>
              <a:prstGeom prst="line">
                <a:avLst/>
              </a:prstGeom>
              <a:noFill/>
              <a:ln w="12700">
                <a:solidFill>
                  <a:srgbClr val="996633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159" name="Freeform 15"/>
              <p:cNvSpPr>
                <a:spLocks/>
              </p:cNvSpPr>
              <p:nvPr/>
            </p:nvSpPr>
            <p:spPr bwMode="ltGray">
              <a:xfrm>
                <a:off x="993" y="1028"/>
                <a:ext cx="4765" cy="119"/>
              </a:xfrm>
              <a:custGeom>
                <a:avLst/>
                <a:gdLst/>
                <a:ahLst/>
                <a:cxnLst>
                  <a:cxn ang="0">
                    <a:pos x="0" y="118"/>
                  </a:cxn>
                  <a:cxn ang="0">
                    <a:pos x="0" y="0"/>
                  </a:cxn>
                  <a:cxn ang="0">
                    <a:pos x="4764" y="0"/>
                  </a:cxn>
                </a:cxnLst>
                <a:rect l="0" t="0" r="r" b="b"/>
                <a:pathLst>
                  <a:path w="4765" h="119">
                    <a:moveTo>
                      <a:pt x="0" y="118"/>
                    </a:moveTo>
                    <a:lnTo>
                      <a:pt x="0" y="0"/>
                    </a:lnTo>
                    <a:lnTo>
                      <a:pt x="4764" y="0"/>
                    </a:lnTo>
                  </a:path>
                </a:pathLst>
              </a:custGeom>
              <a:noFill/>
              <a:ln w="12700" cap="rnd" cmpd="sng">
                <a:solidFill>
                  <a:srgbClr val="FFCC66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</p:grpSp>
      <p:sp>
        <p:nvSpPr>
          <p:cNvPr id="1027" name="Rectangle 16"/>
          <p:cNvSpPr>
            <a:spLocks noGrp="1" noChangeArrowheads="1"/>
          </p:cNvSpPr>
          <p:nvPr>
            <p:ph type="title"/>
          </p:nvPr>
        </p:nvSpPr>
        <p:spPr bwMode="auto">
          <a:xfrm>
            <a:off x="1528763" y="304800"/>
            <a:ext cx="7564437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8" name="Rectangle 17"/>
          <p:cNvSpPr>
            <a:spLocks noGrp="1" noChangeArrowheads="1"/>
          </p:cNvSpPr>
          <p:nvPr>
            <p:ph type="body" idx="1"/>
          </p:nvPr>
        </p:nvSpPr>
        <p:spPr bwMode="auto">
          <a:xfrm>
            <a:off x="1479550" y="1981200"/>
            <a:ext cx="762635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6162" name="Rectangle 1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481138" y="6248400"/>
            <a:ext cx="17827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163" name="Rectangle 1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7973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164" name="Rectangle 2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2263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D8AA78B7-9E66-41B3-B38C-061DEB91EE0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  <p:sldLayoutId id="2147483688" r:id="rId12"/>
    <p:sldLayoutId id="2147483689" r:id="rId13"/>
  </p:sldLayoutIdLst>
  <p:transition spd="med" advClick="0" advTm="4000">
    <p:zoom/>
  </p:transition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95000"/>
        <a:buFont typeface="Wingdings" pitchFamily="2" charset="2"/>
        <a:buChar char="¬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2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http://www.kastrulki.ru/wp-content/uploads/2010/03/IMG_7580-300x225.jpg" TargetMode="External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4" Type="http://schemas.openxmlformats.org/officeDocument/2006/relationships/image" Target="../media/image29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eg"/><Relationship Id="rId3" Type="http://schemas.openxmlformats.org/officeDocument/2006/relationships/image" Target="../media/image31.jpeg"/><Relationship Id="rId7" Type="http://schemas.openxmlformats.org/officeDocument/2006/relationships/image" Target="../media/image35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jpeg"/><Relationship Id="rId9" Type="http://schemas.openxmlformats.org/officeDocument/2006/relationships/image" Target="../media/image37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143000" y="3429000"/>
            <a:ext cx="7500938" cy="2470150"/>
          </a:xfrm>
        </p:spPr>
        <p:txBody>
          <a:bodyPr/>
          <a:lstStyle/>
          <a:p>
            <a:pPr indent="2430463">
              <a:spcBef>
                <a:spcPct val="0"/>
              </a:spcBef>
              <a:buClrTx/>
              <a:buSzTx/>
            </a:pPr>
            <a:endParaRPr lang="ru-RU" sz="2000" dirty="0" smtClean="0">
              <a:cs typeface="Times New Roman" pitchFamily="18" charset="0"/>
            </a:endParaRPr>
          </a:p>
          <a:p>
            <a:pPr indent="2430463">
              <a:spcBef>
                <a:spcPct val="0"/>
              </a:spcBef>
              <a:buClrTx/>
              <a:buSzTx/>
            </a:pPr>
            <a:r>
              <a:rPr lang="ru-RU" sz="2000" i="1" u="sng" dirty="0" smtClean="0">
                <a:solidFill>
                  <a:srgbClr val="002060"/>
                </a:solidFill>
                <a:cs typeface="Times New Roman" pitchFamily="18" charset="0"/>
              </a:rPr>
              <a:t>Выполнила :</a:t>
            </a:r>
            <a:r>
              <a:rPr lang="ru-RU" sz="2000" dirty="0" smtClean="0">
                <a:solidFill>
                  <a:srgbClr val="002060"/>
                </a:solidFill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  <a:cs typeface="Times New Roman" pitchFamily="18" charset="0"/>
              </a:rPr>
              <a:t>Корепанова</a:t>
            </a:r>
            <a:r>
              <a:rPr lang="ru-RU" sz="2000" dirty="0" smtClean="0">
                <a:solidFill>
                  <a:srgbClr val="002060"/>
                </a:solidFill>
                <a:cs typeface="Times New Roman" pitchFamily="18" charset="0"/>
              </a:rPr>
              <a:t> Валентина,</a:t>
            </a:r>
          </a:p>
          <a:p>
            <a:pPr indent="2430463">
              <a:spcBef>
                <a:spcPct val="0"/>
              </a:spcBef>
              <a:buClrTx/>
              <a:buSzTx/>
            </a:pPr>
            <a:r>
              <a:rPr lang="ru-RU" sz="2000" dirty="0" smtClean="0">
                <a:solidFill>
                  <a:srgbClr val="002060"/>
                </a:solidFill>
                <a:cs typeface="Times New Roman" pitchFamily="18" charset="0"/>
              </a:rPr>
              <a:t> ученица 5 класс</a:t>
            </a:r>
          </a:p>
          <a:p>
            <a:pPr indent="2430463">
              <a:spcBef>
                <a:spcPct val="0"/>
              </a:spcBef>
              <a:buClrTx/>
              <a:buSzTx/>
            </a:pPr>
            <a:r>
              <a:rPr lang="ru-RU" sz="2000" dirty="0" smtClean="0">
                <a:solidFill>
                  <a:srgbClr val="002060"/>
                </a:solidFill>
                <a:cs typeface="Times New Roman" pitchFamily="18" charset="0"/>
              </a:rPr>
              <a:t>МБОУ «</a:t>
            </a:r>
            <a:r>
              <a:rPr lang="ru-RU" sz="2000" dirty="0" err="1" smtClean="0">
                <a:solidFill>
                  <a:srgbClr val="002060"/>
                </a:solidFill>
                <a:cs typeface="Times New Roman" pitchFamily="18" charset="0"/>
              </a:rPr>
              <a:t>Тыловайская</a:t>
            </a:r>
            <a:r>
              <a:rPr lang="ru-RU" sz="2000" dirty="0" smtClean="0">
                <a:solidFill>
                  <a:srgbClr val="002060"/>
                </a:solidFill>
                <a:cs typeface="Times New Roman" pitchFamily="18" charset="0"/>
              </a:rPr>
              <a:t> СОШ»,</a:t>
            </a:r>
            <a:endParaRPr lang="ru-RU" sz="1600" dirty="0" smtClean="0">
              <a:solidFill>
                <a:srgbClr val="002060"/>
              </a:solidFill>
            </a:endParaRPr>
          </a:p>
          <a:p>
            <a:pPr indent="2430463">
              <a:spcBef>
                <a:spcPct val="0"/>
              </a:spcBef>
              <a:buClrTx/>
              <a:buSzTx/>
            </a:pPr>
            <a:r>
              <a:rPr lang="ru-RU" sz="2000" i="1" u="sng" dirty="0" smtClean="0">
                <a:solidFill>
                  <a:srgbClr val="002060"/>
                </a:solidFill>
                <a:cs typeface="Times New Roman" pitchFamily="18" charset="0"/>
              </a:rPr>
              <a:t>Руководитель:</a:t>
            </a:r>
            <a:r>
              <a:rPr lang="ru-RU" sz="2000" i="1" dirty="0" smtClean="0">
                <a:solidFill>
                  <a:srgbClr val="002060"/>
                </a:solidFill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  <a:cs typeface="Times New Roman" pitchFamily="18" charset="0"/>
              </a:rPr>
              <a:t>Бегенеева</a:t>
            </a:r>
            <a:r>
              <a:rPr lang="ru-RU" sz="2000" dirty="0" smtClean="0">
                <a:solidFill>
                  <a:srgbClr val="002060"/>
                </a:solidFill>
                <a:cs typeface="Times New Roman" pitchFamily="18" charset="0"/>
              </a:rPr>
              <a:t> Елена</a:t>
            </a:r>
            <a:endParaRPr lang="ru-RU" sz="1600" dirty="0" smtClean="0">
              <a:solidFill>
                <a:srgbClr val="002060"/>
              </a:solidFill>
            </a:endParaRPr>
          </a:p>
          <a:p>
            <a:pPr indent="2430463">
              <a:spcBef>
                <a:spcPct val="0"/>
              </a:spcBef>
              <a:buClrTx/>
              <a:buSzTx/>
            </a:pPr>
            <a:r>
              <a:rPr lang="ru-RU" sz="2000" dirty="0" smtClean="0">
                <a:solidFill>
                  <a:srgbClr val="002060"/>
                </a:solidFill>
                <a:cs typeface="Times New Roman" pitchFamily="18" charset="0"/>
              </a:rPr>
              <a:t>Рудольфовна, педагог дополнительного</a:t>
            </a:r>
          </a:p>
          <a:p>
            <a:pPr indent="2430463">
              <a:spcBef>
                <a:spcPct val="0"/>
              </a:spcBef>
              <a:buClrTx/>
              <a:buSzTx/>
            </a:pPr>
            <a:r>
              <a:rPr lang="ru-RU" sz="2000" dirty="0" smtClean="0">
                <a:solidFill>
                  <a:srgbClr val="002060"/>
                </a:solidFill>
                <a:cs typeface="Times New Roman" pitchFamily="18" charset="0"/>
              </a:rPr>
              <a:t> образования  </a:t>
            </a:r>
            <a:r>
              <a:rPr lang="ru-RU" sz="1600" dirty="0" smtClean="0">
                <a:solidFill>
                  <a:srgbClr val="002060"/>
                </a:solidFill>
                <a:cs typeface="Times New Roman" pitchFamily="18" charset="0"/>
              </a:rPr>
              <a:t>МБОУ «</a:t>
            </a:r>
            <a:r>
              <a:rPr lang="ru-RU" sz="1600" dirty="0" err="1" smtClean="0">
                <a:solidFill>
                  <a:srgbClr val="002060"/>
                </a:solidFill>
                <a:cs typeface="Times New Roman" pitchFamily="18" charset="0"/>
              </a:rPr>
              <a:t>Тыловайская</a:t>
            </a:r>
            <a:r>
              <a:rPr lang="ru-RU" sz="1600" dirty="0" smtClean="0">
                <a:solidFill>
                  <a:srgbClr val="002060"/>
                </a:solidFill>
                <a:cs typeface="Times New Roman" pitchFamily="18" charset="0"/>
              </a:rPr>
              <a:t> СОШ»</a:t>
            </a:r>
            <a:endParaRPr lang="ru-RU" sz="1200" dirty="0" smtClean="0">
              <a:solidFill>
                <a:srgbClr val="002060"/>
              </a:solidFill>
            </a:endParaRPr>
          </a:p>
          <a:p>
            <a:pPr indent="2430463">
              <a:spcBef>
                <a:spcPct val="0"/>
              </a:spcBef>
              <a:buClrTx/>
              <a:buSzTx/>
            </a:pPr>
            <a:endParaRPr lang="ru-RU" sz="1600" dirty="0" smtClean="0">
              <a:solidFill>
                <a:srgbClr val="002060"/>
              </a:solidFill>
            </a:endParaRPr>
          </a:p>
          <a:p>
            <a:pPr indent="2430463" algn="ctr" eaLnBrk="1" hangingPunct="1"/>
            <a:endParaRPr lang="ru-RU" sz="1400" dirty="0" smtClean="0">
              <a:solidFill>
                <a:srgbClr val="002060"/>
              </a:solidFill>
              <a:cs typeface="Times New Roman" pitchFamily="18" charset="0"/>
            </a:endParaRPr>
          </a:p>
          <a:p>
            <a:pPr indent="2430463" eaLnBrk="1" hangingPunct="1"/>
            <a:r>
              <a:rPr lang="ru-RU" sz="2000" dirty="0" smtClean="0">
                <a:solidFill>
                  <a:srgbClr val="002060"/>
                </a:solidFill>
                <a:cs typeface="Times New Roman" pitchFamily="18" charset="0"/>
              </a:rPr>
              <a:t>с.Тыловай, 2016г</a:t>
            </a:r>
            <a:endParaRPr lang="ru-RU" sz="2000" i="1" dirty="0" smtClean="0">
              <a:solidFill>
                <a:srgbClr val="002060"/>
              </a:solidFill>
            </a:endParaRPr>
          </a:p>
        </p:txBody>
      </p:sp>
      <p:sp>
        <p:nvSpPr>
          <p:cNvPr id="3075" name="Rectangle 15"/>
          <p:cNvSpPr>
            <a:spLocks noGrp="1" noChangeArrowheads="1"/>
          </p:cNvSpPr>
          <p:nvPr>
            <p:ph type="ctrTitle"/>
          </p:nvPr>
        </p:nvSpPr>
        <p:spPr>
          <a:xfrm>
            <a:off x="1643063" y="1143000"/>
            <a:ext cx="7143750" cy="1938338"/>
          </a:xfrm>
          <a:noFill/>
          <a:ln>
            <a:solidFill>
              <a:srgbClr val="C00000"/>
            </a:solidFill>
          </a:ln>
        </p:spPr>
        <p:txBody>
          <a:bodyPr lIns="91440" tIns="45720" rIns="91440" bIns="45720">
            <a:spAutoFit/>
          </a:bodyPr>
          <a:lstStyle/>
          <a:p>
            <a:pPr indent="2430463" eaLnBrk="1" hangingPunct="1"/>
            <a:r>
              <a:rPr lang="ru-RU" sz="4000" b="1" i="0" dirty="0" smtClean="0">
                <a:solidFill>
                  <a:srgbClr val="C00000"/>
                </a:solidFill>
                <a:cs typeface="Times New Roman" pitchFamily="18" charset="0"/>
              </a:rPr>
              <a:t>Встреча весны в обычаях и традициях моего народа</a:t>
            </a:r>
            <a:endParaRPr lang="ru-RU" sz="4000" i="0" dirty="0" smtClean="0">
              <a:solidFill>
                <a:srgbClr val="C00000"/>
              </a:solidFill>
            </a:endParaRPr>
          </a:p>
        </p:txBody>
      </p:sp>
      <p:sp>
        <p:nvSpPr>
          <p:cNvPr id="3076" name="TextBox 10"/>
          <p:cNvSpPr txBox="1">
            <a:spLocks noChangeArrowheads="1"/>
          </p:cNvSpPr>
          <p:nvPr/>
        </p:nvSpPr>
        <p:spPr bwMode="auto">
          <a:xfrm>
            <a:off x="1714500" y="357188"/>
            <a:ext cx="692943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dirty="0">
                <a:solidFill>
                  <a:srgbClr val="002060"/>
                </a:solidFill>
              </a:rPr>
              <a:t>МБОУ «</a:t>
            </a:r>
            <a:r>
              <a:rPr lang="ru-RU" sz="2000" dirty="0" err="1">
                <a:solidFill>
                  <a:srgbClr val="002060"/>
                </a:solidFill>
              </a:rPr>
              <a:t>Тыловайская</a:t>
            </a:r>
            <a:r>
              <a:rPr lang="ru-RU" sz="2000" dirty="0">
                <a:solidFill>
                  <a:srgbClr val="002060"/>
                </a:solidFill>
              </a:rPr>
              <a:t> средняя общеобразовательная школа»</a:t>
            </a: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8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1428750" y="928688"/>
            <a:ext cx="7378700" cy="4400550"/>
          </a:xfrm>
        </p:spPr>
        <p:txBody>
          <a:bodyPr/>
          <a:lstStyle/>
          <a:p>
            <a:pPr marL="0" eaLnBrk="1" hangingPunct="1">
              <a:spcBef>
                <a:spcPts val="0"/>
              </a:spcBef>
              <a:defRPr/>
            </a:pPr>
            <a:r>
              <a:rPr lang="ru-RU" b="1" dirty="0" smtClean="0">
                <a:solidFill>
                  <a:srgbClr val="002060"/>
                </a:solidFill>
              </a:rPr>
              <a:t>Цель работы:</a:t>
            </a:r>
          </a:p>
          <a:p>
            <a:pPr marL="0" algn="ctr" eaLnBrk="1" hangingPunct="1">
              <a:spcBef>
                <a:spcPts val="0"/>
              </a:spcBef>
              <a:buFont typeface="Wingdings" pitchFamily="2" charset="2"/>
              <a:buNone/>
              <a:defRPr/>
            </a:pPr>
            <a:endParaRPr lang="ru-RU" sz="2400" b="1" dirty="0" smtClean="0">
              <a:solidFill>
                <a:srgbClr val="002060"/>
              </a:solidFill>
            </a:endParaRPr>
          </a:p>
          <a:p>
            <a:pPr marL="0" eaLnBrk="1" hangingPunct="1">
              <a:spcBef>
                <a:spcPts val="0"/>
              </a:spcBef>
              <a:buFont typeface="Wingdings" pitchFamily="2" charset="2"/>
              <a:buNone/>
              <a:defRPr/>
            </a:pPr>
            <a:r>
              <a:rPr lang="ru-RU" sz="2400" dirty="0" smtClean="0">
                <a:solidFill>
                  <a:srgbClr val="002060"/>
                </a:solidFill>
              </a:rPr>
              <a:t>    </a:t>
            </a:r>
            <a:r>
              <a:rPr lang="ru-RU" dirty="0" smtClean="0">
                <a:solidFill>
                  <a:srgbClr val="002060"/>
                </a:solidFill>
              </a:rPr>
              <a:t>знакомство с русскими и удмуртскими народными обычаями и традициями, связанными со встречей весны. </a:t>
            </a:r>
          </a:p>
          <a:p>
            <a:pPr eaLnBrk="1" hangingPunct="1">
              <a:defRPr/>
            </a:pPr>
            <a:r>
              <a:rPr lang="ru-RU" sz="2400" b="1" dirty="0" smtClean="0">
                <a:solidFill>
                  <a:srgbClr val="002060"/>
                </a:solidFill>
              </a:rPr>
              <a:t>Задачи: </a:t>
            </a:r>
            <a:endParaRPr lang="ru-RU" sz="2400" dirty="0" smtClean="0">
              <a:solidFill>
                <a:srgbClr val="002060"/>
              </a:solidFill>
            </a:endParaRPr>
          </a:p>
          <a:p>
            <a:pPr eaLnBrk="1" hangingPunct="1">
              <a:defRPr/>
            </a:pPr>
            <a:r>
              <a:rPr lang="ru-RU" sz="2400" dirty="0" smtClean="0">
                <a:solidFill>
                  <a:srgbClr val="002060"/>
                </a:solidFill>
              </a:rPr>
              <a:t> узнать, какие народные традиции связаны с обращением к природе;</a:t>
            </a:r>
          </a:p>
          <a:p>
            <a:pPr eaLnBrk="1" hangingPunct="1">
              <a:defRPr/>
            </a:pPr>
            <a:r>
              <a:rPr lang="ru-RU" sz="2400" dirty="0" smtClean="0">
                <a:solidFill>
                  <a:srgbClr val="002060"/>
                </a:solidFill>
              </a:rPr>
              <a:t> выяснить особенности обычаев встречи весны в нашем крае;</a:t>
            </a:r>
          </a:p>
          <a:p>
            <a:pPr eaLnBrk="1" hangingPunct="1">
              <a:defRPr/>
            </a:pPr>
            <a:r>
              <a:rPr lang="ru-RU" sz="2400" dirty="0" smtClean="0">
                <a:solidFill>
                  <a:srgbClr val="002060"/>
                </a:solidFill>
              </a:rPr>
              <a:t> узнать, сохранились ли традиции прошлого в наши дни;</a:t>
            </a:r>
          </a:p>
          <a:p>
            <a:pPr eaLnBrk="1" hangingPunct="1">
              <a:defRPr/>
            </a:pPr>
            <a:endParaRPr lang="ru-RU" dirty="0" smtClean="0"/>
          </a:p>
        </p:txBody>
      </p:sp>
    </p:spTree>
  </p:cSld>
  <p:clrMapOvr>
    <a:masterClrMapping/>
  </p:clrMapOvr>
  <p:transition spd="med" advTm="0">
    <p:zoom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479550" y="857250"/>
            <a:ext cx="7378700" cy="5238750"/>
          </a:xfrm>
        </p:spPr>
        <p:txBody>
          <a:bodyPr/>
          <a:lstStyle/>
          <a:p>
            <a:pPr eaLnBrk="1" hangingPunct="1"/>
            <a:r>
              <a:rPr lang="ru-RU" b="1" dirty="0" smtClean="0">
                <a:solidFill>
                  <a:srgbClr val="002060"/>
                </a:solidFill>
              </a:rPr>
              <a:t>Актуальность: </a:t>
            </a:r>
          </a:p>
          <a:p>
            <a:pPr eaLnBrk="1" hangingPunct="1"/>
            <a:endParaRPr lang="ru-RU" sz="2400" dirty="0" smtClean="0">
              <a:solidFill>
                <a:srgbClr val="002060"/>
              </a:solidFill>
            </a:endParaRPr>
          </a:p>
          <a:p>
            <a:pPr algn="just" eaLnBrk="1" hangingPunct="1"/>
            <a:r>
              <a:rPr lang="ru-RU" sz="2400" dirty="0" smtClean="0">
                <a:solidFill>
                  <a:srgbClr val="002060"/>
                </a:solidFill>
              </a:rPr>
              <a:t>Каждый человек, независимо от возраста и профессии, независимо от того, живет он в городе или деревне, должен знать обычаи, обряды, традиции, передававшиеся из поколения в поколение и сохранившиеся до наших дней.</a:t>
            </a:r>
          </a:p>
          <a:p>
            <a:pPr eaLnBrk="1" hangingPunct="1"/>
            <a:r>
              <a:rPr lang="ru-RU" sz="2400" b="1" dirty="0" smtClean="0">
                <a:solidFill>
                  <a:srgbClr val="002060"/>
                </a:solidFill>
              </a:rPr>
              <a:t>Методы исследования:</a:t>
            </a:r>
            <a:endParaRPr lang="ru-RU" sz="2400" dirty="0" smtClean="0">
              <a:solidFill>
                <a:srgbClr val="002060"/>
              </a:solidFill>
            </a:endParaRPr>
          </a:p>
          <a:p>
            <a:pPr eaLnBrk="1" hangingPunct="1"/>
            <a:r>
              <a:rPr lang="ru-RU" sz="2400" dirty="0" smtClean="0">
                <a:solidFill>
                  <a:srgbClr val="002060"/>
                </a:solidFill>
              </a:rPr>
              <a:t> Работа с краеведческой литературой.</a:t>
            </a:r>
          </a:p>
          <a:p>
            <a:pPr eaLnBrk="1" hangingPunct="1"/>
            <a:r>
              <a:rPr lang="ru-RU" sz="2400" dirty="0" smtClean="0">
                <a:solidFill>
                  <a:srgbClr val="002060"/>
                </a:solidFill>
              </a:rPr>
              <a:t> Работа с интернет ресурсами.</a:t>
            </a:r>
          </a:p>
          <a:p>
            <a:pPr eaLnBrk="1" hangingPunct="1"/>
            <a:r>
              <a:rPr lang="ru-RU" sz="2400" dirty="0" smtClean="0">
                <a:solidFill>
                  <a:srgbClr val="002060"/>
                </a:solidFill>
              </a:rPr>
              <a:t> Интервьюирование респондентов</a:t>
            </a:r>
          </a:p>
          <a:p>
            <a:pPr eaLnBrk="1" hangingPunct="1"/>
            <a:r>
              <a:rPr lang="ru-RU" sz="2400" dirty="0" smtClean="0">
                <a:solidFill>
                  <a:srgbClr val="002060"/>
                </a:solidFill>
              </a:rPr>
              <a:t> 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ru-RU" sz="2400" dirty="0" smtClean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 spd="med" advClick="0" advTm="4000">
    <p:zoom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6147" name="Picture 2" descr="E:\ПРЕЗЕНТАЦИИ\ФОНЫ_презентации\фоны-ВЕСНА\2606291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 t="11981" b="11981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6" name="TextBox 5"/>
          <p:cNvSpPr txBox="1"/>
          <p:nvPr/>
        </p:nvSpPr>
        <p:spPr>
          <a:xfrm>
            <a:off x="1600201" y="609600"/>
            <a:ext cx="6477000" cy="769441"/>
          </a:xfrm>
          <a:prstGeom prst="rect">
            <a:avLst/>
          </a:prstGeom>
          <a:noFill/>
        </p:spPr>
        <p:txBody>
          <a:bodyPr spcFirstLastPara="1">
            <a:prstTxWarp prst="textArchDown">
              <a:avLst/>
            </a:prstTxWarp>
            <a:spAutoFit/>
          </a:bodyPr>
          <a:lstStyle/>
          <a:p>
            <a:pPr algn="ctr">
              <a:defRPr/>
            </a:pPr>
            <a:r>
              <a:rPr lang="ru-RU" sz="4400" b="1" dirty="0">
                <a:ln w="19050">
                  <a:solidFill>
                    <a:srgbClr val="FF0000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Встреча весны</a:t>
            </a: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7171" name="Picture 2" descr="C:\Users\Наталья\Desktop\тема 10_Весенние куколки\10-5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-50800"/>
            <a:ext cx="9144000" cy="6908800"/>
          </a:xfrm>
        </p:spPr>
      </p:pic>
      <p:sp>
        <p:nvSpPr>
          <p:cNvPr id="7" name="TextBox 6"/>
          <p:cNvSpPr txBox="1"/>
          <p:nvPr/>
        </p:nvSpPr>
        <p:spPr>
          <a:xfrm>
            <a:off x="428625" y="5143500"/>
            <a:ext cx="4335463" cy="1446213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ru-RU" sz="2400" b="1" i="1" dirty="0">
                <a:solidFill>
                  <a:srgbClr val="002060"/>
                </a:solidFill>
              </a:rPr>
              <a:t>Весна, Весна красная!</a:t>
            </a:r>
          </a:p>
          <a:p>
            <a:pPr algn="ctr">
              <a:defRPr/>
            </a:pPr>
            <a:r>
              <a:rPr lang="ru-RU" sz="2400" b="1" i="1" dirty="0">
                <a:solidFill>
                  <a:srgbClr val="002060"/>
                </a:solidFill>
              </a:rPr>
              <a:t>Приди весна с радостью,</a:t>
            </a:r>
          </a:p>
          <a:p>
            <a:pPr algn="ctr">
              <a:defRPr/>
            </a:pPr>
            <a:r>
              <a:rPr lang="ru-RU" sz="2400" b="1" i="1" dirty="0">
                <a:solidFill>
                  <a:srgbClr val="002060"/>
                </a:solidFill>
              </a:rPr>
              <a:t>С великой милостью!</a:t>
            </a:r>
          </a:p>
          <a:p>
            <a:pPr>
              <a:defRPr/>
            </a:pPr>
            <a:endParaRPr lang="ru-RU" dirty="0"/>
          </a:p>
        </p:txBody>
      </p:sp>
      <p:pic>
        <p:nvPicPr>
          <p:cNvPr id="7173" name="Picture 7" descr="Картинка 15 из 4008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00826" y="4572008"/>
            <a:ext cx="2359025" cy="1922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 advClick="0" advTm="4000">
    <p:zoom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09600"/>
          </a:xfrm>
        </p:spPr>
        <p:txBody>
          <a:bodyPr/>
          <a:lstStyle/>
          <a:p>
            <a:pPr algn="ctr" eaLnBrk="1" hangingPunct="1"/>
            <a:r>
              <a:rPr lang="ru-RU" sz="2000" smtClean="0"/>
              <a:t>Дети с криком и смехом бежали закликать жаворонков, а с ними и весну.</a:t>
            </a:r>
          </a:p>
        </p:txBody>
      </p:sp>
      <p:pic>
        <p:nvPicPr>
          <p:cNvPr id="9219" name="Picture 2" descr="C:\Users\Наталья\Desktop\тема 10_Весенние куколки\10-13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9220" name="TextBox 4"/>
          <p:cNvSpPr txBox="1">
            <a:spLocks noChangeArrowheads="1"/>
          </p:cNvSpPr>
          <p:nvPr/>
        </p:nvSpPr>
        <p:spPr bwMode="auto">
          <a:xfrm>
            <a:off x="6096000" y="5943600"/>
            <a:ext cx="30480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dirty="0">
                <a:solidFill>
                  <a:srgbClr val="002060"/>
                </a:solidFill>
              </a:rPr>
              <a:t>                         Михеева С.В. </a:t>
            </a:r>
          </a:p>
          <a:p>
            <a:r>
              <a:rPr lang="ru-RU" b="1" dirty="0">
                <a:solidFill>
                  <a:srgbClr val="002060"/>
                </a:solidFill>
              </a:rPr>
              <a:t>Летит кулик из-за моря…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4572000"/>
            <a:ext cx="2971800" cy="1878013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ru-RU" b="1" i="1" dirty="0">
                <a:solidFill>
                  <a:srgbClr val="002060"/>
                </a:solidFill>
              </a:rPr>
              <a:t>ЗАКЛИЧКИ-ВЕСНЯНКИ:</a:t>
            </a:r>
          </a:p>
          <a:p>
            <a:pPr>
              <a:defRPr/>
            </a:pPr>
            <a:r>
              <a:rPr lang="ru-RU" sz="1400" b="1" i="1" dirty="0">
                <a:solidFill>
                  <a:srgbClr val="002060"/>
                </a:solidFill>
              </a:rPr>
              <a:t>Летел кулик из-за моря,</a:t>
            </a:r>
          </a:p>
          <a:p>
            <a:pPr>
              <a:defRPr/>
            </a:pPr>
            <a:r>
              <a:rPr lang="ru-RU" sz="1400" b="1" i="1" dirty="0">
                <a:solidFill>
                  <a:srgbClr val="002060"/>
                </a:solidFill>
              </a:rPr>
              <a:t>Принес кулик девять замков:</a:t>
            </a:r>
          </a:p>
          <a:p>
            <a:pPr>
              <a:defRPr/>
            </a:pPr>
            <a:r>
              <a:rPr lang="ru-RU" sz="1400" b="1" i="1" dirty="0">
                <a:solidFill>
                  <a:srgbClr val="002060"/>
                </a:solidFill>
              </a:rPr>
              <a:t>- Кулик, кулик,</a:t>
            </a:r>
          </a:p>
          <a:p>
            <a:pPr>
              <a:defRPr/>
            </a:pPr>
            <a:r>
              <a:rPr lang="ru-RU" sz="1400" b="1" i="1" dirty="0">
                <a:solidFill>
                  <a:srgbClr val="002060"/>
                </a:solidFill>
              </a:rPr>
              <a:t>Замыкай зиму,</a:t>
            </a:r>
          </a:p>
          <a:p>
            <a:pPr>
              <a:defRPr/>
            </a:pPr>
            <a:r>
              <a:rPr lang="ru-RU" sz="1400" b="1" i="1" dirty="0">
                <a:solidFill>
                  <a:srgbClr val="002060"/>
                </a:solidFill>
              </a:rPr>
              <a:t>Замыкай зиму,</a:t>
            </a:r>
          </a:p>
          <a:p>
            <a:pPr>
              <a:defRPr/>
            </a:pPr>
            <a:r>
              <a:rPr lang="ru-RU" sz="1400" b="1" i="1" dirty="0">
                <a:solidFill>
                  <a:srgbClr val="002060"/>
                </a:solidFill>
              </a:rPr>
              <a:t>Отпирай весну –</a:t>
            </a:r>
          </a:p>
          <a:p>
            <a:pPr>
              <a:defRPr/>
            </a:pPr>
            <a:r>
              <a:rPr lang="ru-RU" sz="1400" b="1" i="1" dirty="0">
                <a:solidFill>
                  <a:srgbClr val="002060"/>
                </a:solidFill>
              </a:rPr>
              <a:t>Теплое лето.</a:t>
            </a:r>
          </a:p>
        </p:txBody>
      </p:sp>
    </p:spTree>
  </p:cSld>
  <p:clrMapOvr>
    <a:masterClrMapping/>
  </p:clrMapOvr>
  <p:transition spd="med" advClick="0" advTm="4000">
    <p:zoom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</p:spPr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10243" name="Picture 2" descr="C:\Users\Наталья\Desktop\тема 10_Весенние куколки\10-7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10244" name="TextBox 4"/>
          <p:cNvSpPr txBox="1">
            <a:spLocks noChangeArrowheads="1"/>
          </p:cNvSpPr>
          <p:nvPr/>
        </p:nvSpPr>
        <p:spPr bwMode="auto">
          <a:xfrm>
            <a:off x="381000" y="381000"/>
            <a:ext cx="8458200" cy="76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4400" b="1" dirty="0">
                <a:solidFill>
                  <a:srgbClr val="002060"/>
                </a:solidFill>
              </a:rPr>
              <a:t>Белые жаворонки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28625" y="4500563"/>
            <a:ext cx="3429000" cy="18161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buFontTx/>
              <a:buChar char="-"/>
              <a:defRPr/>
            </a:pPr>
            <a:endParaRPr lang="ru-RU" b="1" i="1" dirty="0">
              <a:solidFill>
                <a:srgbClr val="FF0000"/>
              </a:solidFill>
            </a:endParaRPr>
          </a:p>
          <a:p>
            <a:pPr algn="ctr">
              <a:defRPr/>
            </a:pPr>
            <a:r>
              <a:rPr lang="ru-RU" b="1" i="1" dirty="0">
                <a:solidFill>
                  <a:srgbClr val="002060"/>
                </a:solidFill>
              </a:rPr>
              <a:t>Жаворонки, прилетите,</a:t>
            </a:r>
            <a:br>
              <a:rPr lang="ru-RU" b="1" i="1" dirty="0">
                <a:solidFill>
                  <a:srgbClr val="002060"/>
                </a:solidFill>
              </a:rPr>
            </a:br>
            <a:r>
              <a:rPr lang="ru-RU" b="1" i="1" dirty="0">
                <a:solidFill>
                  <a:srgbClr val="002060"/>
                </a:solidFill>
              </a:rPr>
              <a:t>Красну Весну принесите.</a:t>
            </a:r>
            <a:br>
              <a:rPr lang="ru-RU" b="1" i="1" dirty="0">
                <a:solidFill>
                  <a:srgbClr val="002060"/>
                </a:solidFill>
              </a:rPr>
            </a:br>
            <a:r>
              <a:rPr lang="ru-RU" b="1" i="1" dirty="0">
                <a:solidFill>
                  <a:srgbClr val="002060"/>
                </a:solidFill>
              </a:rPr>
              <a:t>Принесите Весну на своем хвосту,</a:t>
            </a:r>
            <a:br>
              <a:rPr lang="ru-RU" b="1" i="1" dirty="0">
                <a:solidFill>
                  <a:srgbClr val="002060"/>
                </a:solidFill>
              </a:rPr>
            </a:br>
            <a:r>
              <a:rPr lang="ru-RU" b="1" i="1" dirty="0">
                <a:solidFill>
                  <a:srgbClr val="002060"/>
                </a:solidFill>
              </a:rPr>
              <a:t>На сохе, бороне,</a:t>
            </a:r>
            <a:br>
              <a:rPr lang="ru-RU" b="1" i="1" dirty="0">
                <a:solidFill>
                  <a:srgbClr val="002060"/>
                </a:solidFill>
              </a:rPr>
            </a:br>
            <a:r>
              <a:rPr lang="ru-RU" b="1" i="1" dirty="0">
                <a:solidFill>
                  <a:srgbClr val="002060"/>
                </a:solidFill>
              </a:rPr>
              <a:t>На овсяном снопе.</a:t>
            </a:r>
          </a:p>
          <a:p>
            <a:pPr algn="ctr">
              <a:defRPr/>
            </a:pPr>
            <a:endParaRPr lang="ru-RU" b="1" i="1" dirty="0">
              <a:solidFill>
                <a:srgbClr val="002060"/>
              </a:solidFill>
            </a:endParaRPr>
          </a:p>
        </p:txBody>
      </p:sp>
      <p:pic>
        <p:nvPicPr>
          <p:cNvPr id="10246" name="Picture 2" descr="D:\2009-10-20\Гости Самары 10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5000" y="2249488"/>
            <a:ext cx="3222625" cy="2417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 advClick="0" advTm="4000">
    <p:zoom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11267" name="Содержимое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11268" name="Picture 2" descr="C:\Users\Наталья\Desktop\тема 10_Весенние куколки\10-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69" name="Прямоугольник 7"/>
          <p:cNvSpPr>
            <a:spLocks noChangeArrowheads="1"/>
          </p:cNvSpPr>
          <p:nvPr/>
        </p:nvSpPr>
        <p:spPr bwMode="auto">
          <a:xfrm>
            <a:off x="4076700" y="3259138"/>
            <a:ext cx="236538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 </a:t>
            </a:r>
          </a:p>
        </p:txBody>
      </p:sp>
      <p:sp>
        <p:nvSpPr>
          <p:cNvPr id="11270" name="Прямоугольник 9"/>
          <p:cNvSpPr>
            <a:spLocks noChangeArrowheads="1"/>
          </p:cNvSpPr>
          <p:nvPr/>
        </p:nvSpPr>
        <p:spPr bwMode="auto">
          <a:xfrm>
            <a:off x="4143375" y="5643563"/>
            <a:ext cx="50165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>
                <a:solidFill>
                  <a:srgbClr val="002060"/>
                </a:solidFill>
              </a:rPr>
              <a:t>Сидоров В.М. Начало весны, 1999г.</a:t>
            </a:r>
          </a:p>
        </p:txBody>
      </p:sp>
      <p:pic>
        <p:nvPicPr>
          <p:cNvPr id="11271" name="Picture 102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375" y="642938"/>
            <a:ext cx="2797175" cy="2320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 advClick="0" advTm="4000">
    <p:zoom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12291" name="Picture 4" descr="http://izhlib.ru/content/pages/udmnational/5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5429256" y="1643050"/>
            <a:ext cx="3286125" cy="2178050"/>
          </a:xfrm>
          <a:noFill/>
        </p:spPr>
      </p:pic>
      <p:pic>
        <p:nvPicPr>
          <p:cNvPr id="12292" name="Picture 6" descr="http://nado.znate.ru/images/ukbase_2_657948507_1238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50" y="1928813"/>
            <a:ext cx="2714625" cy="204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3" name="Picture 2" descr="http://vorshud.unatlib.ru/images/thumb/1/19/%D0%A1%D0%B0%D0%BD%D0%B8.jpg/200px-%D0%A1%D0%B0%D0%BD%D0%B8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643042" y="214290"/>
            <a:ext cx="4256088" cy="200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6" name="Picture 2" descr="C:\Users\Наталья\Desktop\занятие на МО\засевальщик\98821428_2977473_Seyatel__Grigorii_Myasoedov_1888g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5"/>
          <a:srcRect/>
          <a:stretch>
            <a:fillRect/>
          </a:stretch>
        </p:blipFill>
        <p:spPr>
          <a:xfrm>
            <a:off x="4857752" y="4000504"/>
            <a:ext cx="2874963" cy="2300288"/>
          </a:xfrm>
        </p:spPr>
      </p:pic>
      <p:pic>
        <p:nvPicPr>
          <p:cNvPr id="9" name="Picture 1" descr="E:\0_f43af_30b1ec3f_orig.jpg"/>
          <p:cNvPicPr>
            <a:picLocks noGrp="1" noChangeAspect="1" noChangeArrowheads="1"/>
          </p:cNvPicPr>
          <p:nvPr>
            <p:ph idx="1"/>
          </p:nvPr>
        </p:nvPicPr>
        <p:blipFill>
          <a:blip r:embed="rId6"/>
          <a:srcRect/>
          <a:stretch>
            <a:fillRect/>
          </a:stretch>
        </p:blipFill>
        <p:spPr>
          <a:xfrm>
            <a:off x="2500298" y="3286124"/>
            <a:ext cx="2111375" cy="3167063"/>
          </a:xfrm>
          <a:noFill/>
        </p:spPr>
      </p:pic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Заголовок 4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928813"/>
          </a:xfrm>
        </p:spPr>
        <p:txBody>
          <a:bodyPr/>
          <a:lstStyle/>
          <a:p>
            <a:pPr eaLnBrk="1" hangingPunct="1"/>
            <a:endParaRPr lang="ru-RU" sz="3200" b="1" dirty="0" smtClean="0">
              <a:solidFill>
                <a:srgbClr val="FF0000"/>
              </a:solidFill>
            </a:endParaRPr>
          </a:p>
        </p:txBody>
      </p:sp>
      <p:sp>
        <p:nvSpPr>
          <p:cNvPr id="13315" name="Прямоугольник 10"/>
          <p:cNvSpPr>
            <a:spLocks noChangeArrowheads="1"/>
          </p:cNvSpPr>
          <p:nvPr/>
        </p:nvSpPr>
        <p:spPr bwMode="auto">
          <a:xfrm>
            <a:off x="1143000" y="1928813"/>
            <a:ext cx="357187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sz="2000">
              <a:solidFill>
                <a:srgbClr val="C00000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 bwMode="auto">
          <a:xfrm>
            <a:off x="4643438" y="2857500"/>
            <a:ext cx="4143375" cy="371475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algn="ctr">
              <a:defRPr/>
            </a:pPr>
            <a:r>
              <a:rPr lang="ru-RU" sz="2400" b="1" u="sng" dirty="0">
                <a:solidFill>
                  <a:srgbClr val="002060"/>
                </a:solidFill>
              </a:rPr>
              <a:t>Пинал </a:t>
            </a:r>
            <a:r>
              <a:rPr lang="ru-RU" sz="2400" b="1" u="sng" dirty="0" err="1">
                <a:solidFill>
                  <a:srgbClr val="002060"/>
                </a:solidFill>
              </a:rPr>
              <a:t>вазиськонъёс</a:t>
            </a:r>
            <a:r>
              <a:rPr lang="ru-RU" sz="2400" b="1" u="sng" dirty="0">
                <a:solidFill>
                  <a:srgbClr val="002060"/>
                </a:solidFill>
              </a:rPr>
              <a:t> </a:t>
            </a:r>
            <a:endParaRPr lang="ru-RU" sz="2400" b="1" dirty="0">
              <a:solidFill>
                <a:srgbClr val="002060"/>
              </a:solidFill>
            </a:endParaRPr>
          </a:p>
          <a:p>
            <a:pPr algn="ctr">
              <a:defRPr/>
            </a:pPr>
            <a:r>
              <a:rPr lang="ru-RU" sz="2000" i="1" dirty="0">
                <a:solidFill>
                  <a:srgbClr val="002060"/>
                </a:solidFill>
              </a:rPr>
              <a:t> </a:t>
            </a:r>
            <a:endParaRPr lang="ru-RU" sz="2000" dirty="0">
              <a:solidFill>
                <a:srgbClr val="002060"/>
              </a:solidFill>
            </a:endParaRPr>
          </a:p>
          <a:p>
            <a:pPr>
              <a:buFont typeface="Wingdings" pitchFamily="2" charset="2"/>
              <a:buChar char="v"/>
              <a:defRPr/>
            </a:pPr>
            <a:r>
              <a:rPr lang="ru-RU" sz="2000" i="1" dirty="0" err="1">
                <a:solidFill>
                  <a:srgbClr val="002060"/>
                </a:solidFill>
              </a:rPr>
              <a:t>Тулыс</a:t>
            </a:r>
            <a:r>
              <a:rPr lang="ru-RU" sz="2000" i="1" dirty="0">
                <a:solidFill>
                  <a:srgbClr val="002060"/>
                </a:solidFill>
              </a:rPr>
              <a:t>, пот, </a:t>
            </a:r>
            <a:r>
              <a:rPr lang="ru-RU" sz="2000" i="1" dirty="0" err="1">
                <a:solidFill>
                  <a:srgbClr val="002060"/>
                </a:solidFill>
              </a:rPr>
              <a:t>тулыс</a:t>
            </a:r>
            <a:r>
              <a:rPr lang="ru-RU" sz="2000" i="1" dirty="0">
                <a:solidFill>
                  <a:srgbClr val="002060"/>
                </a:solidFill>
              </a:rPr>
              <a:t>, пот,</a:t>
            </a:r>
          </a:p>
          <a:p>
            <a:pPr>
              <a:defRPr/>
            </a:pPr>
            <a:r>
              <a:rPr lang="ru-RU" sz="2000" i="1" dirty="0">
                <a:solidFill>
                  <a:srgbClr val="002060"/>
                </a:solidFill>
              </a:rPr>
              <a:t>   </a:t>
            </a:r>
            <a:r>
              <a:rPr lang="ru-RU" sz="2000" i="1" dirty="0" err="1">
                <a:solidFill>
                  <a:srgbClr val="002060"/>
                </a:solidFill>
              </a:rPr>
              <a:t>Ачим</a:t>
            </a:r>
            <a:r>
              <a:rPr lang="ru-RU" sz="2000" i="1" dirty="0">
                <a:solidFill>
                  <a:srgbClr val="002060"/>
                </a:solidFill>
              </a:rPr>
              <a:t> </a:t>
            </a:r>
            <a:r>
              <a:rPr lang="ru-RU" sz="2000" i="1" dirty="0" err="1">
                <a:solidFill>
                  <a:srgbClr val="002060"/>
                </a:solidFill>
              </a:rPr>
              <a:t>мушко</a:t>
            </a:r>
            <a:r>
              <a:rPr lang="ru-RU" sz="2000" i="1" dirty="0">
                <a:solidFill>
                  <a:srgbClr val="002060"/>
                </a:solidFill>
              </a:rPr>
              <a:t> </a:t>
            </a:r>
            <a:r>
              <a:rPr lang="ru-RU" sz="2000" i="1" dirty="0" err="1">
                <a:solidFill>
                  <a:srgbClr val="002060"/>
                </a:solidFill>
              </a:rPr>
              <a:t>быдза</a:t>
            </a:r>
            <a:r>
              <a:rPr lang="ru-RU" sz="2000" i="1" dirty="0">
                <a:solidFill>
                  <a:srgbClr val="002060"/>
                </a:solidFill>
              </a:rPr>
              <a:t> вой нянь </a:t>
            </a:r>
            <a:r>
              <a:rPr lang="ru-RU" sz="2000" i="1" dirty="0" err="1">
                <a:solidFill>
                  <a:srgbClr val="002060"/>
                </a:solidFill>
              </a:rPr>
              <a:t>сёто</a:t>
            </a:r>
            <a:r>
              <a:rPr lang="ru-RU" sz="2000" i="1" dirty="0">
                <a:solidFill>
                  <a:srgbClr val="002060"/>
                </a:solidFill>
              </a:rPr>
              <a:t>.</a:t>
            </a:r>
          </a:p>
          <a:p>
            <a:pPr>
              <a:defRPr/>
            </a:pPr>
            <a:r>
              <a:rPr lang="ru-RU" sz="2000" i="1" dirty="0">
                <a:solidFill>
                  <a:srgbClr val="002060"/>
                </a:solidFill>
              </a:rPr>
              <a:t> </a:t>
            </a:r>
          </a:p>
          <a:p>
            <a:pPr>
              <a:buFont typeface="Wingdings" pitchFamily="2" charset="2"/>
              <a:buChar char="v"/>
              <a:defRPr/>
            </a:pPr>
            <a:r>
              <a:rPr lang="ru-RU" sz="2000" i="1" dirty="0">
                <a:solidFill>
                  <a:srgbClr val="002060"/>
                </a:solidFill>
              </a:rPr>
              <a:t>Лоб, лоб, </a:t>
            </a:r>
            <a:r>
              <a:rPr lang="ru-RU" sz="2000" i="1" dirty="0" err="1">
                <a:solidFill>
                  <a:srgbClr val="002060"/>
                </a:solidFill>
              </a:rPr>
              <a:t>папие</a:t>
            </a:r>
            <a:r>
              <a:rPr lang="ru-RU" sz="2000" i="1" dirty="0">
                <a:solidFill>
                  <a:srgbClr val="002060"/>
                </a:solidFill>
              </a:rPr>
              <a:t>,</a:t>
            </a:r>
          </a:p>
          <a:p>
            <a:pPr>
              <a:defRPr/>
            </a:pPr>
            <a:r>
              <a:rPr lang="ru-RU" sz="2000" i="1" dirty="0">
                <a:solidFill>
                  <a:srgbClr val="002060"/>
                </a:solidFill>
              </a:rPr>
              <a:t>   </a:t>
            </a:r>
            <a:r>
              <a:rPr lang="ru-RU" sz="2000" i="1" dirty="0" err="1">
                <a:solidFill>
                  <a:srgbClr val="002060"/>
                </a:solidFill>
              </a:rPr>
              <a:t>Лобзид</a:t>
            </a:r>
            <a:r>
              <a:rPr lang="ru-RU" sz="2000" i="1" dirty="0">
                <a:solidFill>
                  <a:srgbClr val="002060"/>
                </a:solidFill>
              </a:rPr>
              <a:t> </a:t>
            </a:r>
            <a:r>
              <a:rPr lang="ru-RU" sz="2000" i="1" dirty="0" err="1">
                <a:solidFill>
                  <a:srgbClr val="002060"/>
                </a:solidFill>
              </a:rPr>
              <a:t>ке</a:t>
            </a:r>
            <a:r>
              <a:rPr lang="ru-RU" sz="2000" i="1" dirty="0">
                <a:solidFill>
                  <a:srgbClr val="002060"/>
                </a:solidFill>
              </a:rPr>
              <a:t> – вой нянь </a:t>
            </a:r>
            <a:r>
              <a:rPr lang="ru-RU" sz="2000" i="1" dirty="0" err="1">
                <a:solidFill>
                  <a:srgbClr val="002060"/>
                </a:solidFill>
              </a:rPr>
              <a:t>сёто</a:t>
            </a:r>
            <a:r>
              <a:rPr lang="ru-RU" sz="2000" i="1" dirty="0">
                <a:solidFill>
                  <a:srgbClr val="002060"/>
                </a:solidFill>
              </a:rPr>
              <a:t>,</a:t>
            </a:r>
          </a:p>
          <a:p>
            <a:pPr>
              <a:defRPr/>
            </a:pPr>
            <a:r>
              <a:rPr lang="ru-RU" sz="2000" i="1" dirty="0">
                <a:solidFill>
                  <a:srgbClr val="002060"/>
                </a:solidFill>
              </a:rPr>
              <a:t>   Од </a:t>
            </a:r>
            <a:r>
              <a:rPr lang="ru-RU" sz="2000" i="1" dirty="0" err="1">
                <a:solidFill>
                  <a:srgbClr val="002060"/>
                </a:solidFill>
              </a:rPr>
              <a:t>ке</a:t>
            </a:r>
            <a:r>
              <a:rPr lang="ru-RU" sz="2000" i="1" dirty="0">
                <a:solidFill>
                  <a:srgbClr val="002060"/>
                </a:solidFill>
              </a:rPr>
              <a:t> </a:t>
            </a:r>
            <a:r>
              <a:rPr lang="ru-RU" sz="2000" i="1" dirty="0" err="1">
                <a:solidFill>
                  <a:srgbClr val="002060"/>
                </a:solidFill>
              </a:rPr>
              <a:t>лобзы</a:t>
            </a:r>
            <a:r>
              <a:rPr lang="ru-RU" sz="2000" i="1" dirty="0">
                <a:solidFill>
                  <a:srgbClr val="002060"/>
                </a:solidFill>
              </a:rPr>
              <a:t> – </a:t>
            </a:r>
            <a:r>
              <a:rPr lang="ru-RU" sz="2000" i="1" dirty="0" err="1">
                <a:solidFill>
                  <a:srgbClr val="002060"/>
                </a:solidFill>
              </a:rPr>
              <a:t>уг</a:t>
            </a:r>
            <a:r>
              <a:rPr lang="ru-RU" sz="2000" i="1" dirty="0">
                <a:solidFill>
                  <a:srgbClr val="002060"/>
                </a:solidFill>
              </a:rPr>
              <a:t> сёты.</a:t>
            </a:r>
          </a:p>
          <a:p>
            <a:pPr>
              <a:defRPr/>
            </a:pPr>
            <a:r>
              <a:rPr lang="ru-RU" sz="2000" i="1" dirty="0">
                <a:solidFill>
                  <a:srgbClr val="002060"/>
                </a:solidFill>
              </a:rPr>
              <a:t>   </a:t>
            </a:r>
            <a:r>
              <a:rPr lang="ru-RU" sz="2000" i="1" dirty="0" err="1">
                <a:solidFill>
                  <a:srgbClr val="002060"/>
                </a:solidFill>
              </a:rPr>
              <a:t>Лобе</a:t>
            </a:r>
            <a:r>
              <a:rPr lang="ru-RU" sz="2000" i="1" dirty="0">
                <a:solidFill>
                  <a:srgbClr val="002060"/>
                </a:solidFill>
              </a:rPr>
              <a:t>, </a:t>
            </a:r>
            <a:r>
              <a:rPr lang="ru-RU" sz="2000" i="1" dirty="0" err="1">
                <a:solidFill>
                  <a:srgbClr val="002060"/>
                </a:solidFill>
              </a:rPr>
              <a:t>лобе</a:t>
            </a:r>
            <a:r>
              <a:rPr lang="ru-RU" sz="2000" i="1" dirty="0">
                <a:solidFill>
                  <a:srgbClr val="002060"/>
                </a:solidFill>
              </a:rPr>
              <a:t>, </a:t>
            </a:r>
            <a:r>
              <a:rPr lang="ru-RU" sz="2000" i="1" dirty="0" err="1">
                <a:solidFill>
                  <a:srgbClr val="002060"/>
                </a:solidFill>
              </a:rPr>
              <a:t>папаос</a:t>
            </a:r>
            <a:r>
              <a:rPr lang="ru-RU" sz="2000" i="1" dirty="0">
                <a:solidFill>
                  <a:srgbClr val="002060"/>
                </a:solidFill>
              </a:rPr>
              <a:t>!</a:t>
            </a:r>
          </a:p>
          <a:p>
            <a:pPr>
              <a:defRPr/>
            </a:pPr>
            <a:r>
              <a:rPr lang="ru-RU" sz="2000" i="1" dirty="0">
                <a:solidFill>
                  <a:srgbClr val="002060"/>
                </a:solidFill>
              </a:rPr>
              <a:t>   </a:t>
            </a:r>
            <a:r>
              <a:rPr lang="ru-RU" sz="2000" i="1" dirty="0" err="1">
                <a:solidFill>
                  <a:srgbClr val="002060"/>
                </a:solidFill>
              </a:rPr>
              <a:t>Вае</a:t>
            </a:r>
            <a:r>
              <a:rPr lang="ru-RU" sz="2000" i="1" dirty="0">
                <a:solidFill>
                  <a:srgbClr val="002060"/>
                </a:solidFill>
              </a:rPr>
              <a:t>, </a:t>
            </a:r>
            <a:r>
              <a:rPr lang="ru-RU" sz="2000" i="1" dirty="0" err="1">
                <a:solidFill>
                  <a:srgbClr val="002060"/>
                </a:solidFill>
              </a:rPr>
              <a:t>вае</a:t>
            </a:r>
            <a:r>
              <a:rPr lang="ru-RU" sz="2000" i="1" dirty="0">
                <a:solidFill>
                  <a:srgbClr val="002060"/>
                </a:solidFill>
              </a:rPr>
              <a:t> </a:t>
            </a:r>
            <a:r>
              <a:rPr lang="ru-RU" sz="2000" i="1" dirty="0" err="1">
                <a:solidFill>
                  <a:srgbClr val="002060"/>
                </a:solidFill>
              </a:rPr>
              <a:t>тулысэз</a:t>
            </a:r>
            <a:r>
              <a:rPr lang="ru-RU" sz="2000" i="1" dirty="0">
                <a:solidFill>
                  <a:srgbClr val="002060"/>
                </a:solidFill>
              </a:rPr>
              <a:t>.</a:t>
            </a:r>
          </a:p>
          <a:p>
            <a:pPr>
              <a:defRPr/>
            </a:pPr>
            <a:r>
              <a:rPr lang="ru-RU" sz="2000" i="1" dirty="0">
                <a:solidFill>
                  <a:srgbClr val="002060"/>
                </a:solidFill>
              </a:rPr>
              <a:t>   </a:t>
            </a:r>
            <a:r>
              <a:rPr lang="ru-RU" sz="2000" i="1" dirty="0" err="1">
                <a:solidFill>
                  <a:srgbClr val="002060"/>
                </a:solidFill>
              </a:rPr>
              <a:t>Келялэ</a:t>
            </a:r>
            <a:r>
              <a:rPr lang="ru-RU" sz="2000" i="1" dirty="0">
                <a:solidFill>
                  <a:srgbClr val="002060"/>
                </a:solidFill>
              </a:rPr>
              <a:t> </a:t>
            </a:r>
            <a:r>
              <a:rPr lang="ru-RU" sz="2000" i="1" dirty="0" err="1">
                <a:solidFill>
                  <a:srgbClr val="002060"/>
                </a:solidFill>
              </a:rPr>
              <a:t>кезьыт</a:t>
            </a:r>
            <a:r>
              <a:rPr lang="ru-RU" sz="2000" i="1" dirty="0">
                <a:solidFill>
                  <a:srgbClr val="002060"/>
                </a:solidFill>
              </a:rPr>
              <a:t> – </a:t>
            </a:r>
            <a:r>
              <a:rPr lang="ru-RU" sz="2000" i="1" dirty="0" err="1">
                <a:solidFill>
                  <a:srgbClr val="002060"/>
                </a:solidFill>
              </a:rPr>
              <a:t>толэз</a:t>
            </a:r>
            <a:r>
              <a:rPr lang="ru-RU" sz="2000" i="1" dirty="0">
                <a:solidFill>
                  <a:srgbClr val="002060"/>
                </a:solidFill>
              </a:rPr>
              <a:t>.</a:t>
            </a:r>
          </a:p>
          <a:p>
            <a:pPr algn="ctr">
              <a:defRPr/>
            </a:pPr>
            <a:r>
              <a:rPr lang="ru-RU" sz="2000" i="1" dirty="0">
                <a:solidFill>
                  <a:srgbClr val="002060"/>
                </a:solidFill>
              </a:rPr>
              <a:t> </a:t>
            </a:r>
          </a:p>
          <a:p>
            <a:pPr algn="ctr">
              <a:defRPr/>
            </a:pPr>
            <a:endParaRPr lang="ru-RU" dirty="0"/>
          </a:p>
        </p:txBody>
      </p:sp>
      <p:sp>
        <p:nvSpPr>
          <p:cNvPr id="13317" name="TextBox 13"/>
          <p:cNvSpPr txBox="1">
            <a:spLocks noChangeArrowheads="1"/>
          </p:cNvSpPr>
          <p:nvPr/>
        </p:nvSpPr>
        <p:spPr bwMode="auto">
          <a:xfrm>
            <a:off x="1143000" y="1214438"/>
            <a:ext cx="71438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/>
          </a:p>
        </p:txBody>
      </p:sp>
      <p:sp>
        <p:nvSpPr>
          <p:cNvPr id="17" name="Прямоугольник 16"/>
          <p:cNvSpPr/>
          <p:nvPr/>
        </p:nvSpPr>
        <p:spPr bwMode="auto">
          <a:xfrm>
            <a:off x="214313" y="857232"/>
            <a:ext cx="8715405" cy="1785956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>
              <a:defRPr/>
            </a:pPr>
            <a:r>
              <a:rPr lang="ru-RU" sz="2400" b="1" u="sng" dirty="0" err="1">
                <a:solidFill>
                  <a:srgbClr val="002060"/>
                </a:solidFill>
              </a:rPr>
              <a:t>Гуждор</a:t>
            </a:r>
            <a:r>
              <a:rPr lang="ru-RU" sz="2400" b="1" u="sng" dirty="0">
                <a:solidFill>
                  <a:srgbClr val="002060"/>
                </a:solidFill>
              </a:rPr>
              <a:t> </a:t>
            </a:r>
            <a:r>
              <a:rPr lang="ru-RU" sz="2400" b="1" u="sng" dirty="0" err="1">
                <a:solidFill>
                  <a:srgbClr val="002060"/>
                </a:solidFill>
              </a:rPr>
              <a:t>куриськон</a:t>
            </a:r>
            <a:endParaRPr lang="ru-RU" sz="2400" b="1" u="sng" dirty="0">
              <a:solidFill>
                <a:srgbClr val="002060"/>
              </a:solidFill>
            </a:endParaRPr>
          </a:p>
          <a:p>
            <a:pPr>
              <a:defRPr/>
            </a:pPr>
            <a:r>
              <a:rPr lang="ru-RU" sz="2000" b="1" dirty="0">
                <a:solidFill>
                  <a:srgbClr val="002060"/>
                </a:solidFill>
              </a:rPr>
              <a:t/>
            </a:r>
            <a:br>
              <a:rPr lang="ru-RU" sz="2000" b="1" dirty="0">
                <a:solidFill>
                  <a:srgbClr val="002060"/>
                </a:solidFill>
              </a:rPr>
            </a:br>
            <a:r>
              <a:rPr lang="ru-RU" sz="2000" i="1" dirty="0" err="1">
                <a:solidFill>
                  <a:srgbClr val="002060"/>
                </a:solidFill>
              </a:rPr>
              <a:t>Остэ</a:t>
            </a:r>
            <a:r>
              <a:rPr lang="ru-RU" sz="2000" i="1" dirty="0">
                <a:solidFill>
                  <a:srgbClr val="002060"/>
                </a:solidFill>
              </a:rPr>
              <a:t>, </a:t>
            </a:r>
            <a:r>
              <a:rPr lang="ru-RU" sz="2000" i="1" dirty="0" err="1">
                <a:solidFill>
                  <a:srgbClr val="002060"/>
                </a:solidFill>
              </a:rPr>
              <a:t>Инмаре</a:t>
            </a:r>
            <a:r>
              <a:rPr lang="ru-RU" sz="2000" i="1" dirty="0">
                <a:solidFill>
                  <a:srgbClr val="002060"/>
                </a:solidFill>
              </a:rPr>
              <a:t> – </a:t>
            </a:r>
            <a:r>
              <a:rPr lang="ru-RU" sz="2000" i="1" dirty="0" err="1">
                <a:solidFill>
                  <a:srgbClr val="002060"/>
                </a:solidFill>
              </a:rPr>
              <a:t>Кылдысин</a:t>
            </a:r>
            <a:r>
              <a:rPr lang="ru-RU" sz="2000" i="1" dirty="0">
                <a:solidFill>
                  <a:srgbClr val="002060"/>
                </a:solidFill>
              </a:rPr>
              <a:t>! </a:t>
            </a:r>
            <a:r>
              <a:rPr lang="ru-RU" sz="2000" i="1" dirty="0" err="1">
                <a:solidFill>
                  <a:srgbClr val="002060"/>
                </a:solidFill>
              </a:rPr>
              <a:t>Зеч</a:t>
            </a:r>
            <a:r>
              <a:rPr lang="ru-RU" sz="2000" i="1" dirty="0">
                <a:solidFill>
                  <a:srgbClr val="002060"/>
                </a:solidFill>
              </a:rPr>
              <a:t> </a:t>
            </a:r>
            <a:r>
              <a:rPr lang="ru-RU" sz="2000" i="1" dirty="0" err="1">
                <a:solidFill>
                  <a:srgbClr val="002060"/>
                </a:solidFill>
              </a:rPr>
              <a:t>тулыстэ</a:t>
            </a:r>
            <a:r>
              <a:rPr lang="ru-RU" sz="2000" i="1" dirty="0">
                <a:solidFill>
                  <a:srgbClr val="002060"/>
                </a:solidFill>
              </a:rPr>
              <a:t> – </a:t>
            </a:r>
            <a:r>
              <a:rPr lang="ru-RU" sz="2000" i="1" dirty="0" err="1">
                <a:solidFill>
                  <a:srgbClr val="002060"/>
                </a:solidFill>
              </a:rPr>
              <a:t>гужемдэ</a:t>
            </a:r>
            <a:r>
              <a:rPr lang="ru-RU" sz="2000" i="1" dirty="0">
                <a:solidFill>
                  <a:srgbClr val="002060"/>
                </a:solidFill>
              </a:rPr>
              <a:t> – </a:t>
            </a:r>
            <a:r>
              <a:rPr lang="ru-RU" sz="2000" i="1" dirty="0" err="1">
                <a:solidFill>
                  <a:srgbClr val="002060"/>
                </a:solidFill>
              </a:rPr>
              <a:t>сизьилдэ</a:t>
            </a:r>
            <a:r>
              <a:rPr lang="ru-RU" sz="2000" i="1" dirty="0">
                <a:solidFill>
                  <a:srgbClr val="002060"/>
                </a:solidFill>
              </a:rPr>
              <a:t> </a:t>
            </a:r>
            <a:r>
              <a:rPr lang="ru-RU" sz="2000" i="1" dirty="0" err="1">
                <a:solidFill>
                  <a:srgbClr val="002060"/>
                </a:solidFill>
              </a:rPr>
              <a:t>ысты</a:t>
            </a:r>
            <a:r>
              <a:rPr lang="ru-RU" sz="2000" i="1" dirty="0">
                <a:solidFill>
                  <a:srgbClr val="002060"/>
                </a:solidFill>
              </a:rPr>
              <a:t> </a:t>
            </a:r>
            <a:r>
              <a:rPr lang="ru-RU" sz="2000" i="1" dirty="0" err="1">
                <a:solidFill>
                  <a:srgbClr val="002060"/>
                </a:solidFill>
              </a:rPr>
              <a:t>милем</a:t>
            </a:r>
            <a:r>
              <a:rPr lang="ru-RU" sz="2000" i="1" dirty="0">
                <a:solidFill>
                  <a:srgbClr val="002060"/>
                </a:solidFill>
              </a:rPr>
              <a:t>! </a:t>
            </a:r>
            <a:br>
              <a:rPr lang="ru-RU" sz="2000" i="1" dirty="0">
                <a:solidFill>
                  <a:srgbClr val="002060"/>
                </a:solidFill>
              </a:rPr>
            </a:br>
            <a:r>
              <a:rPr lang="ru-RU" sz="2000" i="1" dirty="0" err="1">
                <a:solidFill>
                  <a:srgbClr val="002060"/>
                </a:solidFill>
              </a:rPr>
              <a:t>Сизьым</a:t>
            </a:r>
            <a:r>
              <a:rPr lang="ru-RU" sz="2000" i="1" dirty="0">
                <a:solidFill>
                  <a:srgbClr val="002060"/>
                </a:solidFill>
              </a:rPr>
              <a:t> </a:t>
            </a:r>
            <a:r>
              <a:rPr lang="ru-RU" sz="2000" i="1" dirty="0" err="1">
                <a:solidFill>
                  <a:srgbClr val="002060"/>
                </a:solidFill>
              </a:rPr>
              <a:t>котрескаен</a:t>
            </a:r>
            <a:r>
              <a:rPr lang="ru-RU" sz="2000" i="1" dirty="0">
                <a:solidFill>
                  <a:srgbClr val="002060"/>
                </a:solidFill>
              </a:rPr>
              <a:t> </a:t>
            </a:r>
            <a:r>
              <a:rPr lang="ru-RU" sz="2000" i="1" dirty="0" err="1">
                <a:solidFill>
                  <a:srgbClr val="002060"/>
                </a:solidFill>
              </a:rPr>
              <a:t>одиг</a:t>
            </a:r>
            <a:r>
              <a:rPr lang="ru-RU" sz="2000" i="1" dirty="0">
                <a:solidFill>
                  <a:srgbClr val="002060"/>
                </a:solidFill>
              </a:rPr>
              <a:t> </a:t>
            </a:r>
            <a:r>
              <a:rPr lang="ru-RU" sz="2000" i="1" dirty="0" err="1">
                <a:solidFill>
                  <a:srgbClr val="002060"/>
                </a:solidFill>
              </a:rPr>
              <a:t>кылысь-ымысь</a:t>
            </a:r>
            <a:r>
              <a:rPr lang="ru-RU" sz="2000" i="1" dirty="0">
                <a:solidFill>
                  <a:srgbClr val="002060"/>
                </a:solidFill>
              </a:rPr>
              <a:t> </a:t>
            </a:r>
            <a:r>
              <a:rPr lang="ru-RU" sz="2000" i="1" dirty="0" err="1">
                <a:solidFill>
                  <a:srgbClr val="002060"/>
                </a:solidFill>
              </a:rPr>
              <a:t>султыськом</a:t>
            </a:r>
            <a:r>
              <a:rPr lang="ru-RU" sz="2000" i="1" dirty="0">
                <a:solidFill>
                  <a:srgbClr val="002060"/>
                </a:solidFill>
              </a:rPr>
              <a:t> – </a:t>
            </a:r>
            <a:r>
              <a:rPr lang="ru-RU" sz="2000" i="1" dirty="0" err="1">
                <a:solidFill>
                  <a:srgbClr val="002060"/>
                </a:solidFill>
              </a:rPr>
              <a:t>пуксьиськом</a:t>
            </a:r>
            <a:r>
              <a:rPr lang="ru-RU" sz="2000" i="1" dirty="0">
                <a:solidFill>
                  <a:srgbClr val="002060"/>
                </a:solidFill>
              </a:rPr>
              <a:t>. </a:t>
            </a:r>
          </a:p>
          <a:p>
            <a:pPr>
              <a:defRPr/>
            </a:pPr>
            <a:r>
              <a:rPr lang="ru-RU" sz="2000" i="1" dirty="0" err="1">
                <a:solidFill>
                  <a:srgbClr val="002060"/>
                </a:solidFill>
              </a:rPr>
              <a:t>Зеч</a:t>
            </a:r>
            <a:r>
              <a:rPr lang="ru-RU" sz="2000" i="1" dirty="0">
                <a:solidFill>
                  <a:srgbClr val="002060"/>
                </a:solidFill>
              </a:rPr>
              <a:t> </a:t>
            </a:r>
            <a:r>
              <a:rPr lang="ru-RU" sz="2000" i="1" dirty="0" err="1">
                <a:solidFill>
                  <a:srgbClr val="002060"/>
                </a:solidFill>
              </a:rPr>
              <a:t>бускелен</a:t>
            </a:r>
            <a:r>
              <a:rPr lang="ru-RU" sz="2000" i="1" dirty="0">
                <a:solidFill>
                  <a:srgbClr val="002060"/>
                </a:solidFill>
              </a:rPr>
              <a:t> </a:t>
            </a:r>
            <a:r>
              <a:rPr lang="ru-RU" sz="2000" i="1" dirty="0" err="1">
                <a:solidFill>
                  <a:srgbClr val="002060"/>
                </a:solidFill>
              </a:rPr>
              <a:t>султыськом</a:t>
            </a:r>
            <a:r>
              <a:rPr lang="ru-RU" sz="2000" i="1" dirty="0">
                <a:solidFill>
                  <a:srgbClr val="002060"/>
                </a:solidFill>
              </a:rPr>
              <a:t> – </a:t>
            </a:r>
            <a:r>
              <a:rPr lang="ru-RU" sz="2000" i="1" dirty="0" err="1">
                <a:solidFill>
                  <a:srgbClr val="002060"/>
                </a:solidFill>
              </a:rPr>
              <a:t>пуксьыськом</a:t>
            </a:r>
            <a:r>
              <a:rPr lang="ru-RU" sz="2000" i="1" dirty="0">
                <a:solidFill>
                  <a:srgbClr val="002060"/>
                </a:solidFill>
              </a:rPr>
              <a:t>.</a:t>
            </a:r>
            <a:r>
              <a:rPr lang="ru-RU" sz="2000" dirty="0">
                <a:solidFill>
                  <a:srgbClr val="002060"/>
                </a:solidFill>
              </a:rPr>
              <a:t/>
            </a:r>
            <a:br>
              <a:rPr lang="ru-RU" sz="2000" dirty="0">
                <a:solidFill>
                  <a:srgbClr val="002060"/>
                </a:solidFill>
              </a:rPr>
            </a:br>
            <a:endParaRPr lang="ru-RU" sz="2000" dirty="0">
              <a:solidFill>
                <a:srgbClr val="002060"/>
              </a:solidFill>
            </a:endParaRPr>
          </a:p>
          <a:p>
            <a:pPr algn="ctr">
              <a:defRPr/>
            </a:pPr>
            <a:endParaRPr lang="ru-RU" dirty="0"/>
          </a:p>
        </p:txBody>
      </p:sp>
      <p:pic>
        <p:nvPicPr>
          <p:cNvPr id="13319" name="Picture 2" descr="C:\Users\Наталья\Desktop\картинки-Жаворонки\1929987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500063" y="2857500"/>
            <a:ext cx="3905250" cy="2928938"/>
          </a:xfrm>
        </p:spPr>
      </p:pic>
    </p:spTree>
  </p:cSld>
  <p:clrMapOvr>
    <a:masterClrMapping/>
  </p:clrMapOvr>
  <p:transition spd="med" advClick="0" advTm="4000">
    <p:zoom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C:\Users\Наталья\Desktop\тема 10_Весенние куколки\10-9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500063" y="1643063"/>
            <a:ext cx="3524250" cy="2643187"/>
          </a:xfrm>
        </p:spPr>
      </p:pic>
      <p:sp>
        <p:nvSpPr>
          <p:cNvPr id="14339" name="TextBox 5"/>
          <p:cNvSpPr txBox="1">
            <a:spLocks noChangeArrowheads="1"/>
          </p:cNvSpPr>
          <p:nvPr/>
        </p:nvSpPr>
        <p:spPr bwMode="auto">
          <a:xfrm>
            <a:off x="500063" y="4857750"/>
            <a:ext cx="4645025" cy="16927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 u="sng" dirty="0" err="1">
                <a:solidFill>
                  <a:srgbClr val="002060"/>
                </a:solidFill>
                <a:cs typeface="Times New Roman" pitchFamily="18" charset="0"/>
              </a:rPr>
              <a:t>Визькылъёс</a:t>
            </a:r>
            <a:endParaRPr lang="ru-RU" sz="2400" b="1" u="sng" dirty="0">
              <a:solidFill>
                <a:srgbClr val="002060"/>
              </a:solidFill>
              <a:cs typeface="Times New Roman" pitchFamily="18" charset="0"/>
            </a:endParaRPr>
          </a:p>
          <a:p>
            <a:endParaRPr lang="ru-RU" sz="2000" b="1" dirty="0">
              <a:solidFill>
                <a:srgbClr val="002060"/>
              </a:solidFill>
            </a:endParaRPr>
          </a:p>
          <a:p>
            <a:pPr eaLnBrk="0" hangingPunct="0">
              <a:buFont typeface="Wingdings" pitchFamily="2" charset="2"/>
              <a:buChar char="v"/>
            </a:pPr>
            <a:r>
              <a:rPr lang="ru-RU" sz="2000" i="1" dirty="0" err="1">
                <a:solidFill>
                  <a:srgbClr val="002060"/>
                </a:solidFill>
                <a:cs typeface="Times New Roman" pitchFamily="18" charset="0"/>
              </a:rPr>
              <a:t>Тулыс</a:t>
            </a:r>
            <a:r>
              <a:rPr lang="ru-RU" sz="2000" i="1" dirty="0">
                <a:solidFill>
                  <a:srgbClr val="002060"/>
                </a:solidFill>
                <a:cs typeface="Times New Roman" pitchFamily="18" charset="0"/>
              </a:rPr>
              <a:t> – милям </a:t>
            </a:r>
            <a:r>
              <a:rPr lang="ru-RU" sz="2000" i="1" dirty="0" err="1">
                <a:solidFill>
                  <a:srgbClr val="002060"/>
                </a:solidFill>
                <a:cs typeface="Times New Roman" pitchFamily="18" charset="0"/>
              </a:rPr>
              <a:t>атаймы</a:t>
            </a:r>
            <a:r>
              <a:rPr lang="ru-RU" sz="2000" i="1" dirty="0">
                <a:solidFill>
                  <a:srgbClr val="002060"/>
                </a:solidFill>
                <a:cs typeface="Times New Roman" pitchFamily="18" charset="0"/>
              </a:rPr>
              <a:t>, но </a:t>
            </a:r>
            <a:r>
              <a:rPr lang="ru-RU" sz="2000" i="1" dirty="0" err="1">
                <a:solidFill>
                  <a:srgbClr val="002060"/>
                </a:solidFill>
                <a:cs typeface="Times New Roman" pitchFamily="18" charset="0"/>
              </a:rPr>
              <a:t>анаймы</a:t>
            </a:r>
            <a:r>
              <a:rPr lang="ru-RU" sz="2000" i="1" dirty="0">
                <a:solidFill>
                  <a:srgbClr val="002060"/>
                </a:solidFill>
                <a:cs typeface="Times New Roman" pitchFamily="18" charset="0"/>
              </a:rPr>
              <a:t>.</a:t>
            </a:r>
            <a:endParaRPr lang="ru-RU" sz="2000" i="1" dirty="0">
              <a:solidFill>
                <a:srgbClr val="002060"/>
              </a:solidFill>
            </a:endParaRPr>
          </a:p>
          <a:p>
            <a:pPr eaLnBrk="0" hangingPunct="0">
              <a:buFont typeface="Wingdings" pitchFamily="2" charset="2"/>
              <a:buChar char="v"/>
            </a:pPr>
            <a:r>
              <a:rPr lang="ru-RU" sz="2000" i="1" dirty="0" err="1">
                <a:solidFill>
                  <a:srgbClr val="002060"/>
                </a:solidFill>
                <a:cs typeface="Times New Roman" pitchFamily="18" charset="0"/>
              </a:rPr>
              <a:t>Кин</a:t>
            </a:r>
            <a:r>
              <a:rPr lang="ru-RU" sz="2000" i="1" dirty="0">
                <a:solidFill>
                  <a:srgbClr val="002060"/>
                </a:solidFill>
                <a:cs typeface="Times New Roman" pitchFamily="18" charset="0"/>
              </a:rPr>
              <a:t> уз </a:t>
            </a:r>
            <a:r>
              <a:rPr lang="ru-RU" sz="2000" i="1" dirty="0" err="1">
                <a:solidFill>
                  <a:srgbClr val="002060"/>
                </a:solidFill>
                <a:cs typeface="Times New Roman" pitchFamily="18" charset="0"/>
              </a:rPr>
              <a:t>кизьы</a:t>
            </a:r>
            <a:r>
              <a:rPr lang="ru-RU" sz="2000" i="1" dirty="0">
                <a:solidFill>
                  <a:srgbClr val="002060"/>
                </a:solidFill>
                <a:cs typeface="Times New Roman" pitchFamily="18" charset="0"/>
              </a:rPr>
              <a:t>, со уз но </a:t>
            </a:r>
            <a:r>
              <a:rPr lang="ru-RU" sz="2000" i="1" dirty="0" err="1">
                <a:solidFill>
                  <a:srgbClr val="002060"/>
                </a:solidFill>
                <a:cs typeface="Times New Roman" pitchFamily="18" charset="0"/>
              </a:rPr>
              <a:t>окты</a:t>
            </a:r>
            <a:r>
              <a:rPr lang="ru-RU" sz="2000" i="1" dirty="0">
                <a:solidFill>
                  <a:srgbClr val="002060"/>
                </a:solidFill>
                <a:cs typeface="Times New Roman" pitchFamily="18" charset="0"/>
              </a:rPr>
              <a:t>.</a:t>
            </a:r>
            <a:endParaRPr lang="ru-RU" sz="2000" i="1" dirty="0">
              <a:solidFill>
                <a:srgbClr val="002060"/>
              </a:solidFill>
            </a:endParaRPr>
          </a:p>
          <a:p>
            <a:pPr eaLnBrk="0" hangingPunct="0">
              <a:buFont typeface="Wingdings" pitchFamily="2" charset="2"/>
              <a:buChar char="v"/>
            </a:pPr>
            <a:r>
              <a:rPr lang="ru-RU" sz="2000" i="1" dirty="0" err="1">
                <a:solidFill>
                  <a:srgbClr val="002060"/>
                </a:solidFill>
                <a:cs typeface="Times New Roman" pitchFamily="18" charset="0"/>
              </a:rPr>
              <a:t>Тулыс</a:t>
            </a:r>
            <a:r>
              <a:rPr lang="ru-RU" sz="2000" i="1" dirty="0">
                <a:solidFill>
                  <a:srgbClr val="002060"/>
                </a:solidFill>
                <a:cs typeface="Times New Roman" pitchFamily="18" charset="0"/>
              </a:rPr>
              <a:t> </a:t>
            </a:r>
            <a:r>
              <a:rPr lang="ru-RU" sz="2000" i="1" dirty="0" err="1">
                <a:solidFill>
                  <a:srgbClr val="002060"/>
                </a:solidFill>
                <a:cs typeface="Times New Roman" pitchFamily="18" charset="0"/>
              </a:rPr>
              <a:t>нунал</a:t>
            </a:r>
            <a:r>
              <a:rPr lang="ru-RU" sz="2000" i="1" dirty="0">
                <a:solidFill>
                  <a:srgbClr val="002060"/>
                </a:solidFill>
                <a:cs typeface="Times New Roman" pitchFamily="18" charset="0"/>
              </a:rPr>
              <a:t> </a:t>
            </a:r>
            <a:r>
              <a:rPr lang="ru-RU" sz="2000" i="1" dirty="0" err="1">
                <a:solidFill>
                  <a:srgbClr val="002060"/>
                </a:solidFill>
                <a:cs typeface="Times New Roman" pitchFamily="18" charset="0"/>
              </a:rPr>
              <a:t>арез</a:t>
            </a:r>
            <a:r>
              <a:rPr lang="ru-RU" sz="2000" i="1" dirty="0">
                <a:solidFill>
                  <a:srgbClr val="002060"/>
                </a:solidFill>
                <a:cs typeface="Times New Roman" pitchFamily="18" charset="0"/>
              </a:rPr>
              <a:t> </a:t>
            </a:r>
            <a:r>
              <a:rPr lang="ru-RU" sz="2000" i="1" dirty="0" err="1">
                <a:solidFill>
                  <a:srgbClr val="002060"/>
                </a:solidFill>
                <a:cs typeface="Times New Roman" pitchFamily="18" charset="0"/>
              </a:rPr>
              <a:t>сюдэ</a:t>
            </a:r>
            <a:r>
              <a:rPr lang="ru-RU" sz="2000" i="1" dirty="0">
                <a:solidFill>
                  <a:srgbClr val="002060"/>
                </a:solidFill>
                <a:cs typeface="Times New Roman" pitchFamily="18" charset="0"/>
              </a:rPr>
              <a:t>.</a:t>
            </a:r>
            <a:endParaRPr lang="ru-RU" sz="2000" i="1" dirty="0">
              <a:solidFill>
                <a:srgbClr val="002060"/>
              </a:solidFill>
            </a:endParaRPr>
          </a:p>
        </p:txBody>
      </p:sp>
      <p:sp>
        <p:nvSpPr>
          <p:cNvPr id="14340" name="TextBox 6"/>
          <p:cNvSpPr txBox="1">
            <a:spLocks noChangeArrowheads="1"/>
          </p:cNvSpPr>
          <p:nvPr/>
        </p:nvSpPr>
        <p:spPr bwMode="auto">
          <a:xfrm>
            <a:off x="4500563" y="857250"/>
            <a:ext cx="4357687" cy="4832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 u="sng" dirty="0">
                <a:solidFill>
                  <a:srgbClr val="002060"/>
                </a:solidFill>
              </a:rPr>
              <a:t>Пословицы и поговорки, связанные с Весной</a:t>
            </a:r>
            <a:endParaRPr lang="ru-RU" sz="2400" b="1" dirty="0">
              <a:solidFill>
                <a:srgbClr val="002060"/>
              </a:solidFill>
            </a:endParaRPr>
          </a:p>
          <a:p>
            <a:r>
              <a:rPr lang="ru-RU" sz="2000" b="1" dirty="0">
                <a:solidFill>
                  <a:srgbClr val="002060"/>
                </a:solidFill>
              </a:rPr>
              <a:t> </a:t>
            </a:r>
          </a:p>
          <a:p>
            <a:pPr>
              <a:buFont typeface="Wingdings" pitchFamily="2" charset="2"/>
              <a:buChar char="§"/>
            </a:pPr>
            <a:r>
              <a:rPr lang="ru-RU" sz="2000" i="1" dirty="0">
                <a:solidFill>
                  <a:srgbClr val="002060"/>
                </a:solidFill>
              </a:rPr>
              <a:t>Весенний день год кормит. </a:t>
            </a:r>
          </a:p>
          <a:p>
            <a:pPr>
              <a:buFont typeface="Wingdings" pitchFamily="2" charset="2"/>
              <a:buChar char="§"/>
            </a:pPr>
            <a:r>
              <a:rPr lang="ru-RU" sz="2000" i="1" dirty="0">
                <a:solidFill>
                  <a:srgbClr val="002060"/>
                </a:solidFill>
              </a:rPr>
              <a:t>Весна – наши отец и мать, кто не посеет, не будет и собирать.</a:t>
            </a:r>
          </a:p>
          <a:p>
            <a:pPr>
              <a:buFont typeface="Wingdings" pitchFamily="2" charset="2"/>
              <a:buChar char="§"/>
            </a:pPr>
            <a:r>
              <a:rPr lang="ru-RU" sz="2000" i="1" dirty="0">
                <a:solidFill>
                  <a:srgbClr val="002060"/>
                </a:solidFill>
              </a:rPr>
              <a:t>Весною день упустишь, годом не вернешь.</a:t>
            </a:r>
          </a:p>
          <a:p>
            <a:pPr>
              <a:buFont typeface="Wingdings" pitchFamily="2" charset="2"/>
              <a:buChar char="§"/>
            </a:pPr>
            <a:r>
              <a:rPr lang="ru-RU" sz="2000" i="1" dirty="0">
                <a:solidFill>
                  <a:srgbClr val="002060"/>
                </a:solidFill>
              </a:rPr>
              <a:t>Грач на горе, так и весна на дворе.</a:t>
            </a:r>
          </a:p>
          <a:p>
            <a:pPr>
              <a:buFont typeface="Wingdings" pitchFamily="2" charset="2"/>
              <a:buChar char="§"/>
            </a:pPr>
            <a:r>
              <a:rPr lang="ru-RU" sz="2000" i="1" dirty="0">
                <a:solidFill>
                  <a:srgbClr val="002060"/>
                </a:solidFill>
              </a:rPr>
              <a:t>Кто рано сеет, семян не теряет.</a:t>
            </a:r>
          </a:p>
          <a:p>
            <a:pPr>
              <a:buFont typeface="Wingdings" pitchFamily="2" charset="2"/>
              <a:buChar char="§"/>
            </a:pPr>
            <a:r>
              <a:rPr lang="ru-RU" sz="2000" i="1" dirty="0">
                <a:solidFill>
                  <a:srgbClr val="002060"/>
                </a:solidFill>
              </a:rPr>
              <a:t>Потрудись весной – сытым будешь зимой.</a:t>
            </a:r>
          </a:p>
          <a:p>
            <a:pPr>
              <a:buFont typeface="Wingdings" pitchFamily="2" charset="2"/>
              <a:buChar char="§"/>
            </a:pPr>
            <a:r>
              <a:rPr lang="ru-RU" sz="2000" i="1" dirty="0">
                <a:solidFill>
                  <a:srgbClr val="002060"/>
                </a:solidFill>
              </a:rPr>
              <a:t>Сколько проталинок, столько жаворонков.</a:t>
            </a:r>
          </a:p>
          <a:p>
            <a:endParaRPr lang="ru-RU" sz="2000" i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 spd="med" advClick="0" advTm="4000">
    <p:zoom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46038"/>
          </a:xfrm>
        </p:spPr>
        <p:txBody>
          <a:bodyPr>
            <a:normAutofit fontScale="90000"/>
          </a:bodyPr>
          <a:lstStyle/>
          <a:p>
            <a:pPr algn="ctr" eaLnBrk="1" hangingPunct="1">
              <a:defRPr/>
            </a:pPr>
            <a:endParaRPr lang="ru-RU" sz="3200" b="1" dirty="0">
              <a:solidFill>
                <a:srgbClr val="FF0000"/>
              </a:solidFill>
            </a:endParaRPr>
          </a:p>
        </p:txBody>
      </p:sp>
      <p:pic>
        <p:nvPicPr>
          <p:cNvPr id="15363" name="Picture 1" descr="E:\обряды и обычаи\2009-10-20\Гости Самары 077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857375" y="357188"/>
            <a:ext cx="6477000" cy="4857750"/>
          </a:xfrm>
          <a:noFill/>
        </p:spPr>
      </p:pic>
      <p:sp>
        <p:nvSpPr>
          <p:cNvPr id="15364" name="TextBox 8"/>
          <p:cNvSpPr txBox="1">
            <a:spLocks noChangeArrowheads="1"/>
          </p:cNvSpPr>
          <p:nvPr/>
        </p:nvSpPr>
        <p:spPr bwMode="auto">
          <a:xfrm>
            <a:off x="571500" y="5572125"/>
            <a:ext cx="828675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000" dirty="0">
                <a:solidFill>
                  <a:srgbClr val="002060"/>
                </a:solidFill>
                <a:cs typeface="Times New Roman" pitchFamily="18" charset="0"/>
              </a:rPr>
              <a:t>             </a:t>
            </a:r>
            <a:r>
              <a:rPr lang="ru-RU" sz="2400" dirty="0">
                <a:solidFill>
                  <a:srgbClr val="002060"/>
                </a:solidFill>
                <a:cs typeface="Times New Roman" pitchFamily="18" charset="0"/>
              </a:rPr>
              <a:t>Воспоминания детства Леонтьевой Нины Степановны</a:t>
            </a:r>
          </a:p>
          <a:p>
            <a:pPr algn="ctr"/>
            <a:r>
              <a:rPr lang="ru-RU" sz="2400" dirty="0">
                <a:solidFill>
                  <a:srgbClr val="002060"/>
                </a:solidFill>
                <a:cs typeface="Times New Roman" pitchFamily="18" charset="0"/>
              </a:rPr>
              <a:t>(ансамбль «</a:t>
            </a:r>
            <a:r>
              <a:rPr lang="ru-RU" sz="2400" dirty="0" err="1">
                <a:solidFill>
                  <a:srgbClr val="002060"/>
                </a:solidFill>
                <a:cs typeface="Times New Roman" pitchFamily="18" charset="0"/>
              </a:rPr>
              <a:t>Ошмес</a:t>
            </a:r>
            <a:r>
              <a:rPr lang="ru-RU" sz="2400" dirty="0">
                <a:solidFill>
                  <a:srgbClr val="002060"/>
                </a:solidFill>
                <a:cs typeface="Times New Roman" pitchFamily="18" charset="0"/>
              </a:rPr>
              <a:t>» )</a:t>
            </a:r>
            <a:endParaRPr lang="ru-RU" sz="2400" dirty="0">
              <a:solidFill>
                <a:srgbClr val="002060"/>
              </a:solidFill>
            </a:endParaRPr>
          </a:p>
        </p:txBody>
      </p:sp>
      <p:pic>
        <p:nvPicPr>
          <p:cNvPr id="15365" name="Picture 1" descr="E:\обряды и обычаи\2009-10-20\Гости Самары 10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4438" y="357188"/>
            <a:ext cx="2490787" cy="1868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 advClick="0" advTm="4000">
    <p:zoom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E:\обряды и обычаи\2009-10-20\Гости Самары 082.jpg"/>
          <p:cNvPicPr>
            <a:picLocks noChangeAspect="1" noChangeArrowheads="1"/>
          </p:cNvPicPr>
          <p:nvPr/>
        </p:nvPicPr>
        <p:blipFill>
          <a:blip r:embed="rId2"/>
          <a:srcRect l="5672" t="3024" r="3580"/>
          <a:stretch>
            <a:fillRect/>
          </a:stretch>
        </p:blipFill>
        <p:spPr bwMode="auto">
          <a:xfrm>
            <a:off x="2071670" y="357166"/>
            <a:ext cx="6238875" cy="500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7" name="TextBox 11"/>
          <p:cNvSpPr txBox="1">
            <a:spLocks noChangeArrowheads="1"/>
          </p:cNvSpPr>
          <p:nvPr/>
        </p:nvSpPr>
        <p:spPr bwMode="auto">
          <a:xfrm>
            <a:off x="1428728" y="5715000"/>
            <a:ext cx="742955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400" dirty="0" err="1">
                <a:solidFill>
                  <a:srgbClr val="002060"/>
                </a:solidFill>
              </a:rPr>
              <a:t>Юферева</a:t>
            </a:r>
            <a:r>
              <a:rPr lang="ru-RU" sz="2400" dirty="0">
                <a:solidFill>
                  <a:srgbClr val="002060"/>
                </a:solidFill>
              </a:rPr>
              <a:t> Алевтина Кирилловна </a:t>
            </a:r>
            <a:r>
              <a:rPr lang="ru-RU" sz="2400" dirty="0" smtClean="0">
                <a:solidFill>
                  <a:srgbClr val="002060"/>
                </a:solidFill>
              </a:rPr>
              <a:t>учит лепить </a:t>
            </a:r>
            <a:r>
              <a:rPr lang="ru-RU" sz="2400" dirty="0">
                <a:solidFill>
                  <a:srgbClr val="002060"/>
                </a:solidFill>
              </a:rPr>
              <a:t>«птичек</a:t>
            </a:r>
            <a:r>
              <a:rPr lang="ru-RU" sz="2400" dirty="0" smtClean="0">
                <a:solidFill>
                  <a:srgbClr val="002060"/>
                </a:solidFill>
              </a:rPr>
              <a:t>» </a:t>
            </a:r>
          </a:p>
          <a:p>
            <a:pPr algn="ctr"/>
            <a:r>
              <a:rPr lang="ru-RU" sz="2400" dirty="0" smtClean="0">
                <a:solidFill>
                  <a:srgbClr val="002060"/>
                </a:solidFill>
              </a:rPr>
              <a:t>(ансамбль «</a:t>
            </a:r>
            <a:r>
              <a:rPr lang="ru-RU" sz="2400" dirty="0" err="1" smtClean="0">
                <a:solidFill>
                  <a:srgbClr val="002060"/>
                </a:solidFill>
              </a:rPr>
              <a:t>Ошмес</a:t>
            </a:r>
            <a:r>
              <a:rPr lang="ru-RU" sz="2400" dirty="0" smtClean="0">
                <a:solidFill>
                  <a:srgbClr val="002060"/>
                </a:solidFill>
              </a:rPr>
              <a:t>»)</a:t>
            </a:r>
            <a:endParaRPr lang="ru-RU" sz="24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 spd="med" advClick="0" advTm="4000">
    <p:zoom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ru-RU" sz="4000" i="0" dirty="0" smtClean="0">
                <a:solidFill>
                  <a:srgbClr val="002060"/>
                </a:solidFill>
              </a:rPr>
              <a:t>Жаворонок из дрожжевого и пресного теста</a:t>
            </a:r>
          </a:p>
        </p:txBody>
      </p:sp>
      <p:pic>
        <p:nvPicPr>
          <p:cNvPr id="17412" name="Picture 2" descr="javoronok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14480" y="1643050"/>
            <a:ext cx="3019425" cy="227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3" name="Picture 3" descr="1228_123272671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29256" y="1643050"/>
            <a:ext cx="3128962" cy="229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pechenie_ptici_1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00430" y="4214818"/>
            <a:ext cx="2914650" cy="2190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 advClick="0" advTm="4000">
    <p:zoom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User\Рабочий стол\20161122_19042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28794" y="500042"/>
            <a:ext cx="6661538" cy="4429156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2357422" y="5500702"/>
            <a:ext cx="52673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002060"/>
                </a:solidFill>
                <a:latin typeface="+mj-lt"/>
              </a:rPr>
              <a:t>            С бабушкой  Катей</a:t>
            </a:r>
            <a:endParaRPr lang="ru-RU" sz="2400" dirty="0">
              <a:solidFill>
                <a:srgbClr val="002060"/>
              </a:solidFill>
              <a:latin typeface="+mj-lt"/>
            </a:endParaRPr>
          </a:p>
        </p:txBody>
      </p:sp>
    </p:spTree>
  </p:cSld>
  <p:clrMapOvr>
    <a:masterClrMapping/>
  </p:clrMapOvr>
  <p:transition spd="med" advClick="0" advTm="4000">
    <p:zoom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ru-RU" sz="4000" i="0" dirty="0" smtClean="0">
                <a:solidFill>
                  <a:srgbClr val="002060"/>
                </a:solidFill>
              </a:rPr>
              <a:t>Игра - хоровод «Жаворонки»</a:t>
            </a:r>
          </a:p>
        </p:txBody>
      </p:sp>
      <p:sp>
        <p:nvSpPr>
          <p:cNvPr id="18435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1547813" y="2060575"/>
            <a:ext cx="3736975" cy="4392613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2400" dirty="0" smtClean="0">
                <a:solidFill>
                  <a:srgbClr val="002060"/>
                </a:solidFill>
              </a:rPr>
              <a:t>Жаворонки,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2400" dirty="0" err="1" smtClean="0">
                <a:solidFill>
                  <a:srgbClr val="002060"/>
                </a:solidFill>
              </a:rPr>
              <a:t>Перепёлышки</a:t>
            </a:r>
            <a:r>
              <a:rPr lang="ru-RU" sz="2400" dirty="0" smtClean="0">
                <a:solidFill>
                  <a:srgbClr val="002060"/>
                </a:solidFill>
              </a:rPr>
              <a:t>,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2400" dirty="0" smtClean="0">
                <a:solidFill>
                  <a:srgbClr val="002060"/>
                </a:solidFill>
              </a:rPr>
              <a:t>Птички-ласточки!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2400" dirty="0" smtClean="0">
                <a:solidFill>
                  <a:srgbClr val="002060"/>
                </a:solidFill>
              </a:rPr>
              <a:t>Прилетели  к нам!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2400" dirty="0" smtClean="0">
                <a:solidFill>
                  <a:srgbClr val="002060"/>
                </a:solidFill>
              </a:rPr>
              <a:t>Весну ясную,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2400" dirty="0" smtClean="0">
                <a:solidFill>
                  <a:srgbClr val="002060"/>
                </a:solidFill>
              </a:rPr>
              <a:t>Весну красную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2400" dirty="0" smtClean="0">
                <a:solidFill>
                  <a:srgbClr val="002060"/>
                </a:solidFill>
              </a:rPr>
              <a:t>Принесите нам!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ru-RU" sz="2400" dirty="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ru-RU" sz="2400" dirty="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ru-RU" sz="2400" dirty="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2400" dirty="0" smtClean="0"/>
              <a:t>                                                         </a:t>
            </a:r>
          </a:p>
        </p:txBody>
      </p:sp>
      <p:sp>
        <p:nvSpPr>
          <p:cNvPr id="18436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5368925" y="1981200"/>
            <a:ext cx="3560763" cy="41148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2400" dirty="0" smtClean="0">
                <a:solidFill>
                  <a:srgbClr val="002060"/>
                </a:solidFill>
              </a:rPr>
              <a:t>Ходи хоровод,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2400" dirty="0" smtClean="0">
                <a:solidFill>
                  <a:srgbClr val="002060"/>
                </a:solidFill>
              </a:rPr>
              <a:t>Весели честной народ!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2400" dirty="0" smtClean="0">
                <a:solidFill>
                  <a:srgbClr val="002060"/>
                </a:solidFill>
              </a:rPr>
              <a:t> На земле, открытой солнцу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2400" dirty="0" smtClean="0">
                <a:solidFill>
                  <a:srgbClr val="002060"/>
                </a:solidFill>
              </a:rPr>
              <a:t>В честь весёлой, именитой,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2400" dirty="0" smtClean="0">
                <a:solidFill>
                  <a:srgbClr val="002060"/>
                </a:solidFill>
              </a:rPr>
              <a:t>В звонкой песне не забытой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2400" dirty="0" smtClean="0">
                <a:solidFill>
                  <a:srgbClr val="002060"/>
                </a:solidFill>
              </a:rPr>
              <a:t>Нашей матушки Весны </a:t>
            </a:r>
          </a:p>
        </p:txBody>
      </p:sp>
      <p:pic>
        <p:nvPicPr>
          <p:cNvPr id="18437" name="Picture 8" descr="http://www.kastrulki.ru/wp-content/uploads/2010/03/IMG_7580-300x225.jpg"/>
          <p:cNvPicPr>
            <a:picLocks noChangeAspect="1" noChangeArrowheads="1"/>
          </p:cNvPicPr>
          <p:nvPr/>
        </p:nvPicPr>
        <p:blipFill>
          <a:blip r:embed="rId2" r:link="rId3"/>
          <a:srcRect/>
          <a:stretch>
            <a:fillRect/>
          </a:stretch>
        </p:blipFill>
        <p:spPr bwMode="auto">
          <a:xfrm rot="683461">
            <a:off x="3111500" y="5022850"/>
            <a:ext cx="1800225" cy="1303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 advClick="0" advTm="4000">
    <p:zoom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Гости Самары 11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85852" y="714356"/>
            <a:ext cx="4379414" cy="3286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3" descr="D:\2009-10-20\Гости Самары 11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6248" y="3125388"/>
            <a:ext cx="4595810" cy="3446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1714480" y="4857760"/>
            <a:ext cx="168828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solidFill>
                  <a:srgbClr val="002060"/>
                </a:solidFill>
              </a:rPr>
              <a:t>Поиграем</a:t>
            </a:r>
            <a:endParaRPr lang="ru-RU" sz="2800" dirty="0"/>
          </a:p>
        </p:txBody>
      </p:sp>
    </p:spTree>
  </p:cSld>
  <p:clrMapOvr>
    <a:masterClrMapping/>
  </p:clrMapOvr>
  <p:transition spd="med" advClick="0" advTm="4000">
    <p:zoom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3" descr="Гости Самары 10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57375" y="428625"/>
            <a:ext cx="6858000" cy="5153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3" name="TextBox 6"/>
          <p:cNvSpPr txBox="1">
            <a:spLocks noChangeArrowheads="1"/>
          </p:cNvSpPr>
          <p:nvPr/>
        </p:nvSpPr>
        <p:spPr bwMode="auto">
          <a:xfrm>
            <a:off x="1928794" y="5857875"/>
            <a:ext cx="592935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solidFill>
                  <a:srgbClr val="002060"/>
                </a:solidFill>
              </a:rPr>
              <a:t>         У самовара. Вкусная </a:t>
            </a:r>
            <a:r>
              <a:rPr lang="ru-RU" sz="2400" dirty="0">
                <a:solidFill>
                  <a:srgbClr val="002060"/>
                </a:solidFill>
              </a:rPr>
              <a:t>игрушка</a:t>
            </a:r>
          </a:p>
        </p:txBody>
      </p:sp>
    </p:spTree>
  </p:cSld>
  <p:clrMapOvr>
    <a:masterClrMapping/>
  </p:clrMapOvr>
  <p:transition spd="med" advClick="0" advTm="4000">
    <p:zoom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2"/>
          <p:cNvSpPr>
            <a:spLocks noChangeArrowheads="1"/>
          </p:cNvSpPr>
          <p:nvPr/>
        </p:nvSpPr>
        <p:spPr bwMode="auto">
          <a:xfrm>
            <a:off x="0" y="428625"/>
            <a:ext cx="9144000" cy="1261884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anchor="ctr">
            <a:spAutoFit/>
          </a:bodyPr>
          <a:lstStyle/>
          <a:p>
            <a:pPr algn="ctr"/>
            <a:r>
              <a:rPr lang="ru-RU" sz="4000" dirty="0">
                <a:solidFill>
                  <a:srgbClr val="002060"/>
                </a:solidFill>
                <a:cs typeface="Times New Roman" pitchFamily="18" charset="0"/>
              </a:rPr>
              <a:t>Панно «Встреча весны» </a:t>
            </a:r>
            <a:endParaRPr lang="ru-RU" sz="4000" dirty="0">
              <a:solidFill>
                <a:srgbClr val="002060"/>
              </a:solidFill>
            </a:endParaRPr>
          </a:p>
          <a:p>
            <a:pPr algn="ctr" eaLnBrk="0" hangingPunct="0"/>
            <a:r>
              <a:rPr lang="ru-RU" sz="3600" i="1" dirty="0">
                <a:solidFill>
                  <a:srgbClr val="002060"/>
                </a:solidFill>
                <a:cs typeface="Times New Roman" pitchFamily="18" charset="0"/>
              </a:rPr>
              <a:t>Этапы работы</a:t>
            </a:r>
            <a:endParaRPr lang="ru-RU" sz="4400" i="1" dirty="0">
              <a:solidFill>
                <a:srgbClr val="002060"/>
              </a:solidFill>
            </a:endParaRPr>
          </a:p>
        </p:txBody>
      </p:sp>
      <p:pic>
        <p:nvPicPr>
          <p:cNvPr id="21507" name="Picture 23" descr="E:\обряды и обычаи\2009-10-20\Гости Самары 06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63" y="1785938"/>
            <a:ext cx="4489450" cy="3367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0" descr="Гости Самары 08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14813" y="3071813"/>
            <a:ext cx="4724400" cy="3557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ransition spd="med" advClick="0" advTm="4000">
    <p:zoom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ru-RU" sz="4000" i="0" dirty="0" smtClean="0">
                <a:solidFill>
                  <a:srgbClr val="002060"/>
                </a:solidFill>
              </a:rPr>
              <a:t>Основные элементы лепки</a:t>
            </a:r>
          </a:p>
        </p:txBody>
      </p:sp>
      <p:sp>
        <p:nvSpPr>
          <p:cNvPr id="22531" name="Rectangle 4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sz="2400" b="1" i="1" smtClean="0">
                <a:solidFill>
                  <a:srgbClr val="002060"/>
                </a:solidFill>
              </a:rPr>
              <a:t>шар;</a:t>
            </a:r>
          </a:p>
          <a:p>
            <a:pPr eaLnBrk="1" hangingPunct="1">
              <a:lnSpc>
                <a:spcPct val="80000"/>
              </a:lnSpc>
            </a:pPr>
            <a:r>
              <a:rPr lang="ru-RU" sz="2400" b="1" i="1" smtClean="0">
                <a:solidFill>
                  <a:srgbClr val="002060"/>
                </a:solidFill>
              </a:rPr>
              <a:t>яйцо</a:t>
            </a:r>
            <a:r>
              <a:rPr lang="ru-RU" sz="2400" smtClean="0">
                <a:solidFill>
                  <a:srgbClr val="002060"/>
                </a:solidFill>
              </a:rPr>
              <a:t>;</a:t>
            </a:r>
          </a:p>
          <a:p>
            <a:pPr eaLnBrk="1" hangingPunct="1">
              <a:lnSpc>
                <a:spcPct val="80000"/>
              </a:lnSpc>
            </a:pPr>
            <a:r>
              <a:rPr lang="ru-RU" sz="2400" b="1" i="1" smtClean="0">
                <a:solidFill>
                  <a:srgbClr val="002060"/>
                </a:solidFill>
              </a:rPr>
              <a:t>капля;</a:t>
            </a:r>
          </a:p>
          <a:p>
            <a:pPr eaLnBrk="1" hangingPunct="1">
              <a:lnSpc>
                <a:spcPct val="80000"/>
              </a:lnSpc>
            </a:pPr>
            <a:r>
              <a:rPr lang="ru-RU" sz="2400" b="1" i="1" smtClean="0">
                <a:solidFill>
                  <a:srgbClr val="002060"/>
                </a:solidFill>
              </a:rPr>
              <a:t>колбаска;</a:t>
            </a:r>
            <a:r>
              <a:rPr lang="ru-RU" sz="2400" smtClean="0">
                <a:solidFill>
                  <a:srgbClr val="002060"/>
                </a:solidFill>
              </a:rPr>
              <a:t> </a:t>
            </a:r>
          </a:p>
          <a:p>
            <a:pPr eaLnBrk="1" hangingPunct="1">
              <a:lnSpc>
                <a:spcPct val="80000"/>
              </a:lnSpc>
            </a:pPr>
            <a:r>
              <a:rPr lang="ru-RU" sz="2400" b="1" i="1" smtClean="0">
                <a:solidFill>
                  <a:srgbClr val="002060"/>
                </a:solidFill>
              </a:rPr>
              <a:t>жгутик</a:t>
            </a:r>
            <a:r>
              <a:rPr lang="ru-RU" sz="2400" smtClean="0">
                <a:solidFill>
                  <a:srgbClr val="002060"/>
                </a:solidFill>
              </a:rPr>
              <a:t>;</a:t>
            </a:r>
          </a:p>
          <a:p>
            <a:pPr eaLnBrk="1" hangingPunct="1">
              <a:lnSpc>
                <a:spcPct val="80000"/>
              </a:lnSpc>
            </a:pPr>
            <a:r>
              <a:rPr lang="ru-RU" sz="2400" b="1" i="1" smtClean="0">
                <a:solidFill>
                  <a:srgbClr val="002060"/>
                </a:solidFill>
              </a:rPr>
              <a:t>завиток</a:t>
            </a:r>
            <a:r>
              <a:rPr lang="ru-RU" sz="2400" smtClean="0">
                <a:solidFill>
                  <a:srgbClr val="002060"/>
                </a:solidFill>
              </a:rPr>
              <a:t>;</a:t>
            </a:r>
          </a:p>
          <a:p>
            <a:pPr eaLnBrk="1" hangingPunct="1">
              <a:lnSpc>
                <a:spcPct val="80000"/>
              </a:lnSpc>
            </a:pPr>
            <a:r>
              <a:rPr lang="ru-RU" sz="2400" b="1" i="1" smtClean="0">
                <a:solidFill>
                  <a:srgbClr val="002060"/>
                </a:solidFill>
              </a:rPr>
              <a:t>морковка;</a:t>
            </a:r>
            <a:r>
              <a:rPr lang="ru-RU" sz="2400" smtClean="0">
                <a:solidFill>
                  <a:srgbClr val="002060"/>
                </a:solidFill>
              </a:rPr>
              <a:t> </a:t>
            </a:r>
          </a:p>
          <a:p>
            <a:pPr eaLnBrk="1" hangingPunct="1">
              <a:lnSpc>
                <a:spcPct val="80000"/>
              </a:lnSpc>
            </a:pPr>
            <a:r>
              <a:rPr lang="ru-RU" sz="2400" b="1" i="1" smtClean="0">
                <a:solidFill>
                  <a:srgbClr val="002060"/>
                </a:solidFill>
              </a:rPr>
              <a:t>лепёшка;</a:t>
            </a:r>
            <a:r>
              <a:rPr lang="ru-RU" sz="2400" smtClean="0">
                <a:solidFill>
                  <a:srgbClr val="002060"/>
                </a:solidFill>
              </a:rPr>
              <a:t> </a:t>
            </a:r>
          </a:p>
          <a:p>
            <a:pPr eaLnBrk="1" hangingPunct="1">
              <a:lnSpc>
                <a:spcPct val="80000"/>
              </a:lnSpc>
            </a:pPr>
            <a:r>
              <a:rPr lang="ru-RU" sz="2400" b="1" i="1" smtClean="0">
                <a:solidFill>
                  <a:srgbClr val="002060"/>
                </a:solidFill>
              </a:rPr>
              <a:t>трубочка;</a:t>
            </a:r>
            <a:r>
              <a:rPr lang="ru-RU" sz="2400" smtClean="0">
                <a:solidFill>
                  <a:srgbClr val="002060"/>
                </a:solidFill>
              </a:rPr>
              <a:t> </a:t>
            </a:r>
          </a:p>
          <a:p>
            <a:pPr eaLnBrk="1" hangingPunct="1">
              <a:lnSpc>
                <a:spcPct val="80000"/>
              </a:lnSpc>
            </a:pPr>
            <a:r>
              <a:rPr lang="ru-RU" sz="2400" b="1" i="1" smtClean="0">
                <a:solidFill>
                  <a:srgbClr val="002060"/>
                </a:solidFill>
              </a:rPr>
              <a:t>соломка</a:t>
            </a:r>
            <a:r>
              <a:rPr lang="ru-RU" sz="2400" smtClean="0">
                <a:solidFill>
                  <a:srgbClr val="002060"/>
                </a:solidFill>
              </a:rPr>
              <a:t>  </a:t>
            </a:r>
            <a:r>
              <a:rPr lang="ru-RU" sz="2400" i="1" smtClean="0">
                <a:solidFill>
                  <a:srgbClr val="002060"/>
                </a:solidFill>
              </a:rPr>
              <a:t>и                          др.</a:t>
            </a:r>
            <a:endParaRPr lang="ru-RU" sz="2400" b="1" i="1" smtClean="0">
              <a:solidFill>
                <a:srgbClr val="002060"/>
              </a:solidFill>
            </a:endParaRPr>
          </a:p>
          <a:p>
            <a:pPr eaLnBrk="1" hangingPunct="1">
              <a:lnSpc>
                <a:spcPct val="80000"/>
              </a:lnSpc>
            </a:pPr>
            <a:endParaRPr lang="ru-RU" sz="2400" i="1" smtClean="0"/>
          </a:p>
        </p:txBody>
      </p:sp>
      <p:pic>
        <p:nvPicPr>
          <p:cNvPr id="22532" name="Picture 7" descr="изображение 12"/>
          <p:cNvPicPr>
            <a:picLocks noGrp="1" noChangeAspect="1" noChangeArrowheads="1"/>
          </p:cNvPicPr>
          <p:nvPr>
            <p:ph type="body" sz="half" idx="2"/>
          </p:nvPr>
        </p:nvPicPr>
        <p:blipFill>
          <a:blip r:embed="rId2"/>
          <a:srcRect l="4201" r="4201"/>
          <a:stretch>
            <a:fillRect/>
          </a:stretch>
        </p:blipFill>
        <p:spPr>
          <a:xfrm>
            <a:off x="3708400" y="2205038"/>
            <a:ext cx="1560513" cy="1036637"/>
          </a:xfrm>
          <a:noFill/>
        </p:spPr>
      </p:pic>
      <p:pic>
        <p:nvPicPr>
          <p:cNvPr id="22533" name="Picture 8" descr="Изображение 2 00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92950" y="3789363"/>
            <a:ext cx="1581150" cy="107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4" name="Picture 9" descr="изображение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580063" y="1916113"/>
            <a:ext cx="1244600" cy="3151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5" name="Picture 10" descr="изображение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164388" y="2205038"/>
            <a:ext cx="1511300" cy="1044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6" name="Picture 11" descr="изображение 4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435600" y="5300663"/>
            <a:ext cx="1465263" cy="102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7" name="Picture 12" descr="изображение 6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164388" y="5229225"/>
            <a:ext cx="1504950" cy="107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8" name="Picture 13" descr="изображение 29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3708400" y="3789363"/>
            <a:ext cx="1541463" cy="973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9" name="Picture 14" descr="изображение 7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3708400" y="5300663"/>
            <a:ext cx="1511300" cy="1081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 advClick="0" advTm="4000">
    <p:zoom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6" descr="Гости Самары 10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71688" y="714375"/>
            <a:ext cx="6472237" cy="4857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79" name="TextBox 9"/>
          <p:cNvSpPr txBox="1">
            <a:spLocks noChangeArrowheads="1"/>
          </p:cNvSpPr>
          <p:nvPr/>
        </p:nvSpPr>
        <p:spPr bwMode="auto">
          <a:xfrm>
            <a:off x="3357563" y="5929313"/>
            <a:ext cx="4614862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>
                <a:solidFill>
                  <a:srgbClr val="002060"/>
                </a:solidFill>
              </a:rPr>
              <a:t>Панно «Встреча Весны»</a:t>
            </a:r>
          </a:p>
        </p:txBody>
      </p:sp>
    </p:spTree>
  </p:cSld>
  <p:clrMapOvr>
    <a:masterClrMapping/>
  </p:clrMapOvr>
  <p:transition spd="med" advClick="0" advTm="4000">
    <p:zoom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WordArt 2"/>
          <p:cNvSpPr>
            <a:spLocks noChangeArrowheads="1" noChangeShapeType="1" noTextEdit="1"/>
          </p:cNvSpPr>
          <p:nvPr/>
        </p:nvSpPr>
        <p:spPr bwMode="auto">
          <a:xfrm>
            <a:off x="1116013" y="2133600"/>
            <a:ext cx="6781800" cy="2170113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44444"/>
              </a:avLst>
            </a:prstTxWarp>
            <a:scene3d>
              <a:camera prst="legacyPerspectiveFront">
                <a:rot lat="20519995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r>
              <a:rPr lang="ru-RU" sz="3600" kern="10" dirty="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Impact"/>
              </a:rPr>
              <a:t>Спасибо за внимание!</a:t>
            </a:r>
          </a:p>
        </p:txBody>
      </p:sp>
    </p:spTree>
  </p:cSld>
  <p:clrMapOvr>
    <a:masterClrMapping/>
  </p:clrMapOvr>
  <p:transition spd="med" advClick="0" advTm="4000">
    <p:zoom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2"/>
</p:tagLst>
</file>

<file path=ppt/theme/theme1.xml><?xml version="1.0" encoding="utf-8"?>
<a:theme xmlns:a="http://schemas.openxmlformats.org/drawingml/2006/main" name="Солнечные дни">
  <a:themeElements>
    <a:clrScheme name="Солнечные дни 1">
      <a:dk1>
        <a:srgbClr val="000000"/>
      </a:dk1>
      <a:lt1>
        <a:srgbClr val="FFCC66"/>
      </a:lt1>
      <a:dk2>
        <a:srgbClr val="996633"/>
      </a:dk2>
      <a:lt2>
        <a:srgbClr val="CC6600"/>
      </a:lt2>
      <a:accent1>
        <a:srgbClr val="FF9933"/>
      </a:accent1>
      <a:accent2>
        <a:srgbClr val="CCCCCC"/>
      </a:accent2>
      <a:accent3>
        <a:srgbClr val="FFE2B8"/>
      </a:accent3>
      <a:accent4>
        <a:srgbClr val="000000"/>
      </a:accent4>
      <a:accent5>
        <a:srgbClr val="FFCAAD"/>
      </a:accent5>
      <a:accent6>
        <a:srgbClr val="B9B9B9"/>
      </a:accent6>
      <a:hlink>
        <a:srgbClr val="CC9900"/>
      </a:hlink>
      <a:folHlink>
        <a:srgbClr val="993366"/>
      </a:folHlink>
    </a:clrScheme>
    <a:fontScheme name="Солнечные дни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Солнечные дни 1">
        <a:dk1>
          <a:srgbClr val="000000"/>
        </a:dk1>
        <a:lt1>
          <a:srgbClr val="FFCC66"/>
        </a:lt1>
        <a:dk2>
          <a:srgbClr val="996633"/>
        </a:dk2>
        <a:lt2>
          <a:srgbClr val="CC6600"/>
        </a:lt2>
        <a:accent1>
          <a:srgbClr val="FF9933"/>
        </a:accent1>
        <a:accent2>
          <a:srgbClr val="CCCCCC"/>
        </a:accent2>
        <a:accent3>
          <a:srgbClr val="FFE2B8"/>
        </a:accent3>
        <a:accent4>
          <a:srgbClr val="000000"/>
        </a:accent4>
        <a:accent5>
          <a:srgbClr val="FFCAAD"/>
        </a:accent5>
        <a:accent6>
          <a:srgbClr val="B9B9B9"/>
        </a:accent6>
        <a:hlink>
          <a:srgbClr val="CC9900"/>
        </a:hlink>
        <a:folHlink>
          <a:srgbClr val="9933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олнечные дни 2">
        <a:dk1>
          <a:srgbClr val="000000"/>
        </a:dk1>
        <a:lt1>
          <a:srgbClr val="FFFFCC"/>
        </a:lt1>
        <a:dk2>
          <a:srgbClr val="996633"/>
        </a:dk2>
        <a:lt2>
          <a:srgbClr val="CC9900"/>
        </a:lt2>
        <a:accent1>
          <a:srgbClr val="FF9933"/>
        </a:accent1>
        <a:accent2>
          <a:srgbClr val="FFFFFF"/>
        </a:accent2>
        <a:accent3>
          <a:srgbClr val="FFFFE2"/>
        </a:accent3>
        <a:accent4>
          <a:srgbClr val="000000"/>
        </a:accent4>
        <a:accent5>
          <a:srgbClr val="FFCAAD"/>
        </a:accent5>
        <a:accent6>
          <a:srgbClr val="E7E7E7"/>
        </a:accent6>
        <a:hlink>
          <a:srgbClr val="FFCC66"/>
        </a:hlink>
        <a:folHlink>
          <a:srgbClr val="9933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олнечные дни 3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EAEAEA"/>
        </a:accent1>
        <a:accent2>
          <a:srgbClr val="5F5F5F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555555"/>
        </a:accent6>
        <a:hlink>
          <a:srgbClr val="CBCBCB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олнечные дни 4">
        <a:dk1>
          <a:srgbClr val="000000"/>
        </a:dk1>
        <a:lt1>
          <a:srgbClr val="F8F8F8"/>
        </a:lt1>
        <a:dk2>
          <a:srgbClr val="006600"/>
        </a:dk2>
        <a:lt2>
          <a:srgbClr val="FFCC00"/>
        </a:lt2>
        <a:accent1>
          <a:srgbClr val="9999FF"/>
        </a:accent1>
        <a:accent2>
          <a:srgbClr val="003300"/>
        </a:accent2>
        <a:accent3>
          <a:srgbClr val="AAB8AA"/>
        </a:accent3>
        <a:accent4>
          <a:srgbClr val="D4D4D4"/>
        </a:accent4>
        <a:accent5>
          <a:srgbClr val="CACAFF"/>
        </a:accent5>
        <a:accent6>
          <a:srgbClr val="002D00"/>
        </a:accent6>
        <a:hlink>
          <a:srgbClr val="009966"/>
        </a:hlink>
        <a:folHlink>
          <a:srgbClr val="66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олнечные дни 5">
        <a:dk1>
          <a:srgbClr val="000000"/>
        </a:dk1>
        <a:lt1>
          <a:srgbClr val="F8F8F8"/>
        </a:lt1>
        <a:dk2>
          <a:srgbClr val="990099"/>
        </a:dk2>
        <a:lt2>
          <a:srgbClr val="FFCC00"/>
        </a:lt2>
        <a:accent1>
          <a:srgbClr val="9999FF"/>
        </a:accent1>
        <a:accent2>
          <a:srgbClr val="660066"/>
        </a:accent2>
        <a:accent3>
          <a:srgbClr val="CAAACA"/>
        </a:accent3>
        <a:accent4>
          <a:srgbClr val="D4D4D4"/>
        </a:accent4>
        <a:accent5>
          <a:srgbClr val="CACAFF"/>
        </a:accent5>
        <a:accent6>
          <a:srgbClr val="5C005C"/>
        </a:accent6>
        <a:hlink>
          <a:srgbClr val="CC00CC"/>
        </a:hlink>
        <a:folHlink>
          <a:srgbClr val="6600CC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Designs\Солнечные дни.pot</Template>
  <TotalTime>1687</TotalTime>
  <Words>413</Words>
  <Application>Microsoft Office PowerPoint</Application>
  <PresentationFormat>Экран (4:3)</PresentationFormat>
  <Paragraphs>117</Paragraphs>
  <Slides>22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6" baseType="lpstr">
      <vt:lpstr>Impact</vt:lpstr>
      <vt:lpstr>Times New Roman</vt:lpstr>
      <vt:lpstr>Wingdings</vt:lpstr>
      <vt:lpstr>Солнечные дни</vt:lpstr>
      <vt:lpstr>Встреча весны в обычаях и традициях моего народа</vt:lpstr>
      <vt:lpstr>Презентация PowerPoint</vt:lpstr>
      <vt:lpstr>Презентация PowerPoint</vt:lpstr>
      <vt:lpstr>Презентация PowerPoint</vt:lpstr>
      <vt:lpstr>Презентация PowerPoint</vt:lpstr>
      <vt:lpstr>Дети с криком и смехом бежали закликать жаворонков, а с ними и весну.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Жаворонок из дрожжевого и пресного теста</vt:lpstr>
      <vt:lpstr>Презентация PowerPoint</vt:lpstr>
      <vt:lpstr>Игра - хоровод «Жаворонки»</vt:lpstr>
      <vt:lpstr>Презентация PowerPoint</vt:lpstr>
      <vt:lpstr>Презентация PowerPoint</vt:lpstr>
      <vt:lpstr>Презентация PowerPoint</vt:lpstr>
      <vt:lpstr>Основные элементы лепки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Acer</cp:lastModifiedBy>
  <cp:revision>119</cp:revision>
  <dcterms:created xsi:type="dcterms:W3CDTF">1601-01-01T00:00:00Z</dcterms:created>
  <dcterms:modified xsi:type="dcterms:W3CDTF">2020-03-25T17:25:00Z</dcterms:modified>
</cp:coreProperties>
</file>