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sldIdLst>
    <p:sldId id="256" r:id="rId4"/>
    <p:sldId id="261" r:id="rId5"/>
    <p:sldId id="286" r:id="rId6"/>
    <p:sldId id="273" r:id="rId7"/>
    <p:sldId id="287" r:id="rId8"/>
    <p:sldId id="269" r:id="rId9"/>
    <p:sldId id="293" r:id="rId10"/>
    <p:sldId id="294" r:id="rId11"/>
    <p:sldId id="295" r:id="rId12"/>
    <p:sldId id="288" r:id="rId13"/>
    <p:sldId id="303" r:id="rId14"/>
    <p:sldId id="299" r:id="rId15"/>
    <p:sldId id="265" r:id="rId16"/>
    <p:sldId id="285" r:id="rId17"/>
    <p:sldId id="291" r:id="rId18"/>
    <p:sldId id="290" r:id="rId19"/>
    <p:sldId id="292" r:id="rId20"/>
    <p:sldId id="302" r:id="rId21"/>
    <p:sldId id="277" r:id="rId22"/>
    <p:sldId id="301" r:id="rId23"/>
    <p:sldId id="289" r:id="rId24"/>
    <p:sldId id="296" r:id="rId25"/>
    <p:sldId id="298" r:id="rId26"/>
    <p:sldId id="262" r:id="rId2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9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2A40D"/>
    <a:srgbClr val="32AE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26" autoAdjust="0"/>
    <p:restoredTop sz="94483" autoAdjust="0"/>
  </p:normalViewPr>
  <p:slideViewPr>
    <p:cSldViewPr>
      <p:cViewPr>
        <p:scale>
          <a:sx n="130" d="100"/>
          <a:sy n="130" d="100"/>
        </p:scale>
        <p:origin x="-1140" y="-360"/>
      </p:cViewPr>
      <p:guideLst>
        <p:guide orient="horz" pos="139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794902"/>
            <a:ext cx="5292080" cy="1080121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772" y="2947030"/>
            <a:ext cx="5292080" cy="4888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  <p:pic>
        <p:nvPicPr>
          <p:cNvPr id="1026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2640" y="657349"/>
            <a:ext cx="1765300" cy="391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572242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14830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3311860" y="737642"/>
            <a:ext cx="2520280" cy="25202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2351" y="1139211"/>
            <a:ext cx="819298" cy="181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9484" y="938231"/>
            <a:ext cx="1584176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789484" y="938231"/>
            <a:ext cx="792088" cy="35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604" y="0"/>
            <a:ext cx="158417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735" y="2931790"/>
            <a:ext cx="945499" cy="209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599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399842"/>
            <a:ext cx="9144000" cy="17436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4043561" y="2859782"/>
            <a:ext cx="1080120" cy="108012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8057" y="3010192"/>
            <a:ext cx="351128" cy="77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6867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290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960850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43508" y="92609"/>
            <a:ext cx="8856984" cy="49582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2792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65584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983760" y="1347774"/>
            <a:ext cx="2160240" cy="18720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2328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656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6984000" y="3219822"/>
            <a:ext cx="2160000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1596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932113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31590"/>
            <a:ext cx="7230270" cy="367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13480" y="1626257"/>
            <a:ext cx="3465217" cy="25626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467544" y="3363838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26058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759754"/>
            <a:ext cx="9144000" cy="2211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3208" y="1042230"/>
            <a:ext cx="2869272" cy="347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380312" y="1175233"/>
            <a:ext cx="1008112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643269" y="1261134"/>
            <a:ext cx="1654766" cy="2556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00137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860032" y="0"/>
            <a:ext cx="36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896032" y="1311750"/>
            <a:ext cx="180000" cy="25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3440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30765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95063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181632"/>
            <a:ext cx="601216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131840" y="757696"/>
            <a:ext cx="601216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3059832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46470" y="1131590"/>
            <a:ext cx="3059832" cy="40119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88877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11510"/>
            <a:ext cx="6444208" cy="43204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35622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223854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312086" y="195487"/>
            <a:ext cx="1944216" cy="47525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42137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444208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444208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986213" y="267494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86213" y="2715766"/>
            <a:ext cx="2160000" cy="21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09397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3291830"/>
            <a:ext cx="874846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3867894"/>
            <a:ext cx="87484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4963500"/>
            <a:ext cx="91440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544" y="339502"/>
            <a:ext cx="3312128" cy="280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995936" y="339502"/>
            <a:ext cx="468052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9593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61619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7236456" y="1815574"/>
            <a:ext cx="1440000" cy="133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52426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xmlns="" val="3106909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8182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2116108" y="843558"/>
            <a:ext cx="4896544" cy="3456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2116108" y="0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2116108" y="4948014"/>
            <a:ext cx="4896544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16108" y="3049518"/>
            <a:ext cx="4896544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116108" y="3625582"/>
            <a:ext cx="489654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155985" y="1156325"/>
            <a:ext cx="816788" cy="181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2" r:id="rId2"/>
    <p:sldLayoutId id="2147483670" r:id="rId3"/>
    <p:sldLayoutId id="2147483652" r:id="rId4"/>
    <p:sldLayoutId id="2147483671" r:id="rId5"/>
    <p:sldLayoutId id="2147483655" r:id="rId6"/>
    <p:sldLayoutId id="2147483662" r:id="rId7"/>
    <p:sldLayoutId id="2147483663" r:id="rId8"/>
    <p:sldLayoutId id="2147483665" r:id="rId9"/>
    <p:sldLayoutId id="2147483666" r:id="rId10"/>
    <p:sldLayoutId id="2147483667" r:id="rId11"/>
    <p:sldLayoutId id="2147483664" r:id="rId12"/>
    <p:sldLayoutId id="2147483668" r:id="rId13"/>
    <p:sldLayoutId id="2147483669" r:id="rId14"/>
    <p:sldLayoutId id="2147483673" r:id="rId15"/>
    <p:sldLayoutId id="2147483656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9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fs23.infourok.ru/file/0ff7-0003b976-06c9d148.docx" TargetMode="External"/><Relationship Id="rId3" Type="http://schemas.openxmlformats.org/officeDocument/2006/relationships/hyperlink" Target="https://fs23.infourok.ru/file/0fec-0003b96b-6b72e6fb.docx" TargetMode="External"/><Relationship Id="rId7" Type="http://schemas.openxmlformats.org/officeDocument/2006/relationships/hyperlink" Target="https://fs23.infourok.ru/file/0ad2-00001e59-b2908905.pptx" TargetMode="External"/><Relationship Id="rId12" Type="http://schemas.openxmlformats.org/officeDocument/2006/relationships/hyperlink" Target="https://fs23.infourok.ru/file/0fe8-0003b967-2392e89f.pptx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fs23.infourok.ru/file/0aa4-00001e2b-72aa7ffe.mp4" TargetMode="External"/><Relationship Id="rId11" Type="http://schemas.openxmlformats.org/officeDocument/2006/relationships/hyperlink" Target="https://fs23.infourok.ru/file/0ff8-0003b977-a4c7b506.docx" TargetMode="External"/><Relationship Id="rId5" Type="http://schemas.openxmlformats.org/officeDocument/2006/relationships/hyperlink" Target="&#1053;&#1072;&#1095;&#1072;&#1083;&#1086;%20&#1089;&#1077;&#1085;&#1086;&#1082;&#1086;&#1089;&#1072;%20&#1050;&#1086;&#1088;&#1077;&#1087;&#1072;&#1085;&#1086;&#1074;&#1072;%20&#1042;&#1072;&#1083;&#1077;&#1085;&#1090;&#1080;&#1085;&#1072;.docx" TargetMode="External"/><Relationship Id="rId10" Type="http://schemas.openxmlformats.org/officeDocument/2006/relationships/hyperlink" Target="https://vk.com/public193859456?w=wall-193859456_129" TargetMode="External"/><Relationship Id="rId4" Type="http://schemas.openxmlformats.org/officeDocument/2006/relationships/hyperlink" Target="https://vk.com/video69965108_456239083" TargetMode="External"/><Relationship Id="rId9" Type="http://schemas.openxmlformats.org/officeDocument/2006/relationships/hyperlink" Target="https://fs23.infourok.ru/file/0a9d-00001e24-962f175d.mp4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fs23.infourok.ru/file/1111-0003ba90-3a99b83e.pptx" TargetMode="External"/><Relationship Id="rId3" Type="http://schemas.openxmlformats.org/officeDocument/2006/relationships/hyperlink" Target="https://fs23.infourok.ru/file/104c-0003b9cb-0d534422.docx" TargetMode="External"/><Relationship Id="rId7" Type="http://schemas.openxmlformats.org/officeDocument/2006/relationships/hyperlink" Target="https://fs23.infourok.ru/file/10ed-0003ba6c-f7cc5944.docx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fs23.infourok.ru/file/10a9-0003ba28-ad6af681.docx" TargetMode="External"/><Relationship Id="rId5" Type="http://schemas.openxmlformats.org/officeDocument/2006/relationships/hyperlink" Target="https://fs23.infourok.ru/file/109a-0003ba19-0fb3f6a5.docx" TargetMode="External"/><Relationship Id="rId4" Type="http://schemas.openxmlformats.org/officeDocument/2006/relationships/hyperlink" Target="https://fs23.infourok.ru/file/0a9f-00001e26-94097546.mp4" TargetMode="External"/><Relationship Id="rId9" Type="http://schemas.openxmlformats.org/officeDocument/2006/relationships/hyperlink" Target="https://fs23.infourok.ru/file/1113-0003ba92-5870bc7c.pptx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doc156663938_576652649?hash=bce8f7cd8662edf223&amp;dl=7b938febdf1eaafc7d" TargetMode="External"/><Relationship Id="rId3" Type="http://schemas.openxmlformats.org/officeDocument/2006/relationships/hyperlink" Target="https://fs23.infourok.ru/file/0ab1-00001e38-656a5041.mp4" TargetMode="External"/><Relationship Id="rId7" Type="http://schemas.openxmlformats.org/officeDocument/2006/relationships/hyperlink" Target="https://vk.com/video-183784260_456239036?list=47f265b971592c1d73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fs23.infourok.ru/file/0abb-00001e42-48832ba4.mp4" TargetMode="External"/><Relationship Id="rId11" Type="http://schemas.openxmlformats.org/officeDocument/2006/relationships/hyperlink" Target="https://fs23.infourok.ru/file/0831-0003d8c0-13b44e44.docx" TargetMode="External"/><Relationship Id="rId5" Type="http://schemas.openxmlformats.org/officeDocument/2006/relationships/hyperlink" Target="https://vk.com/doc156663938_576653067?hash=0d382aa7d029e20595&amp;dl=3ddfb56e1894a900b8" TargetMode="External"/><Relationship Id="rId10" Type="http://schemas.openxmlformats.org/officeDocument/2006/relationships/hyperlink" Target="https://fs23.infourok.ru/file/0aac-00001e33-b2706954.mp4" TargetMode="External"/><Relationship Id="rId4" Type="http://schemas.openxmlformats.org/officeDocument/2006/relationships/hyperlink" Target="https://fs23.infourok.ru/file/0ab5-00001e3c-46e8292d.mp4" TargetMode="External"/><Relationship Id="rId9" Type="http://schemas.openxmlformats.org/officeDocument/2006/relationships/hyperlink" Target="https://vk.com/doc156663938_576652871?hash=6453c957af247f6726&amp;dl=fc8a83328a7eb4aac7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https://vk.com/id69965108?w=wall69965108_1530/all" TargetMode="External"/><Relationship Id="rId7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vk.com/id69965108?w=wall69965108_1535/all" TargetMode="External"/><Relationship Id="rId5" Type="http://schemas.openxmlformats.org/officeDocument/2006/relationships/hyperlink" Target="https://vk.com/id69965108?w=wall69965108_1532/all" TargetMode="External"/><Relationship Id="rId10" Type="http://schemas.openxmlformats.org/officeDocument/2006/relationships/image" Target="../media/image13.jpeg"/><Relationship Id="rId4" Type="http://schemas.openxmlformats.org/officeDocument/2006/relationships/hyperlink" Target="https://vk.com/id69965108?w=wall69965108_1531/all" TargetMode="External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https://vk.com/id69965108?w=wall69965108_1536/all" TargetMode="External"/><Relationship Id="rId7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hyperlink" Target="https://vk.com/id69965108?w=wall69965108_1538/all" TargetMode="External"/><Relationship Id="rId10" Type="http://schemas.openxmlformats.org/officeDocument/2006/relationships/hyperlink" Target="https://vk.com/id69965108?w=wall69965108_1539/all" TargetMode="External"/><Relationship Id="rId4" Type="http://schemas.openxmlformats.org/officeDocument/2006/relationships/hyperlink" Target="https://vk.com/id69965108?w=wall69965108_1537/all" TargetMode="External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hyperlink" Target="https://vk.com/id69965108?w=wall69965108_1542/all" TargetMode="External"/><Relationship Id="rId7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vk.com/id69965108?w=wall69965108_1548/all" TargetMode="External"/><Relationship Id="rId5" Type="http://schemas.openxmlformats.org/officeDocument/2006/relationships/hyperlink" Target="https://vk.com/id69965108?w=wall69965108_1545/all" TargetMode="External"/><Relationship Id="rId10" Type="http://schemas.openxmlformats.org/officeDocument/2006/relationships/image" Target="../media/image21.jpeg"/><Relationship Id="rId4" Type="http://schemas.openxmlformats.org/officeDocument/2006/relationships/hyperlink" Target="https://vk.com/id69965108?w=wall69965108_1544/all" TargetMode="External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5.jpeg"/><Relationship Id="rId3" Type="http://schemas.openxmlformats.org/officeDocument/2006/relationships/hyperlink" Target="https://vk.com/id69965108?w=wall69965108_1550/all" TargetMode="External"/><Relationship Id="rId7" Type="http://schemas.openxmlformats.org/officeDocument/2006/relationships/image" Target="../media/image22.jpeg"/><Relationship Id="rId12" Type="http://schemas.openxmlformats.org/officeDocument/2006/relationships/hyperlink" Target="https://vk.com/id69965108?w=wall69965108_1581/all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vk.com/id69965108?w=wall69965108_1582/all" TargetMode="External"/><Relationship Id="rId11" Type="http://schemas.openxmlformats.org/officeDocument/2006/relationships/image" Target="../media/image24.jpeg"/><Relationship Id="rId5" Type="http://schemas.openxmlformats.org/officeDocument/2006/relationships/hyperlink" Target="https://vk.com/id69965108?w=wall69965108_1569/all" TargetMode="External"/><Relationship Id="rId10" Type="http://schemas.openxmlformats.org/officeDocument/2006/relationships/hyperlink" Target="https://vk.com/id69965108?w=wall69965108_1571/all" TargetMode="External"/><Relationship Id="rId4" Type="http://schemas.openxmlformats.org/officeDocument/2006/relationships/hyperlink" Target="https://vk.com/id69965108?w=wall69965108_1567/all" TargetMode="External"/><Relationship Id="rId9" Type="http://schemas.openxmlformats.org/officeDocument/2006/relationships/hyperlink" Target="https://vk.com/id69965108?w=wall69965108_1572/all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id69965108?w=wall69965108_1520/all" TargetMode="External"/><Relationship Id="rId13" Type="http://schemas.openxmlformats.org/officeDocument/2006/relationships/image" Target="../media/image29.jpeg"/><Relationship Id="rId3" Type="http://schemas.openxmlformats.org/officeDocument/2006/relationships/slide" Target="slide2.xml"/><Relationship Id="rId7" Type="http://schemas.openxmlformats.org/officeDocument/2006/relationships/hyperlink" Target="https://vk.com/id69965108?w=wall69965108_1623/all" TargetMode="External"/><Relationship Id="rId12" Type="http://schemas.openxmlformats.org/officeDocument/2006/relationships/image" Target="../media/image28.jpe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vk.com/public193859456?w=wall-193859456_177" TargetMode="External"/><Relationship Id="rId11" Type="http://schemas.openxmlformats.org/officeDocument/2006/relationships/hyperlink" Target="https://vk.com/public193859456?w=wall-193859456_237" TargetMode="External"/><Relationship Id="rId5" Type="http://schemas.openxmlformats.org/officeDocument/2006/relationships/hyperlink" Target="https://vk.com/id69965108?w=wall69965108_1518/all" TargetMode="External"/><Relationship Id="rId10" Type="http://schemas.openxmlformats.org/officeDocument/2006/relationships/package" Target="../embeddings/____________Microsoft_Office_PowerPoint1.pptx"/><Relationship Id="rId4" Type="http://schemas.openxmlformats.org/officeDocument/2006/relationships/hyperlink" Target="https://vk.com/public193859456?w=wall-193859456_131" TargetMode="External"/><Relationship Id="rId9" Type="http://schemas.openxmlformats.org/officeDocument/2006/relationships/image" Target="../media/image27.jpeg"/><Relationship Id="rId1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___Microsoft_Office_PowerPoint2.pptx"/><Relationship Id="rId13" Type="http://schemas.openxmlformats.org/officeDocument/2006/relationships/hyperlink" Target="https://vk.com/public162744980?w=wall-162744980_1083" TargetMode="External"/><Relationship Id="rId3" Type="http://schemas.openxmlformats.org/officeDocument/2006/relationships/slide" Target="slide2.xml"/><Relationship Id="rId7" Type="http://schemas.openxmlformats.org/officeDocument/2006/relationships/hyperlink" Target="https://vk.com/public162744980?w=wall-162744980_1080" TargetMode="External"/><Relationship Id="rId12" Type="http://schemas.openxmlformats.org/officeDocument/2006/relationships/image" Target="../media/image34.jpe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6" Type="http://schemas.openxmlformats.org/officeDocument/2006/relationships/hyperlink" Target="https://vk.com/id69965108?w=wall69965108_1632/all" TargetMode="External"/><Relationship Id="rId11" Type="http://schemas.openxmlformats.org/officeDocument/2006/relationships/image" Target="../media/image33.jpeg"/><Relationship Id="rId5" Type="http://schemas.openxmlformats.org/officeDocument/2006/relationships/hyperlink" Target="https://vk.com/id69965108?w=wall69965108_1631/all" TargetMode="External"/><Relationship Id="rId10" Type="http://schemas.openxmlformats.org/officeDocument/2006/relationships/image" Target="../media/image32.jpeg"/><Relationship Id="rId4" Type="http://schemas.openxmlformats.org/officeDocument/2006/relationships/hyperlink" Target="https://vk.com/id69965108?w=wall69965108_1630/all" TargetMode="External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___Microsoft_Office_PowerPoint3.pptx"/><Relationship Id="rId13" Type="http://schemas.openxmlformats.org/officeDocument/2006/relationships/image" Target="../media/image37.jpeg"/><Relationship Id="rId3" Type="http://schemas.openxmlformats.org/officeDocument/2006/relationships/slide" Target="slide2.xml"/><Relationship Id="rId7" Type="http://schemas.openxmlformats.org/officeDocument/2006/relationships/hyperlink" Target="https://vk.com/id69965108?w=wall69965108_1520/all" TargetMode="External"/><Relationship Id="rId12" Type="http://schemas.openxmlformats.org/officeDocument/2006/relationships/image" Target="../media/image36.jpeg"/><Relationship Id="rId2" Type="http://schemas.openxmlformats.org/officeDocument/2006/relationships/slideLayout" Target="../slideLayouts/slideLayout8.xml"/><Relationship Id="rId16" Type="http://schemas.openxmlformats.org/officeDocument/2006/relationships/hyperlink" Target="https://vk.com/@-151736384-a-zovut-ee-ufereva-elizaveta" TargetMode="External"/><Relationship Id="rId1" Type="http://schemas.openxmlformats.org/officeDocument/2006/relationships/vmlDrawing" Target="../drawings/vmlDrawing3.vml"/><Relationship Id="rId6" Type="http://schemas.openxmlformats.org/officeDocument/2006/relationships/hyperlink" Target="https://vk.com/id69965108?w=wall69965108_1607/all" TargetMode="External"/><Relationship Id="rId11" Type="http://schemas.openxmlformats.org/officeDocument/2006/relationships/hyperlink" Target="https://vk.com/public193859456?w=wall-193859456_210" TargetMode="External"/><Relationship Id="rId5" Type="http://schemas.openxmlformats.org/officeDocument/2006/relationships/hyperlink" Target="https://vk.com/id69965108?w=wall69965108_1599/all" TargetMode="External"/><Relationship Id="rId15" Type="http://schemas.openxmlformats.org/officeDocument/2006/relationships/image" Target="../media/image38.jpeg"/><Relationship Id="rId10" Type="http://schemas.openxmlformats.org/officeDocument/2006/relationships/hyperlink" Target="https://vk.com/public193859456?w=wall-193859456_209" TargetMode="External"/><Relationship Id="rId4" Type="http://schemas.openxmlformats.org/officeDocument/2006/relationships/hyperlink" Target="https://vk.com/im?peers=370481121_411851994&amp;sel=133960643" TargetMode="External"/><Relationship Id="rId9" Type="http://schemas.openxmlformats.org/officeDocument/2006/relationships/image" Target="../media/image35.jpeg"/><Relationship Id="rId14" Type="http://schemas.openxmlformats.org/officeDocument/2006/relationships/hyperlink" Target="https://vk.com/id69965108?w=wall69965108_1641/all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fs23.infourok.ru/file/0ad2-00001e59-b2908905.pptx" TargetMode="External"/><Relationship Id="rId3" Type="http://schemas.openxmlformats.org/officeDocument/2006/relationships/hyperlink" Target="https://vk.com/video20179860_456239161?list=86fbd3ffe7f9f70024" TargetMode="External"/><Relationship Id="rId7" Type="http://schemas.openxmlformats.org/officeDocument/2006/relationships/hyperlink" Target="https://vk.com/public193859456?w=wall-193859456_179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vk.com/id69965108?w=wall69965108_1372/all" TargetMode="External"/><Relationship Id="rId11" Type="http://schemas.openxmlformats.org/officeDocument/2006/relationships/hyperlink" Target="https://infourok.ru/tvorcheskaya-rabota-anyashurskij-samorodok-andreev-evgenij-veniaminovich-4140529.html" TargetMode="External"/><Relationship Id="rId5" Type="http://schemas.openxmlformats.org/officeDocument/2006/relationships/hyperlink" Target="https://vk.com/id69965108?w=wall69965108_1406/all" TargetMode="External"/><Relationship Id="rId10" Type="http://schemas.openxmlformats.org/officeDocument/2006/relationships/hyperlink" Target="https://vk.com/id69965108?w=wall69965108_1228/all" TargetMode="External"/><Relationship Id="rId4" Type="http://schemas.openxmlformats.org/officeDocument/2006/relationships/hyperlink" Target="https://vk.com/id69965108?w=wall69965108_1434/all" TargetMode="External"/><Relationship Id="rId9" Type="http://schemas.openxmlformats.org/officeDocument/2006/relationships/hyperlink" Target="https://fs23.infourok.ru/file/0ff7-0003b976-06c9d148.docx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slide" Target="slide2.xml"/><Relationship Id="rId7" Type="http://schemas.openxmlformats.org/officeDocument/2006/relationships/image" Target="../media/image39.jpeg"/><Relationship Id="rId2" Type="http://schemas.openxmlformats.org/officeDocument/2006/relationships/hyperlink" Target="https://vk.com/id69965108?w=wall69965108_1506/all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vk.com/id69965108?w=wall69965108_1505/all" TargetMode="External"/><Relationship Id="rId5" Type="http://schemas.openxmlformats.org/officeDocument/2006/relationships/hyperlink" Target="https://vk.com/id69965108?w=wall69965108_1507/all" TargetMode="External"/><Relationship Id="rId10" Type="http://schemas.openxmlformats.org/officeDocument/2006/relationships/image" Target="../media/image42.jpeg"/><Relationship Id="rId4" Type="http://schemas.openxmlformats.org/officeDocument/2006/relationships/hyperlink" Target="https://vk.com/id69965108?w=wall69965108_1514/all" TargetMode="External"/><Relationship Id="rId9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hyperlink" Target="https://vk.com/id69965108?w=wall69965108_1540/all" TargetMode="External"/><Relationship Id="rId7" Type="http://schemas.openxmlformats.org/officeDocument/2006/relationships/image" Target="../media/image44.jpeg"/><Relationship Id="rId2" Type="http://schemas.openxmlformats.org/officeDocument/2006/relationships/hyperlink" Target="https://vk.com/video-198936285_456239021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3.jpeg"/><Relationship Id="rId5" Type="http://schemas.openxmlformats.org/officeDocument/2006/relationships/hyperlink" Target="https://vk.com/id69965108?w=wall69965108_1543/all" TargetMode="External"/><Relationship Id="rId4" Type="http://schemas.openxmlformats.org/officeDocument/2006/relationships/slide" Target="slide2.xml"/><Relationship Id="rId9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hyperlink" Target="https://vk.com/id69965108?w=wall69965108_1551/all" TargetMode="External"/><Relationship Id="rId7" Type="http://schemas.openxmlformats.org/officeDocument/2006/relationships/image" Target="../media/image48.jpeg"/><Relationship Id="rId2" Type="http://schemas.openxmlformats.org/officeDocument/2006/relationships/hyperlink" Target="https://vk.com/id69965108?w=wall69965108_1554/all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jpeg"/><Relationship Id="rId5" Type="http://schemas.openxmlformats.org/officeDocument/2006/relationships/hyperlink" Target="https://vk.com/id69965108?w=wall69965108_1552/all" TargetMode="External"/><Relationship Id="rId4" Type="http://schemas.openxmlformats.org/officeDocument/2006/relationships/slide" Target="slide2.xml"/><Relationship Id="rId9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hyperlink" Target="https://vk.com/id69965108?w=wall69965108_1561/all" TargetMode="External"/><Relationship Id="rId7" Type="http://schemas.openxmlformats.org/officeDocument/2006/relationships/image" Target="../media/image53.jpeg"/><Relationship Id="rId2" Type="http://schemas.openxmlformats.org/officeDocument/2006/relationships/hyperlink" Target="https://vk.com/id69965108?w=wall69965108_1618/all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slide" Target="slide2.xml"/><Relationship Id="rId7" Type="http://schemas.openxmlformats.org/officeDocument/2006/relationships/image" Target="../media/image57.jpeg"/><Relationship Id="rId2" Type="http://schemas.openxmlformats.org/officeDocument/2006/relationships/hyperlink" Target="https://vk.com/video-162744980_456239091?list=5c44f40965cf9226ca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hyperlink" Target="https://vk.com/id69965108?w=wall69965108_1629/all" TargetMode="External"/><Relationship Id="rId9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id69965108?w=wall69965108_1484/all" TargetMode="External"/><Relationship Id="rId3" Type="http://schemas.openxmlformats.org/officeDocument/2006/relationships/hyperlink" Target="https://vk.com/id69965108?w=wall69965108_1187/all" TargetMode="External"/><Relationship Id="rId7" Type="http://schemas.openxmlformats.org/officeDocument/2006/relationships/hyperlink" Target="https://vk.com/public193859456?w=wall-193859456_190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vk.com/public193859456?w=wall-193859456_206" TargetMode="External"/><Relationship Id="rId5" Type="http://schemas.openxmlformats.org/officeDocument/2006/relationships/hyperlink" Target="https://vk.com/public193859456?w=wall-193859456_201" TargetMode="External"/><Relationship Id="rId10" Type="http://schemas.openxmlformats.org/officeDocument/2006/relationships/hyperlink" Target="https://vk.com/id69965108?w=wall69965108_1170/all" TargetMode="External"/><Relationship Id="rId4" Type="http://schemas.openxmlformats.org/officeDocument/2006/relationships/hyperlink" Target="https://infourok.ru/user/begeneeva-elena-rudolfovna/page/uspehi-detej" TargetMode="External"/><Relationship Id="rId9" Type="http://schemas.openxmlformats.org/officeDocument/2006/relationships/hyperlink" Target="https://vk.com/id69965108?w=wall69965108_1169/al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photo69965108_457241175" TargetMode="External"/><Relationship Id="rId7" Type="http://schemas.openxmlformats.org/officeDocument/2006/relationships/hyperlink" Target="https://vk.com/public155643439?w=wall-155643439_49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vk.com/public155643439?w=wall-155643439_46" TargetMode="External"/><Relationship Id="rId5" Type="http://schemas.openxmlformats.org/officeDocument/2006/relationships/hyperlink" Target="https://infourok.ru/user/begeneeva-elena-rudolfovna/page/uspehi-detej" TargetMode="External"/><Relationship Id="rId4" Type="http://schemas.openxmlformats.org/officeDocument/2006/relationships/hyperlink" Target="https://vk.com/id69965108?w=wall69965108_1182/all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id69965108?w=wall69965108_1214/all" TargetMode="External"/><Relationship Id="rId3" Type="http://schemas.openxmlformats.org/officeDocument/2006/relationships/hyperlink" Target="https://vk.com/id69965108?w=wall69965108_1638/all" TargetMode="External"/><Relationship Id="rId7" Type="http://schemas.openxmlformats.org/officeDocument/2006/relationships/hyperlink" Target="https://vk.com/id69965108?w=wall69965108_1164/all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nfourok.ru/user/begeneeva-elena-rudolfovna/page/uspehi-detej" TargetMode="External"/><Relationship Id="rId5" Type="http://schemas.openxmlformats.org/officeDocument/2006/relationships/hyperlink" Target="https://vk.com/id69965108?w=wall69965108_1493/all" TargetMode="External"/><Relationship Id="rId4" Type="http://schemas.openxmlformats.org/officeDocument/2006/relationships/hyperlink" Target="https://vk.com/id69965108?w=wall69965108_1482/all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fs23.infourok.ru/file/0030-00004e4f-e4e0b6b5.mp4" TargetMode="External"/><Relationship Id="rId3" Type="http://schemas.openxmlformats.org/officeDocument/2006/relationships/slide" Target="slide2.xml"/><Relationship Id="rId7" Type="http://schemas.openxmlformats.org/officeDocument/2006/relationships/hyperlink" Target="https://vk.com/id69965108?w=wall69965108_1505/all" TargetMode="External"/><Relationship Id="rId2" Type="http://schemas.openxmlformats.org/officeDocument/2006/relationships/hyperlink" Target="https://fs23.infourok.ru/file/0ae3-00001e6a-b55c3a96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nfourok.ru/user/begeneeva-elena-rudolfovna/page/moi-uspehi" TargetMode="External"/><Relationship Id="rId5" Type="http://schemas.openxmlformats.org/officeDocument/2006/relationships/hyperlink" Target="https://vk.com/id69965108?z=photo69965108_457243440/wall69965108_1601" TargetMode="External"/><Relationship Id="rId4" Type="http://schemas.openxmlformats.org/officeDocument/2006/relationships/hyperlink" Target="https://vk.com/id69965108?z=photo69965108_457243008/album69965108_00/rev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public193859456" TargetMode="External"/><Relationship Id="rId13" Type="http://schemas.openxmlformats.org/officeDocument/2006/relationships/hyperlink" Target="https://vk.com/id69965108" TargetMode="External"/><Relationship Id="rId3" Type="http://schemas.openxmlformats.org/officeDocument/2006/relationships/hyperlink" Target="https://yadi.sk/i/fTUSOQhkLzZSKg" TargetMode="External"/><Relationship Id="rId7" Type="http://schemas.openxmlformats.org/officeDocument/2006/relationships/image" Target="../media/image62.jpeg"/><Relationship Id="rId12" Type="http://schemas.openxmlformats.org/officeDocument/2006/relationships/hyperlink" Target="https://infourok.ru/user/begeneeva-elena-rudolfovna/material" TargetMode="External"/><Relationship Id="rId2" Type="http://schemas.openxmlformats.org/officeDocument/2006/relationships/hyperlink" Target="https://vk.com/public193859456?w=wall-193859456_150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jpeg"/><Relationship Id="rId11" Type="http://schemas.openxmlformats.org/officeDocument/2006/relationships/hyperlink" Target="https://infourok.ru/user/begeneeva-elena-rudolfovna/page/proekty" TargetMode="External"/><Relationship Id="rId5" Type="http://schemas.openxmlformats.org/officeDocument/2006/relationships/image" Target="../media/image60.png"/><Relationship Id="rId10" Type="http://schemas.openxmlformats.org/officeDocument/2006/relationships/hyperlink" Target="https://infourok.ru/user/begeneeva-elena-rudolfovna/page/programmy-razrabotki-scenarii" TargetMode="External"/><Relationship Id="rId4" Type="http://schemas.openxmlformats.org/officeDocument/2006/relationships/hyperlink" Target="https://vk.com/public155643439?z=photo-155643439_457239019/album-155643439_00/rev" TargetMode="External"/><Relationship Id="rId9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63888" y="1794902"/>
            <a:ext cx="5580112" cy="1080121"/>
          </a:xfrm>
        </p:spPr>
        <p:txBody>
          <a:bodyPr/>
          <a:lstStyle/>
          <a:p>
            <a:endParaRPr lang="ru-RU" altLang="ko-KR" sz="3600" dirty="0" smtClean="0">
              <a:ea typeface="맑은 고딕" pitchFamily="50" charset="-127"/>
            </a:endParaRPr>
          </a:p>
          <a:p>
            <a:r>
              <a:rPr lang="ru-RU" altLang="ko-KR" sz="3600" dirty="0" smtClean="0">
                <a:ea typeface="맑은 고딕" pitchFamily="50" charset="-127"/>
              </a:rPr>
              <a:t>Отчет о мероприятиях в рамках празднования 100-летия государственности УР </a:t>
            </a:r>
          </a:p>
          <a:p>
            <a:endParaRPr lang="en-US" altLang="ko-KR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563888" y="3651870"/>
            <a:ext cx="5400600" cy="864096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ru-RU" altLang="ko-KR" b="1" dirty="0" smtClean="0"/>
              <a:t>Составитель отчета – </a:t>
            </a:r>
            <a:r>
              <a:rPr lang="ru-RU" altLang="ko-KR" b="1" dirty="0" err="1" smtClean="0"/>
              <a:t>Бегенеева</a:t>
            </a:r>
            <a:r>
              <a:rPr lang="ru-RU" altLang="ko-KR" b="1" dirty="0" smtClean="0"/>
              <a:t> Елена Рудольфовна, педагог дополнительного образования МБОУ  ДО «</a:t>
            </a:r>
            <a:r>
              <a:rPr lang="ru-RU" altLang="ko-KR" b="1" dirty="0" err="1" smtClean="0"/>
              <a:t>Дебесский</a:t>
            </a:r>
            <a:r>
              <a:rPr lang="ru-RU" altLang="ko-KR" b="1" dirty="0" smtClean="0"/>
              <a:t> ЦТ», учитель изобразительного искусства МБОУ «</a:t>
            </a:r>
            <a:r>
              <a:rPr lang="ru-RU" altLang="ko-KR" b="1" dirty="0" err="1" smtClean="0"/>
              <a:t>Тыловайская</a:t>
            </a:r>
            <a:r>
              <a:rPr lang="ru-RU" altLang="ko-KR" b="1" dirty="0" smtClean="0"/>
              <a:t> СОШ»</a:t>
            </a:r>
          </a:p>
          <a:p>
            <a:pPr>
              <a:spcBef>
                <a:spcPts val="0"/>
              </a:spcBef>
              <a:defRPr/>
            </a:pPr>
            <a:r>
              <a:rPr lang="ru-RU" altLang="ko-KR" b="1" dirty="0" smtClean="0"/>
              <a:t>12.11.2020 г.</a:t>
            </a:r>
            <a:endParaRPr lang="en-US" altLang="ko-KR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195486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600" dirty="0" smtClean="0">
                <a:solidFill>
                  <a:schemeClr val="bg1"/>
                </a:solidFill>
                <a:cs typeface="Arial" pitchFamily="34" charset="0"/>
              </a:rPr>
              <a:t>МБОУ ДО«</a:t>
            </a:r>
            <a:r>
              <a:rPr lang="ru-RU" altLang="ko-KR" sz="1600" dirty="0" err="1" smtClean="0">
                <a:solidFill>
                  <a:schemeClr val="bg1"/>
                </a:solidFill>
                <a:cs typeface="Arial" pitchFamily="34" charset="0"/>
              </a:rPr>
              <a:t>Дебёсский</a:t>
            </a:r>
            <a:r>
              <a:rPr lang="ru-RU" altLang="ko-KR" sz="1600" dirty="0" smtClean="0">
                <a:solidFill>
                  <a:schemeClr val="bg1"/>
                </a:solidFill>
                <a:cs typeface="Arial" pitchFamily="34" charset="0"/>
              </a:rPr>
              <a:t> Центр творчества» </a:t>
            </a:r>
          </a:p>
          <a:p>
            <a:pPr algn="r"/>
            <a:r>
              <a:rPr lang="ru-RU" altLang="ko-KR" sz="1600" dirty="0" smtClean="0">
                <a:solidFill>
                  <a:schemeClr val="bg1"/>
                </a:solidFill>
                <a:cs typeface="Arial" pitchFamily="34" charset="0"/>
              </a:rPr>
              <a:t>МБОУ «</a:t>
            </a:r>
            <a:r>
              <a:rPr lang="ru-RU" altLang="ko-KR" sz="1600" dirty="0" err="1" smtClean="0">
                <a:solidFill>
                  <a:schemeClr val="bg1"/>
                </a:solidFill>
                <a:cs typeface="Arial" pitchFamily="34" charset="0"/>
              </a:rPr>
              <a:t>Тыловайская</a:t>
            </a:r>
            <a:r>
              <a:rPr lang="ru-RU" altLang="ko-KR" sz="1600" dirty="0" smtClean="0">
                <a:solidFill>
                  <a:schemeClr val="bg1"/>
                </a:solidFill>
                <a:cs typeface="Arial" pitchFamily="34" charset="0"/>
              </a:rPr>
              <a:t> СОШ»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555776" y="195486"/>
            <a:ext cx="6588224" cy="72008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cs typeface="Arial" pitchFamily="34" charset="0"/>
              </a:rPr>
              <a:t>Содержание </a:t>
            </a:r>
            <a:endParaRPr lang="en-US" sz="3600" dirty="0"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59832" y="987574"/>
            <a:ext cx="5342754" cy="566560"/>
            <a:chOff x="3131840" y="1491630"/>
            <a:chExt cx="5256584" cy="576064"/>
          </a:xfrm>
        </p:grpSpPr>
        <p:sp>
          <p:nvSpPr>
            <p:cNvPr id="2" name="Rectangle 1">
              <a:hlinkClick r:id="rId2" action="ppaction://hlinksldjump"/>
            </p:cNvPr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" name="Right Triangle 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059832" y="1707654"/>
            <a:ext cx="5342754" cy="566560"/>
            <a:chOff x="3131840" y="1491630"/>
            <a:chExt cx="5256584" cy="576064"/>
          </a:xfrm>
        </p:grpSpPr>
        <p:sp>
          <p:nvSpPr>
            <p:cNvPr id="18" name="Rectangle 17">
              <a:hlinkClick r:id="rId3" action="ppaction://hlinksldjump"/>
            </p:cNvPr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Right Triangle 18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120331" y="2499743"/>
            <a:ext cx="5342754" cy="566560"/>
            <a:chOff x="3131840" y="1491630"/>
            <a:chExt cx="5256584" cy="576064"/>
          </a:xfrm>
        </p:grpSpPr>
        <p:sp>
          <p:nvSpPr>
            <p:cNvPr id="21" name="Rectangle 20">
              <a:hlinkClick r:id="rId4" action="ppaction://hlinksldjump"/>
            </p:cNvPr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" name="Right Triangle 21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131840" y="3291830"/>
            <a:ext cx="5342754" cy="566560"/>
            <a:chOff x="3131840" y="1491630"/>
            <a:chExt cx="5256584" cy="576064"/>
          </a:xfrm>
        </p:grpSpPr>
        <p:sp>
          <p:nvSpPr>
            <p:cNvPr id="24" name="Rectangle 23">
              <a:hlinkClick r:id="rId5" action="ppaction://hlinksldjump"/>
            </p:cNvPr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5" name="Right Triangle 2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131840" y="987574"/>
            <a:ext cx="541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20330" y="1707654"/>
            <a:ext cx="541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08820" y="2499742"/>
            <a:ext cx="541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97310" y="3291830"/>
            <a:ext cx="541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51842" y="987574"/>
            <a:ext cx="4464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Исследовательские/проектные, творческие работы обучающихся  -  3 слайда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51841" y="1707654"/>
            <a:ext cx="4464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Экскурсии, мероприятия, мастер-классы. </a:t>
            </a:r>
          </a:p>
          <a:p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- 7 слайдов</a:t>
            </a:r>
          </a:p>
          <a:p>
            <a:endParaRPr lang="ru-RU" altLang="ko-KR" sz="14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51842" y="2592796"/>
            <a:ext cx="4464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Встречи с интересными людьми</a:t>
            </a:r>
          </a:p>
          <a:p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- 1 слайд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79912" y="3291830"/>
            <a:ext cx="4464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r>
              <a:rPr lang="ru-RU" altLang="ko-KR" sz="1400" b="1" dirty="0" smtClean="0">
                <a:cs typeface="Arial" pitchFamily="34" charset="0"/>
              </a:rPr>
              <a:t>Памятные события</a:t>
            </a:r>
          </a:p>
          <a:p>
            <a:r>
              <a:rPr lang="ru-RU" altLang="ko-KR" sz="1400" b="1" dirty="0" smtClean="0">
                <a:cs typeface="Arial" pitchFamily="34" charset="0"/>
              </a:rPr>
              <a:t>- 5 слайдов</a:t>
            </a:r>
            <a:endParaRPr lang="ko-KR" altLang="en-US" sz="1100" b="1" dirty="0">
              <a:cs typeface="Arial" pitchFamily="34" charset="0"/>
            </a:endParaRPr>
          </a:p>
        </p:txBody>
      </p:sp>
      <p:grpSp>
        <p:nvGrpSpPr>
          <p:cNvPr id="32" name="Group 22"/>
          <p:cNvGrpSpPr/>
          <p:nvPr/>
        </p:nvGrpSpPr>
        <p:grpSpPr>
          <a:xfrm>
            <a:off x="3117678" y="4021414"/>
            <a:ext cx="5342754" cy="566560"/>
            <a:chOff x="3131840" y="1491630"/>
            <a:chExt cx="5256584" cy="576064"/>
          </a:xfrm>
        </p:grpSpPr>
        <p:sp>
          <p:nvSpPr>
            <p:cNvPr id="33" name="Rectangle 23">
              <a:hlinkClick r:id="rId6" action="ppaction://hlinksldjump"/>
            </p:cNvPr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Right Triangle 24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100412" y="4021414"/>
            <a:ext cx="541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cs typeface="Arial" pitchFamily="34" charset="0"/>
              </a:rPr>
              <a:t>0</a:t>
            </a:r>
            <a:r>
              <a:rPr lang="ru-RU" altLang="ko-KR" sz="2000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51920" y="4083918"/>
            <a:ext cx="4464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Конкурсы – 4 слайда</a:t>
            </a:r>
          </a:p>
          <a:p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Публикации – 1 слайд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05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932040" y="1923679"/>
            <a:ext cx="3731589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Начало сенокоса (</a:t>
            </a:r>
            <a:r>
              <a:rPr lang="ru-RU" sz="1200" b="1" dirty="0" err="1" smtClean="0">
                <a:solidFill>
                  <a:schemeClr val="bg1"/>
                </a:solidFill>
              </a:rPr>
              <a:t>турнан</a:t>
            </a:r>
            <a:r>
              <a:rPr lang="ru-RU" sz="1200" b="1" dirty="0" smtClean="0">
                <a:solidFill>
                  <a:schemeClr val="bg1"/>
                </a:solidFill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</a:rPr>
              <a:t>потон</a:t>
            </a:r>
            <a:r>
              <a:rPr lang="ru-RU" sz="1200" b="1" dirty="0" smtClean="0">
                <a:solidFill>
                  <a:schemeClr val="bg1"/>
                </a:solidFill>
              </a:rPr>
              <a:t>) в обычаях и 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традициях деревень </a:t>
            </a:r>
            <a:r>
              <a:rPr lang="ru-RU" sz="1200" b="1" dirty="0" err="1" smtClean="0">
                <a:solidFill>
                  <a:schemeClr val="bg1"/>
                </a:solidFill>
              </a:rPr>
              <a:t>Дебесского</a:t>
            </a:r>
            <a:r>
              <a:rPr lang="ru-RU" sz="1200" b="1" dirty="0" smtClean="0">
                <a:solidFill>
                  <a:schemeClr val="bg1"/>
                </a:solidFill>
              </a:rPr>
              <a:t> района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 </a:t>
            </a:r>
            <a:endParaRPr lang="ko-KR" altLang="en-US" sz="1200" dirty="0"/>
          </a:p>
        </p:txBody>
      </p:sp>
      <p:sp>
        <p:nvSpPr>
          <p:cNvPr id="25" name="Rectangle 24"/>
          <p:cNvSpPr/>
          <p:nvPr/>
        </p:nvSpPr>
        <p:spPr>
          <a:xfrm>
            <a:off x="4860032" y="2787774"/>
            <a:ext cx="3744416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1200" b="1" dirty="0" smtClean="0"/>
              <a:t>Письмо в кармане гимнастерки</a:t>
            </a:r>
            <a:endParaRPr lang="ko-KR" altLang="en-US" sz="1200" b="1" dirty="0"/>
          </a:p>
        </p:txBody>
      </p:sp>
      <p:sp>
        <p:nvSpPr>
          <p:cNvPr id="26" name="Rectangle 25"/>
          <p:cNvSpPr/>
          <p:nvPr/>
        </p:nvSpPr>
        <p:spPr>
          <a:xfrm>
            <a:off x="4872859" y="3476967"/>
            <a:ext cx="370595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477"/>
            <a:ext cx="9144000" cy="86430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altLang="ko-KR" sz="3200" b="1" dirty="0" smtClean="0"/>
              <a:t>Исследовательские/ проектные, творческие</a:t>
            </a:r>
          </a:p>
          <a:p>
            <a:pPr>
              <a:spcBef>
                <a:spcPts val="0"/>
              </a:spcBef>
            </a:pPr>
            <a:r>
              <a:rPr lang="ru-RU" altLang="ko-KR" sz="3200" b="1" dirty="0" smtClean="0"/>
              <a:t> </a:t>
            </a:r>
            <a:r>
              <a:rPr lang="ru-RU" altLang="ko-KR" sz="3200" b="1" dirty="0"/>
              <a:t>работы </a:t>
            </a:r>
            <a:r>
              <a:rPr lang="ru-RU" altLang="ko-KR" sz="3200" b="1" dirty="0" smtClean="0"/>
              <a:t>обучающихся </a:t>
            </a:r>
            <a:endParaRPr lang="ko-KR" altLang="en-US" sz="3200" b="1" dirty="0"/>
          </a:p>
        </p:txBody>
      </p:sp>
      <p:grpSp>
        <p:nvGrpSpPr>
          <p:cNvPr id="3" name="Group 14"/>
          <p:cNvGrpSpPr/>
          <p:nvPr/>
        </p:nvGrpSpPr>
        <p:grpSpPr>
          <a:xfrm>
            <a:off x="4058860" y="987781"/>
            <a:ext cx="1052368" cy="3696329"/>
            <a:chOff x="4058860" y="987781"/>
            <a:chExt cx="1052368" cy="3696329"/>
          </a:xfrm>
        </p:grpSpPr>
        <p:sp>
          <p:nvSpPr>
            <p:cNvPr id="6" name="Rectangle 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Rectangle 8"/>
            <p:cNvSpPr/>
            <p:nvPr/>
          </p:nvSpPr>
          <p:spPr>
            <a:xfrm>
              <a:off x="4468857" y="3793500"/>
              <a:ext cx="200342" cy="872829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2"/>
            <p:cNvSpPr/>
            <p:nvPr/>
          </p:nvSpPr>
          <p:spPr>
            <a:xfrm>
              <a:off x="4291066" y="1891296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2"/>
            <p:cNvSpPr/>
            <p:nvPr/>
          </p:nvSpPr>
          <p:spPr>
            <a:xfrm>
              <a:off x="4486591" y="1953886"/>
              <a:ext cx="196906" cy="1950905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2"/>
            <p:cNvSpPr/>
            <p:nvPr/>
          </p:nvSpPr>
          <p:spPr>
            <a:xfrm>
              <a:off x="4683483" y="1895514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Parallelogram 15"/>
            <p:cNvSpPr/>
            <p:nvPr/>
          </p:nvSpPr>
          <p:spPr>
            <a:xfrm rot="16200000">
              <a:off x="4098945" y="947696"/>
              <a:ext cx="972197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683568" y="1923678"/>
            <a:ext cx="3705951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ectangle 21"/>
          <p:cNvSpPr/>
          <p:nvPr/>
        </p:nvSpPr>
        <p:spPr>
          <a:xfrm>
            <a:off x="683568" y="2787774"/>
            <a:ext cx="3705951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3" name="Rectangle 22"/>
          <p:cNvSpPr/>
          <p:nvPr/>
        </p:nvSpPr>
        <p:spPr>
          <a:xfrm>
            <a:off x="683568" y="3507854"/>
            <a:ext cx="3705951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altLang="ko-KR" sz="1200" b="1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ru-RU" altLang="ko-KR" sz="1200" b="1" dirty="0" smtClean="0">
                <a:solidFill>
                  <a:schemeClr val="bg1"/>
                </a:solidFill>
                <a:cs typeface="Arial" pitchFamily="34" charset="0"/>
              </a:rPr>
              <a:t>Они сражались за родину. Мои прадеды…</a:t>
            </a:r>
            <a:endParaRPr lang="ko-KR" altLang="en-US" sz="1100" b="1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0032" y="3523624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b="1" dirty="0" smtClean="0">
                <a:solidFill>
                  <a:schemeClr val="bg1"/>
                </a:solidFill>
                <a:cs typeface="Arial" pitchFamily="34" charset="0"/>
              </a:rPr>
              <a:t>Господин утюг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91680" y="2045722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4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3568" y="2787774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b="1" dirty="0" smtClean="0">
                <a:solidFill>
                  <a:schemeClr val="bg1"/>
                </a:solidFill>
                <a:cs typeface="Arial" pitchFamily="34" charset="0"/>
              </a:rPr>
              <a:t>История музея </a:t>
            </a:r>
            <a:endParaRPr lang="ko-KR" altLang="en-US" sz="1400" b="1" dirty="0" smtClean="0">
              <a:solidFill>
                <a:schemeClr val="bg1"/>
              </a:solidFill>
              <a:cs typeface="Arial" pitchFamily="34" charset="0"/>
            </a:endParaRPr>
          </a:p>
          <a:p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76056" y="3867894"/>
            <a:ext cx="3349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Корепанова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Валентина, 8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31640" y="2427734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Юферева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Елизавета, 11 класс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Стрелка вверх 11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331640" y="2427734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6" name="Rectangle 36">
            <a:hlinkClick r:id="rId4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971600" y="3219822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Rectangle 16">
            <a:hlinkClick r:id="rId5" action="ppaction://hlinkfile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331640" y="321982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Rectangle 36">
            <a:hlinkClick r:id="rId6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971600" y="4011910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2" name="Rectangle 36">
            <a:hlinkClick r:id="rId7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8009281" y="2472526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3" name="Rectangle 16">
            <a:hlinkClick r:id="rId8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59042" y="247252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5" name="Rectangle 36">
            <a:hlinkClick r:id="rId9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8005581" y="3183838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Rectangle 36">
            <a:hlinkClick r:id="rId10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8005581" y="3964506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Rectangle 16">
            <a:hlinkClick r:id="rId11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55342" y="396450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683568" y="1892901"/>
            <a:ext cx="360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Вклад земского врача в развитие сельского</a:t>
            </a:r>
            <a:r>
              <a:rPr kumimoji="0" lang="ru-RU" sz="1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медицины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619672" y="3147814"/>
            <a:ext cx="28803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Юферева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Елизавета, 11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076056" y="3147814"/>
            <a:ext cx="24625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Корепанова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Валентина, 8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076056" y="2427734"/>
            <a:ext cx="25345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Корепанова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Валентина, 8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619672" y="3939902"/>
            <a:ext cx="23639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Юферева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Елизавета, 11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4" name="Rectangle 36">
            <a:hlinkClick r:id="rId12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971600" y="2427734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622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932041" y="1923678"/>
            <a:ext cx="3672408" cy="4367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Rectangle 24"/>
          <p:cNvSpPr/>
          <p:nvPr/>
        </p:nvSpPr>
        <p:spPr>
          <a:xfrm>
            <a:off x="4932041" y="2787774"/>
            <a:ext cx="3672408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Rectangle 25"/>
          <p:cNvSpPr/>
          <p:nvPr/>
        </p:nvSpPr>
        <p:spPr>
          <a:xfrm>
            <a:off x="4872859" y="3476967"/>
            <a:ext cx="3731589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1400" b="1" dirty="0" smtClean="0"/>
              <a:t>Певец земли Удмуртской </a:t>
            </a:r>
            <a:endParaRPr lang="ko-KR" altLang="en-US" sz="1400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477"/>
            <a:ext cx="9144000" cy="86430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altLang="ko-KR" sz="3200" b="1" dirty="0" smtClean="0"/>
              <a:t>Исследовательские/ проектные, творческие</a:t>
            </a:r>
          </a:p>
          <a:p>
            <a:pPr>
              <a:spcBef>
                <a:spcPts val="0"/>
              </a:spcBef>
            </a:pPr>
            <a:r>
              <a:rPr lang="ru-RU" altLang="ko-KR" sz="3200" b="1" dirty="0" smtClean="0"/>
              <a:t> </a:t>
            </a:r>
            <a:r>
              <a:rPr lang="ru-RU" altLang="ko-KR" sz="3200" b="1" dirty="0"/>
              <a:t>работы </a:t>
            </a:r>
            <a:r>
              <a:rPr lang="ru-RU" altLang="ko-KR" sz="3200" b="1" dirty="0" smtClean="0"/>
              <a:t>обучающихся </a:t>
            </a:r>
            <a:endParaRPr lang="ko-KR" altLang="en-US" sz="3200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4139952" y="843558"/>
            <a:ext cx="1052368" cy="3696329"/>
            <a:chOff x="4058860" y="987781"/>
            <a:chExt cx="1052368" cy="3696329"/>
          </a:xfrm>
        </p:grpSpPr>
        <p:sp>
          <p:nvSpPr>
            <p:cNvPr id="6" name="Rectangle 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Rectangle 8"/>
            <p:cNvSpPr/>
            <p:nvPr/>
          </p:nvSpPr>
          <p:spPr>
            <a:xfrm>
              <a:off x="4468857" y="3793500"/>
              <a:ext cx="200342" cy="872829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2"/>
            <p:cNvSpPr/>
            <p:nvPr/>
          </p:nvSpPr>
          <p:spPr>
            <a:xfrm>
              <a:off x="4291066" y="1891296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2"/>
            <p:cNvSpPr/>
            <p:nvPr/>
          </p:nvSpPr>
          <p:spPr>
            <a:xfrm>
              <a:off x="4486591" y="1953886"/>
              <a:ext cx="196906" cy="1950905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2"/>
            <p:cNvSpPr/>
            <p:nvPr/>
          </p:nvSpPr>
          <p:spPr>
            <a:xfrm>
              <a:off x="4683483" y="1895514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Parallelogram 15"/>
            <p:cNvSpPr/>
            <p:nvPr/>
          </p:nvSpPr>
          <p:spPr>
            <a:xfrm rot="16200000">
              <a:off x="4098945" y="947696"/>
              <a:ext cx="972197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683568" y="1923678"/>
            <a:ext cx="3633943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200" b="1" dirty="0" smtClean="0"/>
              <a:t>Подвиг курсантов-артиллеристов у стен </a:t>
            </a:r>
          </a:p>
          <a:p>
            <a:r>
              <a:rPr lang="ru-RU" sz="1200" b="1" dirty="0" smtClean="0"/>
              <a:t>Брестской крепости</a:t>
            </a:r>
            <a:endParaRPr lang="ru-RU" sz="1200" dirty="0"/>
          </a:p>
        </p:txBody>
      </p:sp>
      <p:sp>
        <p:nvSpPr>
          <p:cNvPr id="22" name="Rectangle 21"/>
          <p:cNvSpPr/>
          <p:nvPr/>
        </p:nvSpPr>
        <p:spPr>
          <a:xfrm>
            <a:off x="683568" y="2787774"/>
            <a:ext cx="370595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 smtClean="0"/>
              <a:t>Дети и война</a:t>
            </a:r>
            <a:endParaRPr lang="ko-KR" altLang="en-US" sz="1400" b="1" dirty="0"/>
          </a:p>
        </p:txBody>
      </p:sp>
      <p:sp>
        <p:nvSpPr>
          <p:cNvPr id="23" name="Rectangle 22"/>
          <p:cNvSpPr/>
          <p:nvPr/>
        </p:nvSpPr>
        <p:spPr>
          <a:xfrm>
            <a:off x="683568" y="3490402"/>
            <a:ext cx="3705951" cy="449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076056" y="2787774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1561" y="3507854"/>
            <a:ext cx="3816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Из племени юных строителей военно-стратегической железной дороги и заводчан оружейного цеха</a:t>
            </a:r>
          </a:p>
          <a:p>
            <a:r>
              <a:rPr lang="ru-RU" altLang="ko-KR" sz="14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91680" y="2045722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4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11228" y="3150268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Обатнина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Алиса, 6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672" y="2427734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Корепанова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Валентина, 9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Стрелка вверх 11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99592" y="2427734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6" name="Rectangle 36">
            <a:hlinkClick r:id="rId4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899592" y="3219822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0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99592" y="401191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3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16416" y="249974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6" name="Rectangle 16">
            <a:hlinkClick r:id="rId7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55342" y="318383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Rectangle 36">
            <a:hlinkClick r:id="rId8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8005581" y="3964506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Rectangle 16">
            <a:hlinkClick r:id="rId9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55342" y="396450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5076056" y="3867894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Обатнина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Алиса, 6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91680" y="3147815"/>
            <a:ext cx="3133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Кардапольцева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Дарья, 6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691680" y="3939902"/>
            <a:ext cx="401912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Кардапольцева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Дарья, 7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228456" y="2787775"/>
            <a:ext cx="2871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b="1" dirty="0" smtClean="0">
                <a:solidFill>
                  <a:schemeClr val="bg1"/>
                </a:solidFill>
                <a:cs typeface="Arial" pitchFamily="34" charset="0"/>
              </a:rPr>
              <a:t>Сбываются детские мечты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004048" y="2011075"/>
            <a:ext cx="3600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62225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Мы с железным конем все поля обойдем…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076056" y="2454730"/>
            <a:ext cx="37444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62225" algn="l"/>
              </a:tabLst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Сташкова Софья, 7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14622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932040" y="1851670"/>
            <a:ext cx="3731589" cy="5040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000" b="1" dirty="0" smtClean="0"/>
              <a:t>КНИГА ПАМЯТИ "ГЕРОЕВ НАШИХ ИМЕНА". Глава 4 </a:t>
            </a:r>
          </a:p>
          <a:p>
            <a:pPr algn="ctr"/>
            <a:r>
              <a:rPr lang="ru-RU" sz="1000" b="1" dirty="0" smtClean="0"/>
              <a:t>"ДЕТИ ВОЙНЫ"</a:t>
            </a:r>
            <a:endParaRPr lang="ko-KR" altLang="en-US" sz="1000" b="1" dirty="0"/>
          </a:p>
        </p:txBody>
      </p:sp>
      <p:sp>
        <p:nvSpPr>
          <p:cNvPr id="25" name="Rectangle 24"/>
          <p:cNvSpPr/>
          <p:nvPr/>
        </p:nvSpPr>
        <p:spPr>
          <a:xfrm>
            <a:off x="4932040" y="2787774"/>
            <a:ext cx="3744416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1200" b="1" dirty="0" smtClean="0"/>
              <a:t>Общешкольный проект «МОЯ  УДМУРТИЯ»</a:t>
            </a:r>
            <a:endParaRPr lang="ko-KR" altLang="en-US" sz="1200" b="1" dirty="0"/>
          </a:p>
        </p:txBody>
      </p:sp>
      <p:sp>
        <p:nvSpPr>
          <p:cNvPr id="26" name="Rectangle 25"/>
          <p:cNvSpPr/>
          <p:nvPr/>
        </p:nvSpPr>
        <p:spPr>
          <a:xfrm>
            <a:off x="4860032" y="3579862"/>
            <a:ext cx="3816424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1200" b="1" dirty="0" smtClean="0"/>
              <a:t>Любой труд в почете</a:t>
            </a:r>
            <a:endParaRPr lang="ko-KR" altLang="en-US" sz="1200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23477"/>
            <a:ext cx="9144000" cy="86430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altLang="ko-KR" sz="3200" b="1" dirty="0" smtClean="0"/>
              <a:t>Исследовательские/ проектные, творческие</a:t>
            </a:r>
          </a:p>
          <a:p>
            <a:pPr>
              <a:spcBef>
                <a:spcPts val="0"/>
              </a:spcBef>
            </a:pPr>
            <a:r>
              <a:rPr lang="ru-RU" altLang="ko-KR" sz="3200" b="1" dirty="0" smtClean="0"/>
              <a:t> </a:t>
            </a:r>
            <a:r>
              <a:rPr lang="ru-RU" altLang="ko-KR" sz="3200" b="1" dirty="0"/>
              <a:t>работы </a:t>
            </a:r>
            <a:r>
              <a:rPr lang="ru-RU" altLang="ko-KR" sz="3200" b="1" dirty="0" smtClean="0"/>
              <a:t>обучающихся </a:t>
            </a:r>
            <a:endParaRPr lang="ko-KR" altLang="en-US" sz="3200" b="1" dirty="0"/>
          </a:p>
        </p:txBody>
      </p:sp>
      <p:grpSp>
        <p:nvGrpSpPr>
          <p:cNvPr id="3" name="Group 14"/>
          <p:cNvGrpSpPr/>
          <p:nvPr/>
        </p:nvGrpSpPr>
        <p:grpSpPr>
          <a:xfrm>
            <a:off x="4139952" y="1059582"/>
            <a:ext cx="1052368" cy="3696329"/>
            <a:chOff x="4058860" y="987781"/>
            <a:chExt cx="1052368" cy="3696329"/>
          </a:xfrm>
        </p:grpSpPr>
        <p:sp>
          <p:nvSpPr>
            <p:cNvPr id="6" name="Rectangle 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avLst/>
              <a:gdLst/>
              <a:ahLst/>
              <a:cxnLst/>
              <a:rect l="l" t="t" r="r" b="b"/>
              <a:pathLst>
                <a:path w="1802378" h="1800199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100000">
                  <a:schemeClr val="accent2">
                    <a:lumMod val="70000"/>
                    <a:lumOff val="3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Rectangle 8"/>
            <p:cNvSpPr/>
            <p:nvPr/>
          </p:nvSpPr>
          <p:spPr>
            <a:xfrm>
              <a:off x="4468857" y="3793500"/>
              <a:ext cx="200342" cy="872829"/>
            </a:xfrm>
            <a:custGeom>
              <a:avLst/>
              <a:gdLst>
                <a:gd name="connsiteX0" fmla="*/ 0 w 1359043"/>
                <a:gd name="connsiteY0" fmla="*/ 0 h 1813992"/>
                <a:gd name="connsiteX1" fmla="*/ 1359043 w 1359043"/>
                <a:gd name="connsiteY1" fmla="*/ 0 h 1813992"/>
                <a:gd name="connsiteX2" fmla="*/ 1359043 w 1359043"/>
                <a:gd name="connsiteY2" fmla="*/ 212596 h 1813992"/>
                <a:gd name="connsiteX3" fmla="*/ 806822 w 1359043"/>
                <a:gd name="connsiteY3" fmla="*/ 1813992 h 1813992"/>
                <a:gd name="connsiteX4" fmla="*/ 1012 w 1359043"/>
                <a:gd name="connsiteY4" fmla="*/ 289727 h 1813992"/>
                <a:gd name="connsiteX5" fmla="*/ 0 w 1359043"/>
                <a:gd name="connsiteY5" fmla="*/ 289727 h 1813992"/>
                <a:gd name="connsiteX6" fmla="*/ 0 w 1359043"/>
                <a:gd name="connsiteY6" fmla="*/ 288030 h 1813992"/>
                <a:gd name="connsiteX7" fmla="*/ 0 w 1359043"/>
                <a:gd name="connsiteY7" fmla="*/ 0 h 1813992"/>
                <a:gd name="connsiteX0" fmla="*/ 0 w 1359043"/>
                <a:gd name="connsiteY0" fmla="*/ 0 h 1820658"/>
                <a:gd name="connsiteX1" fmla="*/ 1359043 w 1359043"/>
                <a:gd name="connsiteY1" fmla="*/ 0 h 1820658"/>
                <a:gd name="connsiteX2" fmla="*/ 1359043 w 1359043"/>
                <a:gd name="connsiteY2" fmla="*/ 212596 h 1820658"/>
                <a:gd name="connsiteX3" fmla="*/ 720119 w 1359043"/>
                <a:gd name="connsiteY3" fmla="*/ 1820658 h 1820658"/>
                <a:gd name="connsiteX4" fmla="*/ 1012 w 1359043"/>
                <a:gd name="connsiteY4" fmla="*/ 289727 h 1820658"/>
                <a:gd name="connsiteX5" fmla="*/ 0 w 1359043"/>
                <a:gd name="connsiteY5" fmla="*/ 289727 h 1820658"/>
                <a:gd name="connsiteX6" fmla="*/ 0 w 1359043"/>
                <a:gd name="connsiteY6" fmla="*/ 288030 h 1820658"/>
                <a:gd name="connsiteX7" fmla="*/ 0 w 1359043"/>
                <a:gd name="connsiteY7" fmla="*/ 0 h 18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9043" h="1820658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2"/>
            <p:cNvSpPr/>
            <p:nvPr/>
          </p:nvSpPr>
          <p:spPr>
            <a:xfrm>
              <a:off x="4291066" y="1891296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30000"/>
                    <a:lumOff val="7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2"/>
            <p:cNvSpPr/>
            <p:nvPr/>
          </p:nvSpPr>
          <p:spPr>
            <a:xfrm>
              <a:off x="4486591" y="1953886"/>
              <a:ext cx="196906" cy="1950905"/>
            </a:xfrm>
            <a:custGeom>
              <a:avLst/>
              <a:gdLst/>
              <a:ahLst/>
              <a:cxnLst/>
              <a:rect l="l" t="t" r="r" b="b"/>
              <a:pathLst>
                <a:path w="196906" h="1950905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2"/>
            <p:cNvSpPr/>
            <p:nvPr/>
          </p:nvSpPr>
          <p:spPr>
            <a:xfrm>
              <a:off x="4683483" y="1895514"/>
              <a:ext cx="196906" cy="2011393"/>
            </a:xfrm>
            <a:custGeom>
              <a:avLst/>
              <a:gdLst/>
              <a:ahLst/>
              <a:cxnLst/>
              <a:rect l="l" t="t" r="r" b="b"/>
              <a:pathLst>
                <a:path w="196906" h="2011393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9" name="Parallelogram 15"/>
            <p:cNvSpPr/>
            <p:nvPr/>
          </p:nvSpPr>
          <p:spPr>
            <a:xfrm rot="16200000">
              <a:off x="4098945" y="947696"/>
              <a:ext cx="972197" cy="1052368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683568" y="1851670"/>
            <a:ext cx="3705951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000" b="1" dirty="0" smtClean="0"/>
              <a:t>Общешкольный проект - КНИГА ПАМЯТИ "ГЕРОЕВ </a:t>
            </a:r>
          </a:p>
          <a:p>
            <a:pPr algn="ctr"/>
            <a:r>
              <a:rPr lang="ru-RU" sz="1000" b="1" dirty="0" smtClean="0"/>
              <a:t>НАШИХ ИМЕНА". Глава 1 </a:t>
            </a:r>
          </a:p>
          <a:p>
            <a:pPr algn="ctr"/>
            <a:r>
              <a:rPr lang="ru-RU" sz="1000" b="1" dirty="0" smtClean="0"/>
              <a:t>"Они вернулись с фронта домой</a:t>
            </a:r>
            <a:r>
              <a:rPr lang="ru-RU" sz="1200" dirty="0" smtClean="0"/>
              <a:t>"</a:t>
            </a:r>
            <a:endParaRPr lang="ko-KR" altLang="en-US" sz="1200" dirty="0"/>
          </a:p>
        </p:txBody>
      </p:sp>
      <p:sp>
        <p:nvSpPr>
          <p:cNvPr id="22" name="Rectangle 21"/>
          <p:cNvSpPr/>
          <p:nvPr/>
        </p:nvSpPr>
        <p:spPr>
          <a:xfrm>
            <a:off x="683568" y="2787774"/>
            <a:ext cx="3705951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000" b="1" dirty="0" smtClean="0"/>
              <a:t>КНИГА ПАМЯТИ "ГЕРОЕВ НАШИХ ИМЕНА". Глава 2 </a:t>
            </a:r>
          </a:p>
          <a:p>
            <a:pPr algn="ctr"/>
            <a:r>
              <a:rPr lang="ru-RU" sz="1000" b="1" dirty="0" smtClean="0"/>
              <a:t>"ОНИ НЕ ВЕРНУЛИСЬ ИЗ БОЯ"</a:t>
            </a:r>
            <a:endParaRPr lang="ko-KR" altLang="en-US" sz="1000" b="1" dirty="0"/>
          </a:p>
        </p:txBody>
      </p:sp>
      <p:sp>
        <p:nvSpPr>
          <p:cNvPr id="23" name="Rectangle 22"/>
          <p:cNvSpPr/>
          <p:nvPr/>
        </p:nvSpPr>
        <p:spPr>
          <a:xfrm>
            <a:off x="683568" y="3507854"/>
            <a:ext cx="3777959" cy="4320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000" b="1" dirty="0" smtClean="0"/>
              <a:t>КНИГА ПАМЯТИ "ГЕРОЕВ НАШИХ ИМЕНА". Глава 3 </a:t>
            </a:r>
          </a:p>
          <a:p>
            <a:pPr algn="ctr"/>
            <a:r>
              <a:rPr lang="ru-RU" sz="1000" b="1" dirty="0" smtClean="0"/>
              <a:t>"ОНИ КОВАЛИ ПОБЕДУ В ТЫЛУ"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0032" y="3523624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91680" y="1923678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400" b="1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48064" y="4011910"/>
            <a:ext cx="3277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Кардапольцева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Дарья, 6 класс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19672" y="2355726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Обучающиеся 1-11 </a:t>
            </a:r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кл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</a:p>
          <a:p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Руководитель проекта: </a:t>
            </a:r>
            <a:r>
              <a:rPr lang="ru-RU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Бегенеева</a:t>
            </a:r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Е.Р.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Стрелка вверх 11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Rectangle 36">
            <a:hlinkClick r:id="rId3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755576" y="3219822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Rectangle 36">
            <a:hlinkClick r:id="rId4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755576" y="4011910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0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88424" y="321982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2" name="Rectangle 36">
            <a:hlinkClick r:id="rId6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8388424" y="2427734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5" name="Rectangle 36">
            <a:hlinkClick r:id="rId7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7524328" y="3219822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6" name="Rectangle 16">
            <a:hlinkClick r:id="rId8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812360" y="321982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Rectangle 36">
            <a:hlinkClick r:id="rId9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8100392" y="3219822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0" name="Прямоугольник 59"/>
          <p:cNvSpPr/>
          <p:nvPr/>
        </p:nvSpPr>
        <p:spPr>
          <a:xfrm>
            <a:off x="1619672" y="3075806"/>
            <a:ext cx="288032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Обучающиеся 1-11 классов. </a:t>
            </a:r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Руководитель проекта: </a:t>
            </a:r>
            <a:r>
              <a:rPr lang="ru-RU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Бегенеева</a:t>
            </a:r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Е.Р.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076056" y="3147814"/>
            <a:ext cx="3155031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Обучающиеся 1-11 классов</a:t>
            </a:r>
          </a:p>
          <a:p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Руководитель: </a:t>
            </a:r>
            <a:r>
              <a:rPr lang="ru-RU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Бегенеева</a:t>
            </a:r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Е.Р., Казакова Е.В.</a:t>
            </a:r>
          </a:p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076056" y="2355726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Обучающиеся 1-11 классов</a:t>
            </a:r>
          </a:p>
          <a:p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Руководитель проекта: </a:t>
            </a:r>
            <a:r>
              <a:rPr lang="ru-RU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Бегенеева</a:t>
            </a:r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Е.Р.</a:t>
            </a:r>
          </a:p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619672" y="3939902"/>
            <a:ext cx="2914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Обучающиеся 1-11 классов.</a:t>
            </a:r>
          </a:p>
          <a:p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Руководитель проекта: </a:t>
            </a:r>
            <a:r>
              <a:rPr lang="ru-RU" altLang="ko-KR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Бегенеева</a:t>
            </a:r>
            <a:r>
              <a:rPr lang="ru-RU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Е.Р.</a:t>
            </a:r>
          </a:p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4" name="Rectangle 36">
            <a:hlinkClick r:id="rId10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755576" y="2427734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1" name="Rectangle 16">
            <a:hlinkClick r:id="rId11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16416" y="408391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622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ru-RU" altLang="ko-KR" dirty="0" smtClean="0"/>
              <a:t>Экскурсии, мероприятия, мастер-классы </a:t>
            </a:r>
            <a:endParaRPr lang="en-US" altLang="ko-K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51520" y="771550"/>
            <a:ext cx="9144000" cy="288032"/>
          </a:xfrm>
        </p:spPr>
        <p:txBody>
          <a:bodyPr/>
          <a:lstStyle/>
          <a:p>
            <a:r>
              <a:rPr lang="ru-RU" altLang="ko-KR" b="1" dirty="0" smtClean="0"/>
              <a:t>Пришкольный лагерь «Солнышко»</a:t>
            </a:r>
            <a:endParaRPr lang="ko-KR" altLang="en-US" sz="1050" b="1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251519" y="3350185"/>
            <a:ext cx="1800200" cy="949757"/>
            <a:chOff x="3779911" y="3327771"/>
            <a:chExt cx="1721933" cy="511791"/>
          </a:xfrm>
          <a:noFill/>
        </p:grpSpPr>
        <p:sp>
          <p:nvSpPr>
            <p:cNvPr id="13" name="Text Placeholder 17"/>
            <p:cNvSpPr txBox="1">
              <a:spLocks/>
            </p:cNvSpPr>
            <p:nvPr/>
          </p:nvSpPr>
          <p:spPr>
            <a:xfrm>
              <a:off x="3779911" y="3327771"/>
              <a:ext cx="1721933" cy="246087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Экскурсия</a:t>
              </a:r>
            </a:p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«Исторические </a:t>
              </a:r>
            </a:p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памятники села»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 Placeholder 18"/>
            <p:cNvSpPr txBox="1">
              <a:spLocks/>
            </p:cNvSpPr>
            <p:nvPr/>
          </p:nvSpPr>
          <p:spPr>
            <a:xfrm>
              <a:off x="3779912" y="3589982"/>
              <a:ext cx="1584177" cy="249580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200" b="1" dirty="0" smtClean="0">
                  <a:solidFill>
                    <a:schemeClr val="accent1"/>
                  </a:solidFill>
                  <a:cs typeface="Arial" pitchFamily="34" charset="0"/>
                </a:rPr>
                <a:t>22.07.20</a:t>
              </a:r>
              <a:endParaRPr 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2" name="Стрелка вверх 31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99592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8" name="Group 15"/>
          <p:cNvGrpSpPr/>
          <p:nvPr/>
        </p:nvGrpSpPr>
        <p:grpSpPr>
          <a:xfrm>
            <a:off x="2555776" y="3435846"/>
            <a:ext cx="1872208" cy="971604"/>
            <a:chOff x="251520" y="3422193"/>
            <a:chExt cx="1872208" cy="971604"/>
          </a:xfrm>
        </p:grpSpPr>
        <p:grpSp>
          <p:nvGrpSpPr>
            <p:cNvPr id="39" name="Group 11"/>
            <p:cNvGrpSpPr/>
            <p:nvPr/>
          </p:nvGrpSpPr>
          <p:grpSpPr>
            <a:xfrm>
              <a:off x="251520" y="3422193"/>
              <a:ext cx="1872208" cy="720080"/>
              <a:chOff x="3779911" y="3399779"/>
              <a:chExt cx="1790810" cy="720080"/>
            </a:xfrm>
            <a:noFill/>
          </p:grpSpPr>
          <p:sp>
            <p:nvSpPr>
              <p:cNvPr id="41" name="Text Placeholder 17"/>
              <p:cNvSpPr txBox="1">
                <a:spLocks/>
              </p:cNvSpPr>
              <p:nvPr/>
            </p:nvSpPr>
            <p:spPr>
              <a:xfrm>
                <a:off x="3779911" y="3399779"/>
                <a:ext cx="1790810" cy="288032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Музейная работа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2" name="Text Placeholder 18"/>
              <p:cNvSpPr txBox="1">
                <a:spLocks/>
              </p:cNvSpPr>
              <p:nvPr/>
            </p:nvSpPr>
            <p:spPr>
              <a:xfrm>
                <a:off x="3779912" y="3759818"/>
                <a:ext cx="1584177" cy="360041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Июль 2020 </a:t>
                </a: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251520" y="4116798"/>
              <a:ext cx="16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347864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46" name="Group 15"/>
          <p:cNvGrpSpPr/>
          <p:nvPr/>
        </p:nvGrpSpPr>
        <p:grpSpPr>
          <a:xfrm>
            <a:off x="4860032" y="3435846"/>
            <a:ext cx="1656184" cy="930954"/>
            <a:chOff x="251520" y="3350185"/>
            <a:chExt cx="1656184" cy="786938"/>
          </a:xfrm>
        </p:grpSpPr>
        <p:grpSp>
          <p:nvGrpSpPr>
            <p:cNvPr id="47" name="Group 11"/>
            <p:cNvGrpSpPr/>
            <p:nvPr/>
          </p:nvGrpSpPr>
          <p:grpSpPr>
            <a:xfrm>
              <a:off x="251520" y="3350185"/>
              <a:ext cx="1656184" cy="511791"/>
              <a:chOff x="3779911" y="3327771"/>
              <a:chExt cx="1584178" cy="511791"/>
            </a:xfrm>
            <a:noFill/>
          </p:grpSpPr>
          <p:sp>
            <p:nvSpPr>
              <p:cNvPr id="49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 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0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24.07.20 </a:t>
                </a: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251520" y="3860124"/>
              <a:ext cx="16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3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5652120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5" name="Group 11"/>
          <p:cNvGrpSpPr/>
          <p:nvPr/>
        </p:nvGrpSpPr>
        <p:grpSpPr>
          <a:xfrm>
            <a:off x="7164287" y="3507854"/>
            <a:ext cx="1872208" cy="655807"/>
            <a:chOff x="3779910" y="3327771"/>
            <a:chExt cx="1790810" cy="511791"/>
          </a:xfrm>
          <a:noFill/>
        </p:grpSpPr>
        <p:sp>
          <p:nvSpPr>
            <p:cNvPr id="57" name="Text Placeholder 17"/>
            <p:cNvSpPr txBox="1">
              <a:spLocks/>
            </p:cNvSpPr>
            <p:nvPr/>
          </p:nvSpPr>
          <p:spPr>
            <a:xfrm>
              <a:off x="3779910" y="3327771"/>
              <a:ext cx="1790810" cy="246087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Экскурсия в музее «История </a:t>
              </a:r>
            </a:p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малой родины»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 Placeholder 18"/>
            <p:cNvSpPr txBox="1">
              <a:spLocks/>
            </p:cNvSpPr>
            <p:nvPr/>
          </p:nvSpPr>
          <p:spPr>
            <a:xfrm>
              <a:off x="3779912" y="3589982"/>
              <a:ext cx="1584177" cy="249580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ru-RU" sz="1200" b="1" dirty="0" smtClean="0">
                <a:solidFill>
                  <a:schemeClr val="accent1"/>
                </a:solidFill>
                <a:cs typeface="Arial" pitchFamily="34" charset="0"/>
              </a:endParaRPr>
            </a:p>
            <a:p>
              <a:pPr marL="0" indent="0" algn="ctr">
                <a:buNone/>
              </a:pPr>
              <a:r>
                <a:rPr lang="ru-RU" sz="1200" b="1" dirty="0" smtClean="0">
                  <a:solidFill>
                    <a:schemeClr val="accent1"/>
                  </a:solidFill>
                  <a:cs typeface="Arial" pitchFamily="34" charset="0"/>
                </a:rPr>
                <a:t>27.07.20</a:t>
              </a:r>
              <a:endParaRPr 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61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884368" y="444395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6387" name="Picture 3" descr="https://sun9-20.userapi.com/jtjM5f2ZWxrUh3SttLpzd9Kz4cDhcQCcY4F_jg/m03tSWFnnlA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7" cstate="print"/>
          <a:srcRect t="17507" b="17507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6389" name="Picture 5" descr="https://sun9-60.userapi.com/c855616/v855616821/251586/6ZjzLCBSBmw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8" cstate="print"/>
          <a:srcRect l="6700" r="6700"/>
          <a:stretch>
            <a:fillRect/>
          </a:stretch>
        </p:blipFill>
        <p:spPr bwMode="auto">
          <a:xfrm>
            <a:off x="2411760" y="1347614"/>
            <a:ext cx="2160240" cy="1872048"/>
          </a:xfrm>
          <a:prstGeom prst="rect">
            <a:avLst/>
          </a:prstGeom>
          <a:noFill/>
        </p:spPr>
      </p:pic>
      <p:sp>
        <p:nvSpPr>
          <p:cNvPr id="67" name="Прямоугольник 66"/>
          <p:cNvSpPr/>
          <p:nvPr/>
        </p:nvSpPr>
        <p:spPr>
          <a:xfrm>
            <a:off x="4716016" y="3291830"/>
            <a:ext cx="2160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Мероприятие </a:t>
            </a:r>
          </a:p>
          <a:p>
            <a:pPr algn="ctr"/>
            <a:r>
              <a:rPr lang="ru-RU" sz="1400" b="1" dirty="0" smtClean="0"/>
              <a:t>"Моя Удмуртия"</a:t>
            </a:r>
            <a:r>
              <a:rPr lang="ru-RU" sz="1400" dirty="0" smtClean="0"/>
              <a:t> </a:t>
            </a:r>
            <a:endParaRPr lang="ru-RU" sz="1400" dirty="0"/>
          </a:p>
        </p:txBody>
      </p:sp>
      <p:pic>
        <p:nvPicPr>
          <p:cNvPr id="16391" name="Picture 7" descr="https://sun9-10.userapi.com/c855232/v855232000/24db3b/8M983sd4uBE.jpg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9" cstate="print"/>
          <a:srcRect l="6700" r="6700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6393" name="Picture 9" descr="https://sun9-50.userapi.com/c857420/v857420111/2321ca/pnpunK9__OQ.jpg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10" cstate="print"/>
          <a:srcRect t="17507" b="17507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30" name="Rectangle 16"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2267744" y="465998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603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ru-RU" altLang="ko-KR" dirty="0" smtClean="0"/>
              <a:t>Экскурсии, мероприятия, мастер-классы </a:t>
            </a:r>
            <a:endParaRPr lang="en-US" altLang="ko-K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altLang="ko-KR" b="1" dirty="0" smtClean="0"/>
              <a:t>Пришкольный лагерь «Солнышко»</a:t>
            </a:r>
            <a:endParaRPr lang="ko-KR" altLang="en-US" sz="1050" b="1" dirty="0" smtClean="0"/>
          </a:p>
        </p:txBody>
      </p:sp>
      <p:grpSp>
        <p:nvGrpSpPr>
          <p:cNvPr id="4" name="Group 11"/>
          <p:cNvGrpSpPr/>
          <p:nvPr/>
        </p:nvGrpSpPr>
        <p:grpSpPr>
          <a:xfrm>
            <a:off x="179512" y="3507854"/>
            <a:ext cx="2088232" cy="936100"/>
            <a:chOff x="3711033" y="3412735"/>
            <a:chExt cx="1859687" cy="504432"/>
          </a:xfrm>
          <a:noFill/>
        </p:grpSpPr>
        <p:sp>
          <p:nvSpPr>
            <p:cNvPr id="13" name="Text Placeholder 17"/>
            <p:cNvSpPr txBox="1">
              <a:spLocks/>
            </p:cNvSpPr>
            <p:nvPr/>
          </p:nvSpPr>
          <p:spPr>
            <a:xfrm>
              <a:off x="3711033" y="3412735"/>
              <a:ext cx="1859687" cy="161124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История малой</a:t>
              </a:r>
            </a:p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родины</a:t>
              </a:r>
              <a:r>
                <a:rPr lang="ru-RU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14" name="Text Placeholder 18"/>
            <p:cNvSpPr txBox="1">
              <a:spLocks/>
            </p:cNvSpPr>
            <p:nvPr/>
          </p:nvSpPr>
          <p:spPr>
            <a:xfrm>
              <a:off x="3779910" y="3645549"/>
              <a:ext cx="1584177" cy="271618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200" b="1" dirty="0" smtClean="0">
                  <a:solidFill>
                    <a:schemeClr val="accent1"/>
                  </a:solidFill>
                  <a:cs typeface="Arial" pitchFamily="34" charset="0"/>
                </a:rPr>
                <a:t>28.07.20</a:t>
              </a:r>
              <a:endParaRPr 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2" name="Стрелка вверх 31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115616" y="444395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" name="Group 15"/>
          <p:cNvGrpSpPr/>
          <p:nvPr/>
        </p:nvGrpSpPr>
        <p:grpSpPr>
          <a:xfrm>
            <a:off x="2339751" y="3507854"/>
            <a:ext cx="2088231" cy="971604"/>
            <a:chOff x="57842" y="3422193"/>
            <a:chExt cx="1872207" cy="971604"/>
          </a:xfrm>
        </p:grpSpPr>
        <p:grpSp>
          <p:nvGrpSpPr>
            <p:cNvPr id="6" name="Group 11"/>
            <p:cNvGrpSpPr/>
            <p:nvPr/>
          </p:nvGrpSpPr>
          <p:grpSpPr>
            <a:xfrm>
              <a:off x="57842" y="3422193"/>
              <a:ext cx="1872207" cy="720080"/>
              <a:chOff x="3594654" y="3399779"/>
              <a:chExt cx="1790809" cy="720080"/>
            </a:xfrm>
            <a:noFill/>
          </p:grpSpPr>
          <p:sp>
            <p:nvSpPr>
              <p:cNvPr id="41" name="Text Placeholder 17"/>
              <p:cNvSpPr txBox="1">
                <a:spLocks/>
              </p:cNvSpPr>
              <p:nvPr/>
            </p:nvSpPr>
            <p:spPr>
              <a:xfrm>
                <a:off x="3594654" y="3399779"/>
                <a:ext cx="1790809" cy="288032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Игры наших бабушек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2" name="Text Placeholder 18"/>
              <p:cNvSpPr txBox="1">
                <a:spLocks/>
              </p:cNvSpPr>
              <p:nvPr/>
            </p:nvSpPr>
            <p:spPr>
              <a:xfrm>
                <a:off x="3779912" y="3759818"/>
                <a:ext cx="1584177" cy="360041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28.07.20</a:t>
                </a: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251520" y="4116798"/>
              <a:ext cx="16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419872" y="444395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7" name="Group 15"/>
          <p:cNvGrpSpPr/>
          <p:nvPr/>
        </p:nvGrpSpPr>
        <p:grpSpPr>
          <a:xfrm>
            <a:off x="4860032" y="3435846"/>
            <a:ext cx="1656184" cy="930954"/>
            <a:chOff x="251520" y="3350185"/>
            <a:chExt cx="1656184" cy="786938"/>
          </a:xfrm>
        </p:grpSpPr>
        <p:grpSp>
          <p:nvGrpSpPr>
            <p:cNvPr id="8" name="Group 11"/>
            <p:cNvGrpSpPr/>
            <p:nvPr/>
          </p:nvGrpSpPr>
          <p:grpSpPr>
            <a:xfrm>
              <a:off x="251520" y="3350185"/>
              <a:ext cx="1656184" cy="511791"/>
              <a:chOff x="3779911" y="3327771"/>
              <a:chExt cx="1584178" cy="511791"/>
            </a:xfrm>
            <a:noFill/>
          </p:grpSpPr>
          <p:sp>
            <p:nvSpPr>
              <p:cNvPr id="49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 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0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30.07.20 </a:t>
                </a: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251520" y="3860124"/>
              <a:ext cx="16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3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5580112" y="444395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9" name="Group 11"/>
          <p:cNvGrpSpPr/>
          <p:nvPr/>
        </p:nvGrpSpPr>
        <p:grpSpPr>
          <a:xfrm>
            <a:off x="7164288" y="3507854"/>
            <a:ext cx="1656184" cy="655807"/>
            <a:chOff x="3779911" y="3327771"/>
            <a:chExt cx="1584178" cy="511791"/>
          </a:xfrm>
          <a:noFill/>
        </p:grpSpPr>
        <p:sp>
          <p:nvSpPr>
            <p:cNvPr id="57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Работа в музее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 Placeholder 18"/>
            <p:cNvSpPr txBox="1">
              <a:spLocks/>
            </p:cNvSpPr>
            <p:nvPr/>
          </p:nvSpPr>
          <p:spPr>
            <a:xfrm>
              <a:off x="3779912" y="3589982"/>
              <a:ext cx="1584177" cy="249580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ru-RU" sz="1200" b="1" dirty="0" smtClean="0">
                <a:solidFill>
                  <a:schemeClr val="accent1"/>
                </a:solidFill>
                <a:cs typeface="Arial" pitchFamily="34" charset="0"/>
              </a:endParaRPr>
            </a:p>
            <a:p>
              <a:pPr marL="0" indent="0" algn="ctr">
                <a:buNone/>
              </a:pPr>
              <a:r>
                <a:rPr lang="ru-RU" sz="1200" b="1" dirty="0" smtClean="0">
                  <a:solidFill>
                    <a:schemeClr val="accent1"/>
                  </a:solidFill>
                  <a:cs typeface="Arial" pitchFamily="34" charset="0"/>
                </a:rPr>
                <a:t>31.07.20</a:t>
              </a:r>
              <a:endParaRPr 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pic>
        <p:nvPicPr>
          <p:cNvPr id="47106" name="Picture 2" descr="https://sun9-24.userapi.com/c856128/v856128974/24f1cb/LLdf8_FLwII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6" cstate="print"/>
          <a:srcRect l="6700" r="6700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47110" name="Picture 6" descr="https://sun9-4.userapi.com/c858420/v858420782/231524/N-9mbdq0kjk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7" cstate="print"/>
          <a:srcRect t="17507" b="17507"/>
          <a:stretch>
            <a:fillRect/>
          </a:stretch>
        </p:blipFill>
        <p:spPr bwMode="auto">
          <a:xfrm>
            <a:off x="2339975" y="1347788"/>
            <a:ext cx="2160588" cy="1871662"/>
          </a:xfrm>
          <a:prstGeom prst="rect">
            <a:avLst/>
          </a:prstGeom>
          <a:noFill/>
        </p:spPr>
      </p:pic>
      <p:pic>
        <p:nvPicPr>
          <p:cNvPr id="47112" name="Picture 8" descr="https://sun9-39.userapi.com/c854532/v854532013/2470df/ZYESko24wuQ.jpg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8" cstate="print"/>
          <a:srcRect l="6700" r="6700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43" name="Прямоугольник 42"/>
          <p:cNvSpPr/>
          <p:nvPr/>
        </p:nvSpPr>
        <p:spPr>
          <a:xfrm>
            <a:off x="4716016" y="3363838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Игра по станциям </a:t>
            </a:r>
          </a:p>
          <a:p>
            <a:pPr algn="ctr"/>
            <a:r>
              <a:rPr lang="ru-RU" sz="1400" b="1" dirty="0" smtClean="0"/>
              <a:t>"Живи деревня»</a:t>
            </a:r>
            <a:endParaRPr lang="ru-RU" sz="1400" b="1" dirty="0"/>
          </a:p>
        </p:txBody>
      </p:sp>
      <p:pic>
        <p:nvPicPr>
          <p:cNvPr id="47114" name="Picture 10" descr="https://sun9-8.userapi.com/598Qvh1LZjg1QYUyjRVkYL-rMmxm3lVpcdUWZg/xFi9BQepW78.jpg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9" cstate="print"/>
          <a:srcRect t="17507" b="17507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30" name="Rectangle 16">
            <a:hlinkClick r:id="rId10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7812360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603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ru-RU" altLang="ko-KR" dirty="0" smtClean="0"/>
              <a:t>Экскурсии, мероприятия, мастер-классы </a:t>
            </a:r>
            <a:endParaRPr lang="en-US" altLang="ko-K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altLang="ko-KR" b="1" dirty="0" smtClean="0"/>
              <a:t>Пришкольный лагерь «Солнышко»</a:t>
            </a:r>
            <a:endParaRPr lang="ko-KR" altLang="en-US" sz="1050" b="1" dirty="0" smtClean="0"/>
          </a:p>
        </p:txBody>
      </p:sp>
      <p:grpSp>
        <p:nvGrpSpPr>
          <p:cNvPr id="4" name="Group 11"/>
          <p:cNvGrpSpPr/>
          <p:nvPr/>
        </p:nvGrpSpPr>
        <p:grpSpPr>
          <a:xfrm>
            <a:off x="179512" y="3507854"/>
            <a:ext cx="2088232" cy="936100"/>
            <a:chOff x="3711033" y="3412735"/>
            <a:chExt cx="1859687" cy="504432"/>
          </a:xfrm>
          <a:noFill/>
        </p:grpSpPr>
        <p:sp>
          <p:nvSpPr>
            <p:cNvPr id="13" name="Text Placeholder 17"/>
            <p:cNvSpPr txBox="1">
              <a:spLocks/>
            </p:cNvSpPr>
            <p:nvPr/>
          </p:nvSpPr>
          <p:spPr>
            <a:xfrm>
              <a:off x="3711033" y="3412735"/>
              <a:ext cx="1859687" cy="161124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Я горжусь своей </a:t>
              </a:r>
            </a:p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малой родиной</a:t>
              </a:r>
              <a:endPara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 Placeholder 18"/>
            <p:cNvSpPr txBox="1">
              <a:spLocks/>
            </p:cNvSpPr>
            <p:nvPr/>
          </p:nvSpPr>
          <p:spPr>
            <a:xfrm>
              <a:off x="3779910" y="3645549"/>
              <a:ext cx="1584177" cy="271618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200" b="1" dirty="0" smtClean="0">
                  <a:solidFill>
                    <a:schemeClr val="accent1"/>
                  </a:solidFill>
                  <a:cs typeface="Arial" pitchFamily="34" charset="0"/>
                </a:rPr>
                <a:t>03.08.20</a:t>
              </a:r>
              <a:endParaRPr 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2" name="Стрелка вверх 31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115616" y="444395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" name="Group 15"/>
          <p:cNvGrpSpPr/>
          <p:nvPr/>
        </p:nvGrpSpPr>
        <p:grpSpPr>
          <a:xfrm>
            <a:off x="2339752" y="3507854"/>
            <a:ext cx="2088231" cy="971604"/>
            <a:chOff x="57842" y="3422193"/>
            <a:chExt cx="1872207" cy="971604"/>
          </a:xfrm>
        </p:grpSpPr>
        <p:grpSp>
          <p:nvGrpSpPr>
            <p:cNvPr id="6" name="Group 11"/>
            <p:cNvGrpSpPr/>
            <p:nvPr/>
          </p:nvGrpSpPr>
          <p:grpSpPr>
            <a:xfrm>
              <a:off x="57842" y="3422193"/>
              <a:ext cx="1872207" cy="720080"/>
              <a:chOff x="3594654" y="3399779"/>
              <a:chExt cx="1790809" cy="720080"/>
            </a:xfrm>
            <a:noFill/>
          </p:grpSpPr>
          <p:sp>
            <p:nvSpPr>
              <p:cNvPr id="41" name="Text Placeholder 17"/>
              <p:cNvSpPr txBox="1">
                <a:spLocks/>
              </p:cNvSpPr>
              <p:nvPr/>
            </p:nvSpPr>
            <p:spPr>
              <a:xfrm>
                <a:off x="3594654" y="3399779"/>
                <a:ext cx="1790809" cy="288032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Наши земляки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2" name="Text Placeholder 18"/>
              <p:cNvSpPr txBox="1">
                <a:spLocks/>
              </p:cNvSpPr>
              <p:nvPr/>
            </p:nvSpPr>
            <p:spPr>
              <a:xfrm>
                <a:off x="3779912" y="3759818"/>
                <a:ext cx="1584177" cy="360041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04.08.20</a:t>
                </a: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251520" y="4116798"/>
              <a:ext cx="16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419872" y="444395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7" name="Group 15"/>
          <p:cNvGrpSpPr/>
          <p:nvPr/>
        </p:nvGrpSpPr>
        <p:grpSpPr>
          <a:xfrm>
            <a:off x="4860032" y="3435846"/>
            <a:ext cx="1656184" cy="930954"/>
            <a:chOff x="251520" y="3350185"/>
            <a:chExt cx="1656184" cy="786938"/>
          </a:xfrm>
        </p:grpSpPr>
        <p:grpSp>
          <p:nvGrpSpPr>
            <p:cNvPr id="8" name="Group 11"/>
            <p:cNvGrpSpPr/>
            <p:nvPr/>
          </p:nvGrpSpPr>
          <p:grpSpPr>
            <a:xfrm>
              <a:off x="251520" y="3350185"/>
              <a:ext cx="1656184" cy="511791"/>
              <a:chOff x="3779911" y="3327771"/>
              <a:chExt cx="1584178" cy="511791"/>
            </a:xfrm>
            <a:noFill/>
          </p:grpSpPr>
          <p:sp>
            <p:nvSpPr>
              <p:cNvPr id="49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 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0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06.08.20 </a:t>
                </a: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251520" y="3860124"/>
              <a:ext cx="16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3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5580112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9" name="Group 11"/>
          <p:cNvGrpSpPr/>
          <p:nvPr/>
        </p:nvGrpSpPr>
        <p:grpSpPr>
          <a:xfrm>
            <a:off x="7092280" y="3507854"/>
            <a:ext cx="1656184" cy="655807"/>
            <a:chOff x="3779911" y="3327771"/>
            <a:chExt cx="1584178" cy="511791"/>
          </a:xfrm>
          <a:noFill/>
        </p:grpSpPr>
        <p:sp>
          <p:nvSpPr>
            <p:cNvPr id="57" name="Text Placeholder 17"/>
            <p:cNvSpPr txBox="1">
              <a:spLocks/>
            </p:cNvSpPr>
            <p:nvPr/>
          </p:nvSpPr>
          <p:spPr>
            <a:xfrm>
              <a:off x="3779911" y="3327771"/>
              <a:ext cx="1584177" cy="246087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Наши земляки.</a:t>
              </a:r>
            </a:p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Героев наших </a:t>
              </a:r>
            </a:p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имена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 Placeholder 18"/>
            <p:cNvSpPr txBox="1">
              <a:spLocks/>
            </p:cNvSpPr>
            <p:nvPr/>
          </p:nvSpPr>
          <p:spPr>
            <a:xfrm>
              <a:off x="3779912" y="3589982"/>
              <a:ext cx="1584177" cy="249580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ru-RU" sz="1200" b="1" dirty="0" smtClean="0">
                <a:solidFill>
                  <a:schemeClr val="accent1"/>
                </a:solidFill>
                <a:cs typeface="Arial" pitchFamily="34" charset="0"/>
              </a:endParaRPr>
            </a:p>
            <a:p>
              <a:pPr marL="0" indent="0" algn="ctr">
                <a:buNone/>
              </a:pPr>
              <a:endParaRPr lang="ru-RU" sz="1200" b="1" dirty="0" smtClean="0">
                <a:solidFill>
                  <a:schemeClr val="accent1"/>
                </a:solidFill>
                <a:cs typeface="Arial" pitchFamily="34" charset="0"/>
              </a:endParaRPr>
            </a:p>
            <a:p>
              <a:pPr marL="0" indent="0" algn="ctr">
                <a:buNone/>
              </a:pPr>
              <a:r>
                <a:rPr lang="ru-RU" sz="1200" b="1" dirty="0" smtClean="0">
                  <a:solidFill>
                    <a:schemeClr val="accent1"/>
                  </a:solidFill>
                  <a:cs typeface="Arial" pitchFamily="34" charset="0"/>
                </a:rPr>
                <a:t>07.08.20</a:t>
              </a:r>
              <a:endParaRPr 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9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7956376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Прямоугольник 42"/>
          <p:cNvSpPr/>
          <p:nvPr/>
        </p:nvSpPr>
        <p:spPr>
          <a:xfrm>
            <a:off x="4716016" y="3363838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Наши земляки- наша гордость</a:t>
            </a:r>
            <a:endParaRPr lang="ru-RU" sz="1400" b="1" dirty="0"/>
          </a:p>
        </p:txBody>
      </p:sp>
      <p:pic>
        <p:nvPicPr>
          <p:cNvPr id="48130" name="Picture 2" descr="https://sun9-5.userapi.com/pc8P76j4YJYDkzgBa2zde4qMT8EWJG7OGafMSQ/XSchiSR-pgE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7" cstate="print"/>
          <a:srcRect l="6700" r="6700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48132" name="Picture 4" descr="https://sun9-25.userapi.com/tKAuXkABbQQ_3VUZM5ktTbOTQ4ihLy32Y5t4EA/cY-44paqKBQ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8" cstate="print"/>
          <a:srcRect l="6700" r="6700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48134" name="Picture 6" descr="https://sun9-70.userapi.com/NDKhaYrPjoZSQS0bGMywfW5IBINChtmy7t-UgA/8CLcuZ8CWec.jpg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9" cstate="print"/>
          <a:srcRect t="17507" b="17507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48136" name="Picture 8" descr="https://sun9-60.userapi.com/FjQ30owl6ZILbqeAqSYwZWgTv3zfH4kzMzxS0Q/iVLRNW6wCpM.jpg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10" cstate="print"/>
          <a:srcRect l="6700" r="670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603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ru-RU" altLang="ko-KR" dirty="0" smtClean="0"/>
              <a:t>Экскурсии, мероприятия, мастер-классы </a:t>
            </a:r>
            <a:endParaRPr lang="en-US" altLang="ko-K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99542"/>
            <a:ext cx="9144000" cy="288032"/>
          </a:xfrm>
        </p:spPr>
        <p:txBody>
          <a:bodyPr/>
          <a:lstStyle/>
          <a:p>
            <a:r>
              <a:rPr lang="ru-RU" altLang="ko-KR" b="1" dirty="0" smtClean="0"/>
              <a:t>Пришкольный лагерь «Солнышко»</a:t>
            </a:r>
            <a:endParaRPr lang="ko-KR" altLang="en-US" sz="1050" b="1" dirty="0" smtClean="0"/>
          </a:p>
        </p:txBody>
      </p:sp>
      <p:grpSp>
        <p:nvGrpSpPr>
          <p:cNvPr id="4" name="Group 11"/>
          <p:cNvGrpSpPr/>
          <p:nvPr/>
        </p:nvGrpSpPr>
        <p:grpSpPr>
          <a:xfrm>
            <a:off x="179512" y="3507854"/>
            <a:ext cx="2088232" cy="936100"/>
            <a:chOff x="3711033" y="3412735"/>
            <a:chExt cx="1859687" cy="504432"/>
          </a:xfrm>
          <a:noFill/>
        </p:grpSpPr>
        <p:sp>
          <p:nvSpPr>
            <p:cNvPr id="13" name="Text Placeholder 17"/>
            <p:cNvSpPr txBox="1">
              <a:spLocks/>
            </p:cNvSpPr>
            <p:nvPr/>
          </p:nvSpPr>
          <p:spPr>
            <a:xfrm>
              <a:off x="3711033" y="3412735"/>
              <a:ext cx="1859687" cy="161124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Я горжусь своей </a:t>
              </a:r>
            </a:p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малой родиной</a:t>
              </a:r>
              <a:endPara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 Placeholder 18"/>
            <p:cNvSpPr txBox="1">
              <a:spLocks/>
            </p:cNvSpPr>
            <p:nvPr/>
          </p:nvSpPr>
          <p:spPr>
            <a:xfrm>
              <a:off x="3779910" y="3645549"/>
              <a:ext cx="1584177" cy="271618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200" b="1" dirty="0" smtClean="0">
                  <a:solidFill>
                    <a:schemeClr val="accent1"/>
                  </a:solidFill>
                  <a:cs typeface="Arial" pitchFamily="34" charset="0"/>
                </a:rPr>
                <a:t>10.08.20</a:t>
              </a:r>
              <a:endParaRPr 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2" name="Стрелка вверх 31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971600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" name="Group 15"/>
          <p:cNvGrpSpPr/>
          <p:nvPr/>
        </p:nvGrpSpPr>
        <p:grpSpPr>
          <a:xfrm>
            <a:off x="2267744" y="3507854"/>
            <a:ext cx="2304256" cy="971604"/>
            <a:chOff x="-6717" y="3422193"/>
            <a:chExt cx="2065885" cy="971604"/>
          </a:xfrm>
        </p:grpSpPr>
        <p:grpSp>
          <p:nvGrpSpPr>
            <p:cNvPr id="6" name="Group 11"/>
            <p:cNvGrpSpPr/>
            <p:nvPr/>
          </p:nvGrpSpPr>
          <p:grpSpPr>
            <a:xfrm>
              <a:off x="-6717" y="3422193"/>
              <a:ext cx="2065885" cy="576065"/>
              <a:chOff x="3532901" y="3399779"/>
              <a:chExt cx="1976066" cy="576065"/>
            </a:xfrm>
            <a:noFill/>
          </p:grpSpPr>
          <p:sp>
            <p:nvSpPr>
              <p:cNvPr id="41" name="Text Placeholder 17"/>
              <p:cNvSpPr txBox="1">
                <a:spLocks/>
              </p:cNvSpPr>
              <p:nvPr/>
            </p:nvSpPr>
            <p:spPr>
              <a:xfrm>
                <a:off x="3532901" y="3399779"/>
                <a:ext cx="1976066" cy="288032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Я горжусь своей малой родиной</a:t>
                </a:r>
              </a:p>
              <a:p>
                <a:pPr marL="0" indent="0" algn="ctr">
                  <a:buNone/>
                </a:pP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2" name="Text Placeholder 18"/>
              <p:cNvSpPr txBox="1">
                <a:spLocks/>
              </p:cNvSpPr>
              <p:nvPr/>
            </p:nvSpPr>
            <p:spPr>
              <a:xfrm>
                <a:off x="3718158" y="3615803"/>
                <a:ext cx="1584177" cy="360041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251520" y="4116798"/>
              <a:ext cx="16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203848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3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491880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9" name="Group 11"/>
          <p:cNvGrpSpPr/>
          <p:nvPr/>
        </p:nvGrpSpPr>
        <p:grpSpPr>
          <a:xfrm>
            <a:off x="6876256" y="3795886"/>
            <a:ext cx="2376264" cy="504056"/>
            <a:chOff x="3779911" y="3552553"/>
            <a:chExt cx="1584178" cy="287009"/>
          </a:xfrm>
          <a:noFill/>
        </p:grpSpPr>
        <p:sp>
          <p:nvSpPr>
            <p:cNvPr id="57" name="Text Placeholder 17"/>
            <p:cNvSpPr txBox="1">
              <a:spLocks/>
            </p:cNvSpPr>
            <p:nvPr/>
          </p:nvSpPr>
          <p:spPr>
            <a:xfrm>
              <a:off x="3779911" y="3552553"/>
              <a:ext cx="1584177" cy="35679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Я горжусь своей малой родиной</a:t>
              </a:r>
            </a:p>
            <a:p>
              <a:pPr marL="0" indent="0" algn="ctr">
                <a:buNone/>
              </a:pPr>
              <a:endPara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0" indent="0" algn="ctr">
                <a:buNone/>
              </a:pPr>
              <a:r>
                <a:rPr lang="ru-RU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Деревня Орлы.</a:t>
              </a:r>
            </a:p>
            <a:p>
              <a:pPr marL="0" indent="0" algn="ctr">
                <a:buNone/>
              </a:pPr>
              <a:r>
                <a:rPr lang="ru-RU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Деревня </a:t>
              </a:r>
              <a:r>
                <a:rPr lang="ru-RU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Ярмачгурт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 Placeholder 18"/>
            <p:cNvSpPr txBox="1">
              <a:spLocks/>
            </p:cNvSpPr>
            <p:nvPr/>
          </p:nvSpPr>
          <p:spPr>
            <a:xfrm>
              <a:off x="3779912" y="3589982"/>
              <a:ext cx="1584177" cy="249580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ru-RU" sz="1200" b="1" dirty="0" smtClean="0">
                <a:solidFill>
                  <a:schemeClr val="accent1"/>
                </a:solidFill>
                <a:cs typeface="Arial" pitchFamily="34" charset="0"/>
              </a:endParaRPr>
            </a:p>
            <a:p>
              <a:pPr marL="0" indent="0" algn="ctr">
                <a:buNone/>
              </a:pPr>
              <a:endParaRPr lang="ru-RU" sz="1200" b="1" dirty="0" smtClean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9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7956376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Прямоугольник 42"/>
          <p:cNvSpPr/>
          <p:nvPr/>
        </p:nvSpPr>
        <p:spPr>
          <a:xfrm>
            <a:off x="4644008" y="3291830"/>
            <a:ext cx="23042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Я горжусь своей малой родиной</a:t>
            </a:r>
          </a:p>
          <a:p>
            <a:pPr algn="ctr"/>
            <a:endParaRPr lang="ru-RU" sz="1200" b="1" dirty="0" smtClean="0"/>
          </a:p>
          <a:p>
            <a:pPr algn="ctr"/>
            <a:r>
              <a:rPr lang="ru-RU" sz="1200" dirty="0" smtClean="0"/>
              <a:t>Деревня </a:t>
            </a:r>
            <a:r>
              <a:rPr lang="ru-RU" sz="1200" dirty="0" err="1" smtClean="0"/>
              <a:t>Яковыр</a:t>
            </a:r>
            <a:r>
              <a:rPr lang="ru-RU" sz="1200" dirty="0" smtClean="0"/>
              <a:t>.</a:t>
            </a:r>
          </a:p>
          <a:p>
            <a:pPr algn="ctr"/>
            <a:r>
              <a:rPr lang="ru-RU" sz="1200" dirty="0" smtClean="0"/>
              <a:t>Деревня </a:t>
            </a:r>
            <a:r>
              <a:rPr lang="ru-RU" sz="1200" dirty="0" err="1" smtClean="0"/>
              <a:t>Азман</a:t>
            </a:r>
            <a:endParaRPr lang="ru-RU" sz="1200" dirty="0" smtClean="0"/>
          </a:p>
          <a:p>
            <a:pPr algn="ctr"/>
            <a:endParaRPr lang="ru-RU" sz="1400" b="1" dirty="0"/>
          </a:p>
        </p:txBody>
      </p:sp>
      <p:pic>
        <p:nvPicPr>
          <p:cNvPr id="49154" name="Picture 2" descr="https://sun9-59.userapi.com/exCak5--ZnbAQC-dcMXINjJzBAcuM04XdHZwyw/Y-8IzCKOPKE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7" cstate="print"/>
          <a:srcRect l="6700" r="6700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49156" name="Picture 4" descr="https://sun9-65.userapi.com/jKYz10DIAIWXEVN1ocxciX7qJ98bqKF4kkdTQg/AzGlPH9vHgQ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8" cstate="print"/>
          <a:srcRect l="8063" r="8063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36" name="Прямоугольник 35"/>
          <p:cNvSpPr/>
          <p:nvPr/>
        </p:nvSpPr>
        <p:spPr>
          <a:xfrm>
            <a:off x="2483769" y="3795886"/>
            <a:ext cx="1872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Деревня Верхний </a:t>
            </a:r>
          </a:p>
          <a:p>
            <a:pPr algn="ctr"/>
            <a:r>
              <a:rPr lang="ru-RU" sz="1200" dirty="0" smtClean="0"/>
              <a:t>Тыловай (</a:t>
            </a:r>
            <a:r>
              <a:rPr lang="ru-RU" sz="1200" dirty="0" err="1" smtClean="0"/>
              <a:t>Герзам</a:t>
            </a:r>
            <a:r>
              <a:rPr lang="ru-RU" sz="1200" dirty="0" smtClean="0"/>
              <a:t>).</a:t>
            </a:r>
          </a:p>
          <a:p>
            <a:pPr algn="ctr"/>
            <a:r>
              <a:rPr lang="ru-RU" sz="1200" dirty="0" smtClean="0"/>
              <a:t>Деревня Матвеево</a:t>
            </a:r>
            <a:endParaRPr lang="ru-RU" sz="1200" dirty="0"/>
          </a:p>
        </p:txBody>
      </p:sp>
      <p:sp>
        <p:nvSpPr>
          <p:cNvPr id="38" name="Rectangle 16">
            <a:hlinkClick r:id="rId9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5868144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4" name="Rectangle 16">
            <a:hlinkClick r:id="rId10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5580112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49158" name="Picture 6" descr="https://sun9-69.userapi.com/r8RyzpyVkygArTxarx0nmoc8FBvWcb0SQ_YcFA/Xzfg9I4BO0s.jpg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11" cstate="print"/>
          <a:srcRect t="6166" b="6166"/>
          <a:stretch>
            <a:fillRect/>
          </a:stretch>
        </p:blipFill>
        <p:spPr bwMode="auto">
          <a:xfrm>
            <a:off x="4644008" y="1347614"/>
            <a:ext cx="2160240" cy="1872048"/>
          </a:xfrm>
          <a:prstGeom prst="rect">
            <a:avLst/>
          </a:prstGeom>
          <a:noFill/>
        </p:spPr>
      </p:pic>
      <p:sp>
        <p:nvSpPr>
          <p:cNvPr id="47" name="Rectangle 16">
            <a:hlinkClick r:id="rId12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7668344" y="44439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49160" name="Picture 8" descr="https://sun9-7.userapi.com/-HhyrwWqqBljU5Z-aHVCU8_snyK2g7NiipwHEg/6MLxaYZWKNw.jpg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13" cstate="print"/>
          <a:srcRect t="2249" b="2249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603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ru-RU" altLang="ko-KR" dirty="0" smtClean="0"/>
              <a:t>Экскурсии, мероприятия, мастер-классы </a:t>
            </a:r>
            <a:endParaRPr lang="en-US" altLang="ko-K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99542"/>
            <a:ext cx="9144000" cy="504056"/>
          </a:xfrm>
        </p:spPr>
        <p:txBody>
          <a:bodyPr/>
          <a:lstStyle/>
          <a:p>
            <a:pPr lvl="0"/>
            <a:r>
              <a:rPr lang="ru-RU" altLang="ko-KR" b="1" dirty="0" smtClean="0"/>
              <a:t>Для детей и жителей села</a:t>
            </a:r>
            <a:endParaRPr lang="en-US" altLang="ko-KR" b="1" dirty="0"/>
          </a:p>
        </p:txBody>
      </p:sp>
      <p:grpSp>
        <p:nvGrpSpPr>
          <p:cNvPr id="5" name="Group 15"/>
          <p:cNvGrpSpPr/>
          <p:nvPr/>
        </p:nvGrpSpPr>
        <p:grpSpPr>
          <a:xfrm>
            <a:off x="0" y="3363836"/>
            <a:ext cx="2267744" cy="1224138"/>
            <a:chOff x="0" y="3384485"/>
            <a:chExt cx="2267744" cy="813833"/>
          </a:xfrm>
        </p:grpSpPr>
        <p:grpSp>
          <p:nvGrpSpPr>
            <p:cNvPr id="8" name="Group 11"/>
            <p:cNvGrpSpPr/>
            <p:nvPr/>
          </p:nvGrpSpPr>
          <p:grpSpPr>
            <a:xfrm>
              <a:off x="0" y="3384485"/>
              <a:ext cx="2267744" cy="627425"/>
              <a:chOff x="3539326" y="3362071"/>
              <a:chExt cx="2169149" cy="627425"/>
            </a:xfrm>
            <a:noFill/>
          </p:grpSpPr>
          <p:sp>
            <p:nvSpPr>
              <p:cNvPr id="13" name="Text Placeholder 17"/>
              <p:cNvSpPr txBox="1">
                <a:spLocks/>
              </p:cNvSpPr>
              <p:nvPr/>
            </p:nvSpPr>
            <p:spPr>
              <a:xfrm>
                <a:off x="3539326" y="3362071"/>
                <a:ext cx="2169149" cy="308139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Видео экскурсия</a:t>
                </a: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«Государева дорога»</a:t>
                </a:r>
                <a:endPara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4" name="Text Placeholder 18"/>
              <p:cNvSpPr txBox="1">
                <a:spLocks/>
              </p:cNvSpPr>
              <p:nvPr/>
            </p:nvSpPr>
            <p:spPr>
              <a:xfrm>
                <a:off x="3848788" y="3629456"/>
                <a:ext cx="1584177" cy="36004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16.05.20</a:t>
                </a:r>
              </a:p>
              <a:p>
                <a:pPr marL="0" indent="0" algn="ctr">
                  <a:buNone/>
                </a:pPr>
                <a:r>
                  <a:rPr lang="ru-RU" sz="1000" dirty="0" smtClean="0">
                    <a:cs typeface="Arial" pitchFamily="34" charset="0"/>
                  </a:rPr>
                  <a:t>История Сибирского </a:t>
                </a:r>
              </a:p>
              <a:p>
                <a:pPr marL="0" indent="0" algn="ctr">
                  <a:buNone/>
                </a:pPr>
                <a:r>
                  <a:rPr lang="ru-RU" sz="1000" dirty="0" smtClean="0">
                    <a:cs typeface="Arial" pitchFamily="34" charset="0"/>
                  </a:rPr>
                  <a:t>тракта</a:t>
                </a:r>
                <a:endParaRPr lang="en-US" sz="1000" dirty="0">
                  <a:cs typeface="Arial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51520" y="4000761"/>
              <a:ext cx="1656183" cy="197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Стрелка вверх 31">
            <a:hlinkClick r:id="rId3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Rectangle 36">
            <a:hlinkClick r:id="rId4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1043608" y="4515966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0" name="Group 15"/>
          <p:cNvGrpSpPr/>
          <p:nvPr/>
        </p:nvGrpSpPr>
        <p:grpSpPr>
          <a:xfrm flipV="1">
            <a:off x="2555776" y="3363838"/>
            <a:ext cx="1656185" cy="1080120"/>
            <a:chOff x="251520" y="2969582"/>
            <a:chExt cx="1656185" cy="1192935"/>
          </a:xfrm>
        </p:grpSpPr>
        <p:grpSp>
          <p:nvGrpSpPr>
            <p:cNvPr id="11" name="Group 11"/>
            <p:cNvGrpSpPr/>
            <p:nvPr/>
          </p:nvGrpSpPr>
          <p:grpSpPr>
            <a:xfrm>
              <a:off x="251520" y="2969582"/>
              <a:ext cx="1656185" cy="693038"/>
              <a:chOff x="3779911" y="2947168"/>
              <a:chExt cx="1584179" cy="693038"/>
            </a:xfrm>
            <a:noFill/>
          </p:grpSpPr>
          <p:sp>
            <p:nvSpPr>
              <p:cNvPr id="41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 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2" name="Text Placeholder 18"/>
              <p:cNvSpPr txBox="1">
                <a:spLocks/>
              </p:cNvSpPr>
              <p:nvPr/>
            </p:nvSpPr>
            <p:spPr>
              <a:xfrm flipV="1">
                <a:off x="3779912" y="2947168"/>
                <a:ext cx="1584178" cy="693038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01.07.20</a:t>
                </a:r>
              </a:p>
              <a:p>
                <a:pPr marL="0" indent="0" algn="ctr">
                  <a:buNone/>
                </a:pPr>
                <a:r>
                  <a:rPr lang="ru-RU" sz="1000" dirty="0" smtClean="0">
                    <a:cs typeface="Arial" pitchFamily="34" charset="0"/>
                  </a:rPr>
                  <a:t>Мастер-класс для детей</a:t>
                </a:r>
                <a:endParaRPr lang="en-US" sz="1000" dirty="0">
                  <a:cs typeface="Arial" pitchFamily="34" charset="0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251520" y="3922143"/>
              <a:ext cx="1656183" cy="24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131840" y="451596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2" name="Group 15"/>
          <p:cNvGrpSpPr/>
          <p:nvPr/>
        </p:nvGrpSpPr>
        <p:grpSpPr>
          <a:xfrm>
            <a:off x="4932040" y="3357955"/>
            <a:ext cx="1656184" cy="1181664"/>
            <a:chOff x="251520" y="3350185"/>
            <a:chExt cx="1656184" cy="1181664"/>
          </a:xfrm>
        </p:grpSpPr>
        <p:grpSp>
          <p:nvGrpSpPr>
            <p:cNvPr id="16" name="Group 11"/>
            <p:cNvGrpSpPr/>
            <p:nvPr/>
          </p:nvGrpSpPr>
          <p:grpSpPr>
            <a:xfrm>
              <a:off x="251520" y="3350185"/>
              <a:ext cx="1656184" cy="581947"/>
              <a:chOff x="3779911" y="3327771"/>
              <a:chExt cx="1584178" cy="581947"/>
            </a:xfrm>
            <a:noFill/>
          </p:grpSpPr>
          <p:sp>
            <p:nvSpPr>
              <p:cNvPr id="49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Виртуальная </a:t>
                </a: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экскурсия</a:t>
                </a:r>
                <a:endPara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0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319736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29.08.20</a:t>
                </a: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251520" y="3885518"/>
              <a:ext cx="16561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Памяти Г.М.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Корепанова-Камского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3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5652120" y="451596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7" name="Group 15"/>
          <p:cNvGrpSpPr/>
          <p:nvPr/>
        </p:nvGrpSpPr>
        <p:grpSpPr>
          <a:xfrm>
            <a:off x="7020273" y="3219822"/>
            <a:ext cx="2123728" cy="1346085"/>
            <a:chOff x="88534" y="3215499"/>
            <a:chExt cx="2123728" cy="1346085"/>
          </a:xfrm>
        </p:grpSpPr>
        <p:grpSp>
          <p:nvGrpSpPr>
            <p:cNvPr id="18" name="Group 11"/>
            <p:cNvGrpSpPr/>
            <p:nvPr/>
          </p:nvGrpSpPr>
          <p:grpSpPr>
            <a:xfrm>
              <a:off x="304557" y="3215499"/>
              <a:ext cx="1728192" cy="936104"/>
              <a:chOff x="3830640" y="3193085"/>
              <a:chExt cx="1653055" cy="936104"/>
            </a:xfrm>
            <a:noFill/>
          </p:grpSpPr>
          <p:sp>
            <p:nvSpPr>
              <p:cNvPr id="57" name="Text Placeholder 17"/>
              <p:cNvSpPr txBox="1">
                <a:spLocks/>
              </p:cNvSpPr>
              <p:nvPr/>
            </p:nvSpPr>
            <p:spPr>
              <a:xfrm>
                <a:off x="3830640" y="3193085"/>
                <a:ext cx="1653055" cy="576065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1200" b="1" dirty="0" smtClean="0"/>
                  <a:t>Спортивная жизнь 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1200" b="1" dirty="0" smtClean="0"/>
                  <a:t>села - экскурсия</a:t>
                </a:r>
                <a:endPara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8" name="Text Placeholder 18"/>
              <p:cNvSpPr txBox="1">
                <a:spLocks/>
              </p:cNvSpPr>
              <p:nvPr/>
            </p:nvSpPr>
            <p:spPr>
              <a:xfrm>
                <a:off x="3899517" y="3697141"/>
                <a:ext cx="1464569" cy="432048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accent1"/>
                    </a:solidFill>
                    <a:cs typeface="Arial" pitchFamily="34" charset="0"/>
                  </a:rPr>
                  <a:t>12.11.20</a:t>
                </a: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88534" y="4007586"/>
              <a:ext cx="21237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Встреча с Осотовым В.В.- спортсменом, учителем физкультуры</a:t>
              </a:r>
              <a:endPara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1" name="Rectangle 16">
            <a:hlinkClick r:id="rId7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193813" y="4563945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6" name="Rectangle 16">
            <a:hlinkClick r:id="rId8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491880" y="451596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9460" name="Picture 4" descr="https://sun9-50.userapi.com/impf/nMYplliZKDntaQSY4JTPlBHHik-cXy2EA23n-g/BwoqevWMXVo.jpg?size=1600x1600&amp;quality=96&amp;proxy=1&amp;sign=00bd64629d8c63aa715255842bc25189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9" cstate="print"/>
          <a:srcRect t="6686" b="6686"/>
          <a:stretch>
            <a:fillRect/>
          </a:stretch>
        </p:blipFill>
        <p:spPr bwMode="auto">
          <a:prstGeom prst="rect">
            <a:avLst/>
          </a:prstGeom>
          <a:noFill/>
        </p:spPr>
      </p:pic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0" y="1491630"/>
          <a:ext cx="2212371" cy="1659087"/>
        </p:xfrm>
        <a:graphic>
          <a:graphicData uri="http://schemas.openxmlformats.org/presentationml/2006/ole">
            <p:oleObj spid="_x0000_s19462" name="Презентация" r:id="rId10" imgW="4570530" imgH="3427618" progId="PowerPoint.Show.12">
              <p:embed/>
            </p:oleObj>
          </a:graphicData>
        </a:graphic>
      </p:graphicFrame>
      <p:sp>
        <p:nvSpPr>
          <p:cNvPr id="60" name="Rectangle 16">
            <a:hlinkClick r:id="rId11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7740352" y="4515966"/>
            <a:ext cx="288032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9464" name="Picture 8" descr="C:\Users\User\Desktop\k-k (3).jpg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12" cstate="print"/>
          <a:srcRect l="20311" r="20311"/>
          <a:stretch>
            <a:fillRect/>
          </a:stretch>
        </p:blipFill>
        <p:spPr bwMode="auto">
          <a:xfrm>
            <a:off x="4643438" y="1347788"/>
            <a:ext cx="2160587" cy="1871662"/>
          </a:xfrm>
          <a:prstGeom prst="rect">
            <a:avLst/>
          </a:prstGeom>
          <a:noFill/>
        </p:spPr>
      </p:pic>
      <p:sp>
        <p:nvSpPr>
          <p:cNvPr id="62" name="Прямоугольник 61"/>
          <p:cNvSpPr/>
          <p:nvPr/>
        </p:nvSpPr>
        <p:spPr>
          <a:xfrm>
            <a:off x="2339752" y="3291830"/>
            <a:ext cx="2232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Памятная дата — День </a:t>
            </a:r>
          </a:p>
          <a:p>
            <a:pPr algn="ctr"/>
            <a:r>
              <a:rPr lang="ru-RU" sz="1200" b="1" dirty="0" smtClean="0"/>
              <a:t>ветеранов боевых </a:t>
            </a:r>
          </a:p>
          <a:p>
            <a:pPr algn="ctr"/>
            <a:r>
              <a:rPr lang="ru-RU" sz="1200" b="1" dirty="0" smtClean="0"/>
              <a:t>действий</a:t>
            </a:r>
          </a:p>
          <a:p>
            <a:endParaRPr lang="ru-RU" sz="1200" b="1" dirty="0" smtClean="0"/>
          </a:p>
          <a:p>
            <a:endParaRPr lang="ru-RU" sz="1200" b="1" dirty="0" smtClean="0"/>
          </a:p>
          <a:p>
            <a:endParaRPr lang="ru-RU" sz="1200" b="1" dirty="0"/>
          </a:p>
        </p:txBody>
      </p:sp>
      <p:pic>
        <p:nvPicPr>
          <p:cNvPr id="19466" name="Picture 10" descr="https://sun9-24.userapi.com/c857524/v857524549/216ead/rHmovycZfzc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13" cstate="print"/>
          <a:srcRect t="17507" b="17507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9468" name="Picture 12" descr="https://sun1.tele2-nn.userapi.com/c824602/v824602785/1926aa/YoTCIivSehU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14" cstate="print"/>
          <a:srcRect t="6686" b="6686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603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ru-RU" altLang="ko-KR" dirty="0" smtClean="0"/>
              <a:t>Экскурсии, мероприятия, мастер-классы </a:t>
            </a:r>
            <a:endParaRPr lang="en-US" altLang="ko-K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99542"/>
            <a:ext cx="9144000" cy="504056"/>
          </a:xfrm>
        </p:spPr>
        <p:txBody>
          <a:bodyPr/>
          <a:lstStyle/>
          <a:p>
            <a:pPr lvl="0"/>
            <a:r>
              <a:rPr lang="ru-RU" altLang="ko-KR" b="1" dirty="0" smtClean="0"/>
              <a:t>Моя малая родина</a:t>
            </a:r>
            <a:endParaRPr lang="en-US" altLang="ko-KR" b="1" dirty="0"/>
          </a:p>
        </p:txBody>
      </p:sp>
      <p:grpSp>
        <p:nvGrpSpPr>
          <p:cNvPr id="4" name="Group 15"/>
          <p:cNvGrpSpPr/>
          <p:nvPr/>
        </p:nvGrpSpPr>
        <p:grpSpPr>
          <a:xfrm>
            <a:off x="0" y="3363836"/>
            <a:ext cx="2267744" cy="1224138"/>
            <a:chOff x="0" y="3384485"/>
            <a:chExt cx="2267744" cy="813833"/>
          </a:xfrm>
        </p:grpSpPr>
        <p:grpSp>
          <p:nvGrpSpPr>
            <p:cNvPr id="5" name="Group 11"/>
            <p:cNvGrpSpPr/>
            <p:nvPr/>
          </p:nvGrpSpPr>
          <p:grpSpPr>
            <a:xfrm>
              <a:off x="0" y="3384485"/>
              <a:ext cx="2267744" cy="627425"/>
              <a:chOff x="3539326" y="3362071"/>
              <a:chExt cx="2169149" cy="627425"/>
            </a:xfrm>
            <a:noFill/>
          </p:grpSpPr>
          <p:sp>
            <p:nvSpPr>
              <p:cNvPr id="13" name="Text Placeholder 17"/>
              <p:cNvSpPr txBox="1">
                <a:spLocks/>
              </p:cNvSpPr>
              <p:nvPr/>
            </p:nvSpPr>
            <p:spPr>
              <a:xfrm>
                <a:off x="3539326" y="3362071"/>
                <a:ext cx="2169149" cy="526598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Экскурсия</a:t>
                </a: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«От лучины до лампочки»</a:t>
                </a:r>
              </a:p>
              <a:p>
                <a:pPr marL="0" indent="0" algn="ctr">
                  <a:buNone/>
                </a:pPr>
                <a:r>
                  <a:rPr lang="ru-RU" sz="1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Мастер-класс</a:t>
                </a:r>
                <a:endPara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4" name="Text Placeholder 18"/>
              <p:cNvSpPr txBox="1">
                <a:spLocks/>
              </p:cNvSpPr>
              <p:nvPr/>
            </p:nvSpPr>
            <p:spPr>
              <a:xfrm>
                <a:off x="3848788" y="3629456"/>
                <a:ext cx="1584177" cy="36004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51520" y="4000761"/>
              <a:ext cx="1656183" cy="197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Стрелка вверх 31">
            <a:hlinkClick r:id="rId3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15"/>
          <p:cNvGrpSpPr/>
          <p:nvPr/>
        </p:nvGrpSpPr>
        <p:grpSpPr>
          <a:xfrm flipV="1">
            <a:off x="2555776" y="3363838"/>
            <a:ext cx="1656185" cy="1080120"/>
            <a:chOff x="251520" y="2969582"/>
            <a:chExt cx="1656185" cy="1192935"/>
          </a:xfrm>
        </p:grpSpPr>
        <p:grpSp>
          <p:nvGrpSpPr>
            <p:cNvPr id="7" name="Group 11"/>
            <p:cNvGrpSpPr/>
            <p:nvPr/>
          </p:nvGrpSpPr>
          <p:grpSpPr>
            <a:xfrm>
              <a:off x="251520" y="2969582"/>
              <a:ext cx="1656185" cy="693038"/>
              <a:chOff x="3779911" y="2947168"/>
              <a:chExt cx="1584179" cy="693038"/>
            </a:xfrm>
            <a:noFill/>
          </p:grpSpPr>
          <p:sp>
            <p:nvSpPr>
              <p:cNvPr id="41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 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2" name="Text Placeholder 18"/>
              <p:cNvSpPr txBox="1">
                <a:spLocks/>
              </p:cNvSpPr>
              <p:nvPr/>
            </p:nvSpPr>
            <p:spPr>
              <a:xfrm flipV="1">
                <a:off x="3779912" y="2947168"/>
                <a:ext cx="1584178" cy="693038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251520" y="3922143"/>
              <a:ext cx="1656183" cy="24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275856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8" name="Group 15"/>
          <p:cNvGrpSpPr/>
          <p:nvPr/>
        </p:nvGrpSpPr>
        <p:grpSpPr>
          <a:xfrm>
            <a:off x="5004048" y="3507854"/>
            <a:ext cx="1656184" cy="864096"/>
            <a:chOff x="251520" y="3350185"/>
            <a:chExt cx="1656184" cy="812332"/>
          </a:xfrm>
        </p:grpSpPr>
        <p:grpSp>
          <p:nvGrpSpPr>
            <p:cNvPr id="9" name="Group 11"/>
            <p:cNvGrpSpPr/>
            <p:nvPr/>
          </p:nvGrpSpPr>
          <p:grpSpPr>
            <a:xfrm>
              <a:off x="251520" y="3350185"/>
              <a:ext cx="1656184" cy="581947"/>
              <a:chOff x="3779911" y="3327771"/>
              <a:chExt cx="1584178" cy="581947"/>
            </a:xfrm>
            <a:noFill/>
          </p:grpSpPr>
          <p:sp>
            <p:nvSpPr>
              <p:cNvPr id="49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0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319736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251520" y="3885518"/>
              <a:ext cx="16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3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5652120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0" name="Group 15"/>
          <p:cNvGrpSpPr/>
          <p:nvPr/>
        </p:nvGrpSpPr>
        <p:grpSpPr>
          <a:xfrm>
            <a:off x="7020273" y="3507854"/>
            <a:ext cx="2123728" cy="750276"/>
            <a:chOff x="88534" y="3503531"/>
            <a:chExt cx="2123728" cy="750276"/>
          </a:xfrm>
        </p:grpSpPr>
        <p:grpSp>
          <p:nvGrpSpPr>
            <p:cNvPr id="11" name="Group 11"/>
            <p:cNvGrpSpPr/>
            <p:nvPr/>
          </p:nvGrpSpPr>
          <p:grpSpPr>
            <a:xfrm>
              <a:off x="376565" y="3503531"/>
              <a:ext cx="1728192" cy="648072"/>
              <a:chOff x="3899517" y="3481117"/>
              <a:chExt cx="1653055" cy="648072"/>
            </a:xfrm>
            <a:noFill/>
          </p:grpSpPr>
          <p:sp>
            <p:nvSpPr>
              <p:cNvPr id="57" name="Text Placeholder 17"/>
              <p:cNvSpPr txBox="1">
                <a:spLocks/>
              </p:cNvSpPr>
              <p:nvPr/>
            </p:nvSpPr>
            <p:spPr>
              <a:xfrm>
                <a:off x="3899517" y="3481117"/>
                <a:ext cx="1653055" cy="576065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buNone/>
                </a:pPr>
                <a:endParaRPr lang="ru-RU" sz="1200" b="1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ru-RU" sz="1200" b="1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1200" b="1" dirty="0" smtClean="0"/>
                  <a:t>Из школы – на поле битвы</a:t>
                </a:r>
                <a:r>
                  <a:rPr lang="ru-RU" sz="1200" dirty="0" smtClean="0"/>
                  <a:t/>
                </a:r>
                <a:br>
                  <a:rPr lang="ru-RU" sz="1200" dirty="0" smtClean="0"/>
                </a:br>
                <a:endPara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8" name="Text Placeholder 18"/>
              <p:cNvSpPr txBox="1">
                <a:spLocks/>
              </p:cNvSpPr>
              <p:nvPr/>
            </p:nvSpPr>
            <p:spPr>
              <a:xfrm>
                <a:off x="3899517" y="3697141"/>
                <a:ext cx="1464569" cy="432048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88534" y="4007586"/>
              <a:ext cx="21237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1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956376" y="4371950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6" name="Rectangle 16">
            <a:hlinkClick r:id="rId7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971600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0" y="1491630"/>
          <a:ext cx="2212371" cy="1659087"/>
        </p:xfrm>
        <a:graphic>
          <a:graphicData uri="http://schemas.openxmlformats.org/presentationml/2006/ole">
            <p:oleObj spid="_x0000_s66562" name="Презентация" r:id="rId8" imgW="4570530" imgH="3427618" progId="PowerPoint.Show.12">
              <p:embed/>
            </p:oleObj>
          </a:graphicData>
        </a:graphic>
      </p:graphicFrame>
      <p:sp>
        <p:nvSpPr>
          <p:cNvPr id="62" name="Прямоугольник 61"/>
          <p:cNvSpPr/>
          <p:nvPr/>
        </p:nvSpPr>
        <p:spPr>
          <a:xfrm>
            <a:off x="2339752" y="3435846"/>
            <a:ext cx="2232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Красно – белая трагедия.</a:t>
            </a:r>
            <a:br>
              <a:rPr lang="ru-RU" sz="1200" b="1" dirty="0" smtClean="0"/>
            </a:br>
            <a:r>
              <a:rPr lang="ru-RU" sz="1200" b="1" dirty="0" smtClean="0"/>
              <a:t>По следам Особой Вятской Дивизии</a:t>
            </a:r>
          </a:p>
          <a:p>
            <a:endParaRPr lang="ru-RU" sz="1200" b="1" dirty="0" smtClean="0"/>
          </a:p>
          <a:p>
            <a:endParaRPr lang="ru-RU" sz="1200" b="1" dirty="0" smtClean="0"/>
          </a:p>
          <a:p>
            <a:endParaRPr lang="ru-RU" sz="1200" b="1" dirty="0"/>
          </a:p>
        </p:txBody>
      </p:sp>
      <p:pic>
        <p:nvPicPr>
          <p:cNvPr id="66564" name="Picture 4" descr="https://sun9-27.userapi.com/impg/_ZW0W157dNq8ZmeUq70zdXHHVTzw5O2L4-BBwQ/b0jKt4EGb5E.jpg?size=810x1080&amp;quality=96&amp;proxy=1&amp;sign=31237fa83e3a14b1b9f133b83e7e71f2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9" cstate="print"/>
          <a:srcRect t="17515" b="17515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66566" name="Picture 6" descr="https://sun9-69.userapi.com/impg/2TfnkWnJpV19SEHU1ACGmHQDO5mYj3PzDv3Lhw/ypyiNU4C6rg.jpg?size=1280x788&amp;quality=96&amp;proxy=1&amp;sign=837f1ed3ad488b4d1e5b07ef6d404576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10" cstate="print"/>
          <a:srcRect l="14467" r="14467"/>
          <a:stretch>
            <a:fillRect/>
          </a:stretch>
        </p:blipFill>
        <p:spPr bwMode="auto">
          <a:xfrm>
            <a:off x="2411760" y="1347614"/>
            <a:ext cx="2160240" cy="1872048"/>
          </a:xfrm>
          <a:prstGeom prst="rect">
            <a:avLst/>
          </a:prstGeom>
          <a:noFill/>
        </p:spPr>
      </p:pic>
      <p:sp>
        <p:nvSpPr>
          <p:cNvPr id="47" name="Прямоугольник 46"/>
          <p:cNvSpPr/>
          <p:nvPr/>
        </p:nvSpPr>
        <p:spPr>
          <a:xfrm>
            <a:off x="4644008" y="3507854"/>
            <a:ext cx="2232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История </a:t>
            </a:r>
          </a:p>
          <a:p>
            <a:pPr algn="ctr"/>
            <a:r>
              <a:rPr lang="ru-RU" sz="1200" b="1" dirty="0" err="1" smtClean="0"/>
              <a:t>Тыловайской</a:t>
            </a:r>
            <a:r>
              <a:rPr lang="ru-RU" sz="1200" b="1" dirty="0" smtClean="0"/>
              <a:t> школы</a:t>
            </a:r>
            <a:endParaRPr lang="ru-RU" sz="1200" b="1" dirty="0"/>
          </a:p>
        </p:txBody>
      </p:sp>
      <p:pic>
        <p:nvPicPr>
          <p:cNvPr id="66572" name="Picture 12" descr="https://sun9-36.userapi.com/impg/pH9MltfhF1pMN8BHFhZDWebzWdBI0supoAbQkQ/CwZPhE7wbhQ.jpg?size=336x210&amp;quality=96&amp;proxy=1&amp;sign=1edebae8926dd0f570287d65fcba4ff5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11" cstate="print"/>
          <a:srcRect l="13926" r="13926"/>
          <a:stretch>
            <a:fillRect/>
          </a:stretch>
        </p:blipFill>
        <p:spPr bwMode="auto">
          <a:xfrm>
            <a:off x="4643438" y="1347788"/>
            <a:ext cx="2160587" cy="1871662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6911752" y="3435846"/>
            <a:ext cx="2412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История </a:t>
            </a:r>
            <a:r>
              <a:rPr lang="ru-RU" sz="1200" dirty="0" err="1" smtClean="0"/>
              <a:t>Тыловайской</a:t>
            </a:r>
            <a:r>
              <a:rPr lang="ru-RU" sz="1200" dirty="0" smtClean="0"/>
              <a:t> школы</a:t>
            </a:r>
          </a:p>
          <a:p>
            <a:r>
              <a:rPr lang="ru-RU" sz="1200" b="1" dirty="0" smtClean="0"/>
              <a:t/>
            </a:r>
            <a:br>
              <a:rPr lang="ru-RU" sz="1200" b="1" dirty="0" smtClean="0"/>
            </a:br>
            <a:endParaRPr lang="ru-RU" sz="1200" b="1" dirty="0"/>
          </a:p>
        </p:txBody>
      </p:sp>
      <p:pic>
        <p:nvPicPr>
          <p:cNvPr id="66574" name="Picture 14" descr="https://sun9-36.userapi.com/impg/S9xyj3b9kSpOsx3LJVQmgGVs5dC51uBhVlIt8Q/oEsM4sVKmw4.jpg?size=1884x1256&amp;quality=96&amp;proxy=1&amp;sign=a7ccf7351c1f821e98b4188e1805e507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12" cstate="print"/>
          <a:srcRect l="11521" r="11521"/>
          <a:stretch>
            <a:fillRect/>
          </a:stretch>
        </p:blipFill>
        <p:spPr bwMode="auto">
          <a:xfrm>
            <a:off x="6983413" y="1347788"/>
            <a:ext cx="2160587" cy="1871662"/>
          </a:xfrm>
          <a:prstGeom prst="rect">
            <a:avLst/>
          </a:prstGeom>
          <a:noFill/>
        </p:spPr>
      </p:pic>
      <p:sp>
        <p:nvSpPr>
          <p:cNvPr id="52" name="Rectangle 16">
            <a:hlinkClick r:id="rId1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403648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603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ru-RU" altLang="ko-KR" dirty="0" smtClean="0"/>
              <a:t>Экскурсии, мероприятия, мастер-классы </a:t>
            </a:r>
            <a:endParaRPr lang="en-US" altLang="ko-K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771550"/>
            <a:ext cx="9144000" cy="288032"/>
          </a:xfrm>
        </p:spPr>
        <p:txBody>
          <a:bodyPr/>
          <a:lstStyle/>
          <a:p>
            <a:pPr lvl="0"/>
            <a:r>
              <a:rPr lang="ru-RU" altLang="ko-KR" b="1" dirty="0" smtClean="0"/>
              <a:t>Увлекательный мир музея</a:t>
            </a:r>
            <a:endParaRPr lang="en-US" altLang="ko-KR" b="1" dirty="0"/>
          </a:p>
        </p:txBody>
      </p:sp>
      <p:grpSp>
        <p:nvGrpSpPr>
          <p:cNvPr id="5" name="Group 11"/>
          <p:cNvGrpSpPr/>
          <p:nvPr/>
        </p:nvGrpSpPr>
        <p:grpSpPr>
          <a:xfrm>
            <a:off x="0" y="3363838"/>
            <a:ext cx="2267744" cy="576064"/>
            <a:chOff x="3539326" y="3341424"/>
            <a:chExt cx="2169149" cy="576064"/>
          </a:xfrm>
          <a:noFill/>
        </p:grpSpPr>
        <p:sp>
          <p:nvSpPr>
            <p:cNvPr id="13" name="Text Placeholder 17"/>
            <p:cNvSpPr txBox="1">
              <a:spLocks/>
            </p:cNvSpPr>
            <p:nvPr/>
          </p:nvSpPr>
          <p:spPr>
            <a:xfrm>
              <a:off x="3539326" y="3341424"/>
              <a:ext cx="2169149" cy="445701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Формы работы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 Placeholder 18"/>
            <p:cNvSpPr txBox="1">
              <a:spLocks/>
            </p:cNvSpPr>
            <p:nvPr/>
          </p:nvSpPr>
          <p:spPr>
            <a:xfrm>
              <a:off x="3779912" y="3701464"/>
              <a:ext cx="1584177" cy="216024"/>
            </a:xfrm>
            <a:prstGeom prst="rect">
              <a:avLst/>
            </a:prstGeom>
            <a:grp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32" name="Стрелка вверх 31">
            <a:hlinkClick r:id="rId3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15"/>
          <p:cNvGrpSpPr/>
          <p:nvPr/>
        </p:nvGrpSpPr>
        <p:grpSpPr>
          <a:xfrm flipV="1">
            <a:off x="2555776" y="3363838"/>
            <a:ext cx="1656185" cy="792088"/>
            <a:chOff x="251520" y="3287698"/>
            <a:chExt cx="1656185" cy="874819"/>
          </a:xfrm>
        </p:grpSpPr>
        <p:grpSp>
          <p:nvGrpSpPr>
            <p:cNvPr id="7" name="Group 11"/>
            <p:cNvGrpSpPr/>
            <p:nvPr/>
          </p:nvGrpSpPr>
          <p:grpSpPr>
            <a:xfrm>
              <a:off x="251520" y="3287698"/>
              <a:ext cx="1656185" cy="374922"/>
              <a:chOff x="3779911" y="3265284"/>
              <a:chExt cx="1584179" cy="374922"/>
            </a:xfrm>
            <a:noFill/>
          </p:grpSpPr>
          <p:sp>
            <p:nvSpPr>
              <p:cNvPr id="41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 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2" name="Text Placeholder 18"/>
              <p:cNvSpPr txBox="1">
                <a:spLocks/>
              </p:cNvSpPr>
              <p:nvPr/>
            </p:nvSpPr>
            <p:spPr>
              <a:xfrm flipV="1">
                <a:off x="3779912" y="3265284"/>
                <a:ext cx="1584178" cy="374922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251520" y="3922143"/>
              <a:ext cx="1656183" cy="24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203848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8" name="Group 15"/>
          <p:cNvGrpSpPr/>
          <p:nvPr/>
        </p:nvGrpSpPr>
        <p:grpSpPr>
          <a:xfrm>
            <a:off x="5004048" y="3651870"/>
            <a:ext cx="1656184" cy="590424"/>
            <a:chOff x="251520" y="3350185"/>
            <a:chExt cx="1656184" cy="812332"/>
          </a:xfrm>
        </p:grpSpPr>
        <p:grpSp>
          <p:nvGrpSpPr>
            <p:cNvPr id="9" name="Group 11"/>
            <p:cNvGrpSpPr/>
            <p:nvPr/>
          </p:nvGrpSpPr>
          <p:grpSpPr>
            <a:xfrm>
              <a:off x="251520" y="3350185"/>
              <a:ext cx="1656184" cy="581947"/>
              <a:chOff x="3779911" y="3327771"/>
              <a:chExt cx="1584178" cy="581947"/>
            </a:xfrm>
            <a:noFill/>
          </p:grpSpPr>
          <p:sp>
            <p:nvSpPr>
              <p:cNvPr id="49" name="Text Placeholder 17"/>
              <p:cNvSpPr txBox="1">
                <a:spLocks/>
              </p:cNvSpPr>
              <p:nvPr/>
            </p:nvSpPr>
            <p:spPr>
              <a:xfrm>
                <a:off x="3779911" y="3327771"/>
                <a:ext cx="1584177" cy="437931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endParaRPr lang="ru-RU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  <a:p>
                <a:pPr marL="0" indent="0" algn="ctr">
                  <a:buNone/>
                </a:pPr>
                <a:endParaRPr lang="ru-RU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0" name="Text Placeholder 18"/>
              <p:cNvSpPr txBox="1">
                <a:spLocks/>
              </p:cNvSpPr>
              <p:nvPr/>
            </p:nvSpPr>
            <p:spPr>
              <a:xfrm>
                <a:off x="3779912" y="3589982"/>
                <a:ext cx="1584177" cy="319736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en-US" sz="12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251520" y="3885518"/>
              <a:ext cx="16561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3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5508104" y="4299942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0" name="Group 15"/>
          <p:cNvGrpSpPr/>
          <p:nvPr/>
        </p:nvGrpSpPr>
        <p:grpSpPr>
          <a:xfrm>
            <a:off x="7020273" y="3219822"/>
            <a:ext cx="2123728" cy="1038308"/>
            <a:chOff x="88534" y="3215499"/>
            <a:chExt cx="2123728" cy="1038308"/>
          </a:xfrm>
        </p:grpSpPr>
        <p:sp>
          <p:nvSpPr>
            <p:cNvPr id="57" name="Text Placeholder 17"/>
            <p:cNvSpPr txBox="1">
              <a:spLocks/>
            </p:cNvSpPr>
            <p:nvPr/>
          </p:nvSpPr>
          <p:spPr>
            <a:xfrm>
              <a:off x="304557" y="3215499"/>
              <a:ext cx="1728192" cy="576065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534" y="4007586"/>
              <a:ext cx="21237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1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5868144" y="4299942"/>
            <a:ext cx="288076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6" name="Rectangle 16">
            <a:hlinkClick r:id="rId7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563888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0" y="1491630"/>
          <a:ext cx="2212371" cy="1659087"/>
        </p:xfrm>
        <a:graphic>
          <a:graphicData uri="http://schemas.openxmlformats.org/presentationml/2006/ole">
            <p:oleObj spid="_x0000_s52226" name="Презентация" r:id="rId8" imgW="4570530" imgH="3427618" progId="PowerPoint.Show.12">
              <p:embed/>
            </p:oleObj>
          </a:graphicData>
        </a:graphic>
      </p:graphicFrame>
      <p:sp>
        <p:nvSpPr>
          <p:cNvPr id="62" name="Прямоугольник 61"/>
          <p:cNvSpPr/>
          <p:nvPr/>
        </p:nvSpPr>
        <p:spPr>
          <a:xfrm>
            <a:off x="2267744" y="3435846"/>
            <a:ext cx="22322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Это о нас!</a:t>
            </a:r>
          </a:p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Наши достижения</a:t>
            </a:r>
          </a:p>
          <a:p>
            <a:endParaRPr lang="ru-RU" sz="1200" b="1" dirty="0" smtClean="0"/>
          </a:p>
          <a:p>
            <a:endParaRPr lang="ru-RU" sz="1200" b="1" dirty="0" smtClean="0"/>
          </a:p>
          <a:p>
            <a:endParaRPr lang="ru-RU" sz="1200" b="1" dirty="0"/>
          </a:p>
        </p:txBody>
      </p:sp>
      <p:pic>
        <p:nvPicPr>
          <p:cNvPr id="52229" name="Picture 5" descr="https://sun9-47.userapi.com/duRl0x2gFib8Gb-5KIfEkXNK66c2OUt52u4MRA/DyQctCiQKVA.jpg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9" cstate="print"/>
          <a:srcRect l="6711" r="6711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44" name="TextBox 43"/>
          <p:cNvSpPr txBox="1"/>
          <p:nvPr/>
        </p:nvSpPr>
        <p:spPr>
          <a:xfrm>
            <a:off x="7020272" y="3363838"/>
            <a:ext cx="2123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Мастера </a:t>
            </a:r>
          </a:p>
          <a:p>
            <a:pPr algn="ctr"/>
            <a:r>
              <a:rPr lang="ru-RU" sz="1400" b="1" dirty="0" smtClean="0"/>
              <a:t>Дома</a:t>
            </a:r>
          </a:p>
          <a:p>
            <a:pPr algn="ctr"/>
            <a:r>
              <a:rPr lang="ru-RU" sz="1400" b="1" dirty="0" smtClean="0"/>
              <a:t> ремесел</a:t>
            </a:r>
          </a:p>
          <a:p>
            <a:pPr algn="ctr"/>
            <a:r>
              <a:rPr lang="ru-RU" sz="1200" dirty="0" smtClean="0"/>
              <a:t>Экскурсия, мастер-класс</a:t>
            </a:r>
            <a:endParaRPr lang="ru-RU" sz="1200" dirty="0"/>
          </a:p>
        </p:txBody>
      </p:sp>
      <p:sp>
        <p:nvSpPr>
          <p:cNvPr id="51" name="Rectangle 36">
            <a:hlinkClick r:id="rId10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2843808" y="4371950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2" name="Rectangle 36">
            <a:hlinkClick r:id="rId11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899592" y="4299942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2234" name="Picture 10" descr="C:\Users\User\Desktop\ФОТО\20200210_152653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12" cstate="print"/>
          <a:srcRect l="17533" r="17533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52235" name="Picture 11" descr="C:\Users\User\Desktop\ФОТО\20191211_134022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13" cstate="print"/>
          <a:srcRect l="17533" r="17533"/>
          <a:stretch>
            <a:fillRect/>
          </a:stretch>
        </p:blipFill>
        <p:spPr bwMode="auto">
          <a:xfrm>
            <a:off x="2411760" y="1419622"/>
            <a:ext cx="2160240" cy="1872048"/>
          </a:xfrm>
          <a:prstGeom prst="rect">
            <a:avLst/>
          </a:prstGeom>
          <a:noFill/>
        </p:spPr>
      </p:pic>
      <p:sp>
        <p:nvSpPr>
          <p:cNvPr id="35" name="Rectangle 16">
            <a:hlinkClick r:id="rId1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812360" y="4443958"/>
            <a:ext cx="288076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7" name="Прямоугольник 36"/>
          <p:cNvSpPr/>
          <p:nvPr/>
        </p:nvSpPr>
        <p:spPr>
          <a:xfrm>
            <a:off x="5076056" y="3579862"/>
            <a:ext cx="13371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Музееведы</a:t>
            </a:r>
            <a:endParaRPr lang="ru-RU" sz="1600" b="1" dirty="0"/>
          </a:p>
        </p:txBody>
      </p:sp>
      <p:pic>
        <p:nvPicPr>
          <p:cNvPr id="52228" name="Picture 4" descr="https://sun9-17.userapi.com/tPzf4BuH0iOs8UcHU4xlP8aMmIaxV16S3bEPug/ZDc__19ta7U.jpg"/>
          <p:cNvPicPr>
            <a:picLocks noGrp="1" noChangeAspect="1" noChangeArrowheads="1"/>
          </p:cNvPicPr>
          <p:nvPr>
            <p:ph type="pic" idx="15"/>
          </p:nvPr>
        </p:nvPicPr>
        <p:blipFill>
          <a:blip r:embed="rId15" cstate="print"/>
          <a:srcRect t="6686" b="6686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36" name="Rectangle 16">
            <a:hlinkClick r:id="rId1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923928" y="437195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6031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267494"/>
            <a:ext cx="9144000" cy="792088"/>
          </a:xfrm>
        </p:spPr>
        <p:txBody>
          <a:bodyPr/>
          <a:lstStyle/>
          <a:p>
            <a:r>
              <a:rPr lang="ru-RU" altLang="ko-KR" dirty="0" smtClean="0"/>
              <a:t>Встречи</a:t>
            </a:r>
            <a:endParaRPr lang="ko-KR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347614"/>
            <a:ext cx="9144000" cy="3456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52611" y="1707654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634752" y="2715766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616893" y="3723878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87624" y="1563636"/>
            <a:ext cx="2808312" cy="1008112"/>
            <a:chOff x="803640" y="3362834"/>
            <a:chExt cx="2059657" cy="744962"/>
          </a:xfrm>
        </p:grpSpPr>
        <p:sp>
          <p:nvSpPr>
            <p:cNvPr id="12" name="TextBox 11"/>
            <p:cNvSpPr txBox="1"/>
            <p:nvPr/>
          </p:nvSpPr>
          <p:spPr>
            <a:xfrm>
              <a:off x="803640" y="3646131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chemeClr val="bg1"/>
                  </a:solidFill>
                </a:rPr>
                <a:t>Всероссийские акции "Поем двором" и "Песни Победы".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3640" y="3362834"/>
              <a:ext cx="2059657" cy="523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Дети войны.</a:t>
              </a:r>
            </a:p>
            <a:p>
              <a:r>
                <a:rPr lang="ru-RU" altLang="ko-KR" sz="1200" b="1" dirty="0" err="1" smtClean="0">
                  <a:solidFill>
                    <a:schemeClr val="bg1"/>
                  </a:solidFill>
                  <a:cs typeface="Arial" pitchFamily="34" charset="0"/>
                </a:rPr>
                <a:t>Кропотин</a:t>
              </a:r>
              <a:r>
                <a:rPr lang="ru-RU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 И.Г, Яковлева К.Д.</a:t>
              </a:r>
            </a:p>
            <a:p>
              <a:r>
                <a:rPr lang="ru-RU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</p:grpSp>
      <p:sp>
        <p:nvSpPr>
          <p:cNvPr id="20" name="Oval 19"/>
          <p:cNvSpPr/>
          <p:nvPr/>
        </p:nvSpPr>
        <p:spPr>
          <a:xfrm>
            <a:off x="5248647" y="1716037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Oval 20"/>
          <p:cNvSpPr/>
          <p:nvPr/>
        </p:nvSpPr>
        <p:spPr>
          <a:xfrm>
            <a:off x="5230788" y="2724149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>
            <a:off x="5212929" y="3732261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4554000" y="1653798"/>
            <a:ext cx="36000" cy="27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19207" y="1773236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3489" y="2772965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3489" y="3781077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17690" y="1779662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81972" y="2779391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05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81972" y="3787503"/>
            <a:ext cx="64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06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9" name="Стрелка вверх 38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Isosceles Triangle 8">
            <a:hlinkClick r:id="rId3"/>
            <a:extLst>
              <a:ext uri="{FF2B5EF4-FFF2-40B4-BE49-F238E27FC236}">
                <a16:creationId xmlns="" xmlns:a16="http://schemas.microsoft.com/office/drawing/2014/main" id="{AE07B366-E063-4CEA-B754-73F99464289B}"/>
              </a:ext>
            </a:extLst>
          </p:cNvPr>
          <p:cNvSpPr/>
          <p:nvPr/>
        </p:nvSpPr>
        <p:spPr>
          <a:xfrm rot="16200000">
            <a:off x="3289803" y="2413787"/>
            <a:ext cx="188106" cy="216000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2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635896" y="2427734"/>
            <a:ext cx="288032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43" name="Group 10"/>
          <p:cNvGrpSpPr/>
          <p:nvPr/>
        </p:nvGrpSpPr>
        <p:grpSpPr>
          <a:xfrm>
            <a:off x="1300683" y="2674334"/>
            <a:ext cx="2664296" cy="560296"/>
            <a:chOff x="803640" y="3362835"/>
            <a:chExt cx="2059657" cy="560296"/>
          </a:xfrm>
        </p:grpSpPr>
        <p:sp>
          <p:nvSpPr>
            <p:cNvPr id="44" name="TextBox 43"/>
            <p:cNvSpPr txBox="1"/>
            <p:nvPr/>
          </p:nvSpPr>
          <p:spPr>
            <a:xfrm>
              <a:off x="803640" y="364613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03640" y="3362835"/>
              <a:ext cx="205965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Дети войны</a:t>
              </a:r>
            </a:p>
            <a:p>
              <a:r>
                <a:rPr lang="ru-RU" altLang="ko-KR" sz="1200" dirty="0" err="1" smtClean="0">
                  <a:solidFill>
                    <a:schemeClr val="bg1"/>
                  </a:solidFill>
                  <a:cs typeface="Arial" pitchFamily="34" charset="0"/>
                </a:rPr>
                <a:t>Юферева</a:t>
              </a:r>
              <a:r>
                <a:rPr lang="ru-RU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 Алевтина Кирилловна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8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635896" y="3075806"/>
            <a:ext cx="288032" cy="288032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49" name="Group 10"/>
          <p:cNvGrpSpPr/>
          <p:nvPr/>
        </p:nvGrpSpPr>
        <p:grpSpPr>
          <a:xfrm>
            <a:off x="1300683" y="3723878"/>
            <a:ext cx="2664296" cy="560296"/>
            <a:chOff x="803640" y="3362835"/>
            <a:chExt cx="2059657" cy="560296"/>
          </a:xfrm>
        </p:grpSpPr>
        <p:sp>
          <p:nvSpPr>
            <p:cNvPr id="50" name="TextBox 49"/>
            <p:cNvSpPr txBox="1"/>
            <p:nvPr/>
          </p:nvSpPr>
          <p:spPr>
            <a:xfrm>
              <a:off x="803640" y="364613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Яковлева </a:t>
              </a:r>
              <a:r>
                <a:rPr lang="ru-RU" altLang="ko-KR" sz="1200" dirty="0" err="1" smtClean="0">
                  <a:solidFill>
                    <a:schemeClr val="bg1"/>
                  </a:solidFill>
                  <a:cs typeface="Arial" pitchFamily="34" charset="0"/>
                </a:rPr>
                <a:t>Крестина</a:t>
              </a:r>
              <a:r>
                <a:rPr lang="ru-RU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 Дмитриевна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03640" y="3362835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Дети войны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4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3635896" y="4227934"/>
            <a:ext cx="288032" cy="288032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5" name="Group 10"/>
          <p:cNvGrpSpPr/>
          <p:nvPr/>
        </p:nvGrpSpPr>
        <p:grpSpPr>
          <a:xfrm>
            <a:off x="5963752" y="1491630"/>
            <a:ext cx="2664296" cy="893713"/>
            <a:chOff x="803640" y="3362835"/>
            <a:chExt cx="2059657" cy="893713"/>
          </a:xfrm>
        </p:grpSpPr>
        <p:sp>
          <p:nvSpPr>
            <p:cNvPr id="56" name="TextBox 55"/>
            <p:cNvSpPr txBox="1"/>
            <p:nvPr/>
          </p:nvSpPr>
          <p:spPr>
            <a:xfrm>
              <a:off x="841062" y="3794883"/>
              <a:ext cx="19483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Встреча с Козловой Людмилой Вениаминовной.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03640" y="3362835"/>
              <a:ext cx="2059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b="1" dirty="0" smtClean="0">
                  <a:solidFill>
                    <a:schemeClr val="bg1"/>
                  </a:solidFill>
                  <a:cs typeface="Arial" pitchFamily="34" charset="0"/>
                </a:rPr>
                <a:t>Жительница деревни </a:t>
              </a:r>
              <a:r>
                <a:rPr lang="ru-RU" altLang="ko-KR" sz="1400" b="1" dirty="0" err="1" smtClean="0">
                  <a:solidFill>
                    <a:schemeClr val="bg1"/>
                  </a:solidFill>
                  <a:cs typeface="Arial" pitchFamily="34" charset="0"/>
                </a:rPr>
                <a:t>Урдумошур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0" name="Rectangle 16">
            <a:hlinkClick r:id="rId7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460432" y="185167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61" name="Group 10"/>
          <p:cNvGrpSpPr/>
          <p:nvPr/>
        </p:nvGrpSpPr>
        <p:grpSpPr>
          <a:xfrm>
            <a:off x="5940152" y="2571750"/>
            <a:ext cx="2687896" cy="1908215"/>
            <a:chOff x="785396" y="3260251"/>
            <a:chExt cx="2077901" cy="1908215"/>
          </a:xfrm>
        </p:grpSpPr>
        <p:sp>
          <p:nvSpPr>
            <p:cNvPr id="62" name="TextBox 61"/>
            <p:cNvSpPr txBox="1"/>
            <p:nvPr/>
          </p:nvSpPr>
          <p:spPr>
            <a:xfrm>
              <a:off x="803640" y="3646132"/>
              <a:ext cx="20596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85396" y="3260251"/>
              <a:ext cx="2059657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Работа с  информантами для исследовательской работы «Начало сенокоса…» </a:t>
              </a:r>
              <a:r>
                <a:rPr lang="ru-RU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Встречи  с</a:t>
              </a:r>
            </a:p>
            <a:p>
              <a:r>
                <a:rPr lang="ru-RU" altLang="ko-KR" sz="1200" dirty="0" err="1" smtClean="0">
                  <a:solidFill>
                    <a:schemeClr val="bg1"/>
                  </a:solidFill>
                  <a:cs typeface="Arial" pitchFamily="34" charset="0"/>
                </a:rPr>
                <a:t>Юферевой</a:t>
              </a:r>
              <a:r>
                <a:rPr lang="ru-RU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 А.К., </a:t>
              </a:r>
              <a:r>
                <a:rPr lang="ru-RU" altLang="ko-KR" sz="1200" dirty="0" err="1" smtClean="0">
                  <a:solidFill>
                    <a:schemeClr val="bg1"/>
                  </a:solidFill>
                  <a:cs typeface="Arial" pitchFamily="34" charset="0"/>
                </a:rPr>
                <a:t>Россовой</a:t>
              </a:r>
              <a:r>
                <a:rPr lang="ru-RU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 Е.С., Коробовой З.И.</a:t>
              </a:r>
            </a:p>
            <a:p>
              <a:endParaRPr lang="ko-KR" altLang="en-US" sz="1200" b="1" dirty="0" smtClean="0">
                <a:solidFill>
                  <a:schemeClr val="bg1"/>
                </a:solidFill>
                <a:cs typeface="Arial" pitchFamily="34" charset="0"/>
              </a:endParaRPr>
            </a:p>
            <a:p>
              <a:endParaRPr lang="ru-RU" altLang="ko-KR" sz="1400" b="1" dirty="0" smtClean="0">
                <a:solidFill>
                  <a:schemeClr val="bg1"/>
                </a:solidFill>
                <a:cs typeface="Arial" pitchFamily="34" charset="0"/>
              </a:endParaRPr>
            </a:p>
            <a:p>
              <a:endParaRPr lang="ru-RU" altLang="ko-KR" sz="1400" b="1" dirty="0" smtClean="0">
                <a:solidFill>
                  <a:schemeClr val="bg1"/>
                </a:solidFill>
                <a:cs typeface="Arial" pitchFamily="34" charset="0"/>
              </a:endParaRPr>
            </a:p>
            <a:p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5" name="Rectangle 36">
            <a:hlinkClick r:id="rId8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8604448" y="3219822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6" name="Rectangle 16">
            <a:hlinkClick r:id="rId9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604448" y="293179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67" name="Group 10"/>
          <p:cNvGrpSpPr/>
          <p:nvPr/>
        </p:nvGrpSpPr>
        <p:grpSpPr>
          <a:xfrm>
            <a:off x="5868144" y="4083918"/>
            <a:ext cx="2664296" cy="488288"/>
            <a:chOff x="803640" y="3434843"/>
            <a:chExt cx="2059657" cy="488288"/>
          </a:xfrm>
        </p:grpSpPr>
        <p:sp>
          <p:nvSpPr>
            <p:cNvPr id="68" name="TextBox 67"/>
            <p:cNvSpPr txBox="1"/>
            <p:nvPr/>
          </p:nvSpPr>
          <p:spPr>
            <a:xfrm>
              <a:off x="803640" y="364613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03640" y="3434843"/>
              <a:ext cx="2059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7" name="Rectangle 16">
            <a:hlinkClick r:id="rId10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676456" y="3795886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2" name="Прямоугольник 51"/>
          <p:cNvSpPr/>
          <p:nvPr/>
        </p:nvSpPr>
        <p:spPr>
          <a:xfrm>
            <a:off x="6012160" y="3723878"/>
            <a:ext cx="259228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400" b="1" dirty="0" smtClean="0">
                <a:solidFill>
                  <a:schemeClr val="bg1"/>
                </a:solidFill>
                <a:cs typeface="Arial" pitchFamily="34" charset="0"/>
              </a:rPr>
              <a:t>Вечер памяти</a:t>
            </a:r>
            <a:r>
              <a:rPr lang="ru-RU" sz="1400" dirty="0" smtClean="0"/>
              <a:t> 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«</a:t>
            </a:r>
            <a:r>
              <a:rPr lang="ru-RU" sz="1400" b="1" dirty="0" err="1" smtClean="0">
                <a:solidFill>
                  <a:schemeClr val="bg1"/>
                </a:solidFill>
              </a:rPr>
              <a:t>Аняшурский</a:t>
            </a:r>
            <a:r>
              <a:rPr lang="ru-RU" sz="1400" b="1" dirty="0" smtClean="0">
                <a:solidFill>
                  <a:schemeClr val="bg1"/>
                </a:solidFill>
              </a:rPr>
              <a:t> самородок» </a:t>
            </a:r>
            <a:r>
              <a:rPr lang="ru-RU" sz="1100" dirty="0" smtClean="0">
                <a:solidFill>
                  <a:schemeClr val="bg1"/>
                </a:solidFill>
              </a:rPr>
              <a:t>посвященный Заслуженному </a:t>
            </a:r>
          </a:p>
          <a:p>
            <a:r>
              <a:rPr lang="ru-RU" sz="1100" dirty="0" smtClean="0">
                <a:solidFill>
                  <a:schemeClr val="bg1"/>
                </a:solidFill>
              </a:rPr>
              <a:t>артисту УР Евгению Андрееву, </a:t>
            </a:r>
          </a:p>
          <a:p>
            <a:r>
              <a:rPr lang="ru-RU" sz="1100" dirty="0" smtClean="0">
                <a:solidFill>
                  <a:schemeClr val="bg1"/>
                </a:solidFill>
              </a:rPr>
              <a:t>выпускнику </a:t>
            </a:r>
            <a:r>
              <a:rPr lang="ru-RU" sz="1100" dirty="0" err="1" smtClean="0">
                <a:solidFill>
                  <a:schemeClr val="bg1"/>
                </a:solidFill>
              </a:rPr>
              <a:t>Тыловайской</a:t>
            </a:r>
            <a:r>
              <a:rPr lang="ru-RU" sz="1100" dirty="0" smtClean="0">
                <a:solidFill>
                  <a:schemeClr val="bg1"/>
                </a:solidFill>
              </a:rPr>
              <a:t> школы</a:t>
            </a:r>
          </a:p>
          <a:p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3" name="Rectangle 16">
            <a:hlinkClick r:id="rId11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748464" y="4227934"/>
            <a:ext cx="216024" cy="20764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3940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95536" y="915566"/>
            <a:ext cx="2808312" cy="2304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altLang="ko-KR" sz="2800" b="1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  <a:p>
            <a:pPr marL="0" indent="0">
              <a:buNone/>
            </a:pPr>
            <a:r>
              <a:rPr lang="ru-RU" altLang="ko-K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День памяти и скорби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336383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smtClean="0">
                <a:solidFill>
                  <a:schemeClr val="bg1"/>
                </a:solidFill>
                <a:cs typeface="Arial" pitchFamily="34" charset="0"/>
              </a:rPr>
              <a:t>22.06.2020г.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36">
            <a:hlinkClick r:id="rId2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3203848" y="4515966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Стрелка вверх 14">
            <a:hlinkClick r:id="rId3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2483768" y="4515966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2843808" y="4515966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2123728" y="4515966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7410" name="Picture 2" descr="https://sun9-76.userapi.com/impg/c855028/v855028839/243ac1/tsEfmUCdf1o.jpg?size=810x1080&amp;quality=96&amp;proxy=1&amp;sign=d66f0c8cec82cbe730559009884b86c5"/>
          <p:cNvPicPr>
            <a:picLocks noGrp="1" noChangeAspect="1" noChangeArrowheads="1"/>
          </p:cNvPicPr>
          <p:nvPr>
            <p:ph type="pic" idx="11"/>
          </p:nvPr>
        </p:nvPicPr>
        <p:blipFill>
          <a:blip r:embed="rId7" cstate="print"/>
          <a:srcRect t="12528" b="12528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7412" name="Picture 4" descr="https://sun9-20.userapi.com/impg/jQ3JSi5U82WIFri0R-1bPLjWSdTyi3K_KTzOJw/GgxUHt4T-aE.jpg?size=960x720&amp;quality=96&amp;proxy=1&amp;sign=3afb2ec6df530fefeb49d10156b151af"/>
          <p:cNvPicPr>
            <a:picLocks noGrp="1" noChangeAspect="1" noChangeArrowheads="1"/>
          </p:cNvPicPr>
          <p:nvPr>
            <p:ph type="pic" idx="1"/>
          </p:nvPr>
        </p:nvPicPr>
        <p:blipFill>
          <a:blip r:embed="rId8" cstate="print"/>
          <a:srcRect l="12472" r="12472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7414" name="Picture 6" descr="https://sun9-35.userapi.com/c858228/v858228764/208065/gHLp9NtG7fw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9" cstate="print"/>
          <a:srcRect t="12528" b="12528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7416" name="Picture 8" descr="https://sun9-15.userapi.com/2Y3ajSsb7sr1J6QqQvjt4BYlWTPdr2uBK5bkJQ/HtTyb1lBnK0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10" cstate="print"/>
          <a:srcRect l="12472" r="12472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95536" y="3651870"/>
            <a:ext cx="3168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Двадцать второе июня 1941 года - одна из самых печальных дат в нашей истории, начало Великой Отечественной войны.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483518"/>
            <a:ext cx="2259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Памятные события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9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95536" y="1635646"/>
            <a:ext cx="2808312" cy="15841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ko-K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Праздник деревни </a:t>
            </a:r>
          </a:p>
          <a:p>
            <a:pPr marL="0" indent="0">
              <a:buNone/>
            </a:pPr>
            <a:r>
              <a:rPr lang="ru-RU" altLang="ko-KR" sz="2800" b="1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Ягвуково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3363838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ЯГВУКОВО- малая родина, выдающихся и талантливых деятелей культуры Г.М. </a:t>
            </a:r>
            <a:r>
              <a:rPr lang="ru-RU" sz="1200" dirty="0" err="1" smtClean="0">
                <a:solidFill>
                  <a:schemeClr val="bg1"/>
                </a:solidFill>
              </a:rPr>
              <a:t>Корепанова-Камского</a:t>
            </a:r>
            <a:r>
              <a:rPr lang="ru-RU" sz="1200" dirty="0" smtClean="0">
                <a:solidFill>
                  <a:schemeClr val="bg1"/>
                </a:solidFill>
              </a:rPr>
              <a:t> и Юрия Яковлева.</a:t>
            </a:r>
            <a:endParaRPr lang="ru-RU" altLang="ko-KR" sz="12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altLang="ko-KR" sz="1200" dirty="0" smtClean="0">
                <a:solidFill>
                  <a:schemeClr val="bg1"/>
                </a:solidFill>
                <a:cs typeface="Arial" pitchFamily="34" charset="0"/>
              </a:rPr>
              <a:t>02.08.20г.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36">
            <a:hlinkClick r:id="rId2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2627784" y="4299942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907704" y="429994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Стрелка вверх 14">
            <a:hlinkClick r:id="rId4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2267744" y="429994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6385" name="Picture 1"/>
          <p:cNvPicPr>
            <a:picLocks noGrp="1" noChangeAspect="1" noChangeArrowheads="1"/>
          </p:cNvPicPr>
          <p:nvPr>
            <p:ph type="pic" idx="11"/>
          </p:nvPr>
        </p:nvPicPr>
        <p:blipFill>
          <a:blip r:embed="rId6" cstate="print"/>
          <a:srcRect l="12472" r="12472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 descr="D:\MyPasport\D\ягвуково\IMG_208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7" cstate="print"/>
          <a:srcRect t="12528" b="12528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6387" name="Picture 3" descr="D:\MyPasport\D\фото 2018 . 28.08\20180820_121126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8" cstate="print"/>
          <a:srcRect l="21854" r="21854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6389" name="Picture 5" descr="https://sun9-2.userapi.com/impg/c857232/v857232235/1f0703/4iziIYoMC_Y.jpg?size=1280x960&amp;quality=96&amp;proxy=1&amp;sign=c137e7d5cc0745b6ff34957109277b07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9" cstate="print"/>
          <a:srcRect l="12472" r="12472"/>
          <a:stretch>
            <a:fillRect/>
          </a:stretch>
        </p:blipFill>
        <p:spPr bwMode="auto">
          <a:xfrm>
            <a:off x="3995738" y="2716213"/>
            <a:ext cx="2160587" cy="21590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67544" y="483518"/>
            <a:ext cx="2259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Памятные события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9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95536" y="1635646"/>
            <a:ext cx="2808312" cy="15841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ko-K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Дань памяти предков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3003798"/>
            <a:ext cx="3240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Торжественная часть мероприятия, посвящена открытию мемориальной доски основателям деревни Нижний Тыловай.</a:t>
            </a:r>
          </a:p>
          <a:p>
            <a:r>
              <a:rPr lang="ru-RU" sz="1200" dirty="0" smtClean="0">
                <a:solidFill>
                  <a:schemeClr val="bg1"/>
                </a:solidFill>
              </a:rPr>
              <a:t> 15.08.20г</a:t>
            </a:r>
          </a:p>
          <a:p>
            <a:r>
              <a:rPr lang="ru-RU" sz="1200" dirty="0" smtClean="0">
                <a:solidFill>
                  <a:schemeClr val="bg1"/>
                </a:solidFill>
              </a:rPr>
              <a:t>100 человек</a:t>
            </a:r>
          </a:p>
          <a:p>
            <a:endParaRPr lang="ru-RU" sz="1200" dirty="0" smtClean="0">
              <a:solidFill>
                <a:schemeClr val="bg1"/>
              </a:solidFill>
            </a:endParaRPr>
          </a:p>
          <a:p>
            <a:r>
              <a:rPr lang="ru-RU" sz="1200" dirty="0" smtClean="0">
                <a:solidFill>
                  <a:schemeClr val="bg1"/>
                </a:solidFill>
              </a:rPr>
              <a:t>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36">
            <a:hlinkClick r:id="rId2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1593903" y="4587974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943664" y="4587974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Стрелка вверх 14">
            <a:hlinkClick r:id="rId4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2339752" y="4587974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026" name="Picture 2" descr="https://sun9-68.userapi.com/tN_LiMffgmUTad9TsvG21wsd48O2uBYKJSBNUQ/PTY8QV-aPaw.jpg"/>
          <p:cNvPicPr>
            <a:picLocks noGrp="1" noChangeAspect="1" noChangeArrowheads="1"/>
          </p:cNvPicPr>
          <p:nvPr>
            <p:ph type="pic" idx="11"/>
          </p:nvPr>
        </p:nvPicPr>
        <p:blipFill>
          <a:blip r:embed="rId6" cstate="print"/>
          <a:srcRect l="12463" r="12463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028" name="Picture 4" descr="https://sun9-15.userapi.com/Z30qLmn0wq-tPT7gg02WguqeKCZVQBAaPf_HWA/onJfqNK9euk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7" cstate="print"/>
          <a:srcRect t="12518" b="12518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032" name="Picture 8" descr="https://sun9-51.userapi.com/l0ODzVlPfC_D3VsdUHjexp7aC5qsMboOCoJmag/UEvIeX31KAQ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8" cstate="print"/>
          <a:srcRect l="12463" r="12463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034" name="Picture 10" descr="https://sun9-43.userapi.com/N-GZ7CgB1u9wfwA-_CUosZXNfNAQFZLkVzk0NA/GHDFTiK9FBw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9" cstate="print"/>
          <a:srcRect t="12518" b="12518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67544" y="483518"/>
            <a:ext cx="2259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Памятные события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9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95536" y="1635646"/>
            <a:ext cx="2808312" cy="15841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ko-K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Поход - экспедиция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3003798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dirty="0" smtClean="0">
                <a:solidFill>
                  <a:schemeClr val="bg1"/>
                </a:solidFill>
                <a:cs typeface="Arial" pitchFamily="34" charset="0"/>
              </a:rPr>
              <a:t>Поход  по родному краю. </a:t>
            </a:r>
          </a:p>
          <a:p>
            <a:r>
              <a:rPr lang="ru-RU" altLang="ko-KR" sz="1200" dirty="0" smtClean="0">
                <a:solidFill>
                  <a:schemeClr val="bg1"/>
                </a:solidFill>
                <a:cs typeface="Arial" pitchFamily="34" charset="0"/>
              </a:rPr>
              <a:t>11.09.20</a:t>
            </a:r>
          </a:p>
          <a:p>
            <a:r>
              <a:rPr lang="ru-RU" altLang="ko-KR" sz="1200" dirty="0" smtClean="0">
                <a:solidFill>
                  <a:schemeClr val="bg1"/>
                </a:solidFill>
                <a:cs typeface="Arial" pitchFamily="34" charset="0"/>
              </a:rPr>
              <a:t>Экспедиционная часть: встречи с жителями деревни, сбор информации и экспонатов.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36">
            <a:hlinkClick r:id="rId2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2411760" y="4587974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943664" y="4587974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Стрелка вверх 14">
            <a:hlinkClick r:id="rId4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8" name="Picture 2" descr="https://sun9-53.userapi.com/dMfwnnG8rs2wz_TPCROgrzI59qT8kVGYMvhebQ/HXvFgDYQYdU.jpg"/>
          <p:cNvPicPr>
            <a:picLocks noGrp="1" noChangeAspect="1" noChangeArrowheads="1"/>
          </p:cNvPicPr>
          <p:nvPr>
            <p:ph type="pic" idx="11"/>
          </p:nvPr>
        </p:nvPicPr>
        <p:blipFill>
          <a:blip r:embed="rId5" cstate="print"/>
          <a:srcRect t="12518" b="12518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45060" name="Picture 4" descr="https://sun9-40.userapi.com/nHW6XW-aAYNIfvaEwMd3b0JAqYZxaj31m1wCog/5eNIJjQOlsI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6" cstate="print"/>
          <a:srcRect l="12463" r="12463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45062" name="Picture 6" descr="https://sun9-28.userapi.com/IBPt4ItBejwpDpvz99Mou103Dc6qgdh4d2PORw/hLtdsM5Z47g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7" cstate="print"/>
          <a:srcRect t="12518" b="12518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4338" name="Picture 2" descr="C:\Users\User\Desktop\турслет 2020\ПОХОД\Новая папка\IMG_20200910_154211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8" cstate="print"/>
          <a:srcRect t="12528" b="12528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67544" y="483518"/>
            <a:ext cx="2259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Памятные события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9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95536" y="1635646"/>
            <a:ext cx="2808312" cy="15841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ko-K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Праздничное поздравление 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3003798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ko-KR" sz="12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altLang="ko-KR" sz="1200" dirty="0" smtClean="0">
                <a:solidFill>
                  <a:schemeClr val="bg1"/>
                </a:solidFill>
                <a:cs typeface="Arial" pitchFamily="34" charset="0"/>
              </a:rPr>
              <a:t>4.11.20</a:t>
            </a:r>
          </a:p>
          <a:p>
            <a:r>
              <a:rPr lang="ru-RU" altLang="ko-KR" sz="1200" dirty="0" smtClean="0">
                <a:solidFill>
                  <a:schemeClr val="bg1"/>
                </a:solidFill>
                <a:cs typeface="Arial" pitchFamily="34" charset="0"/>
              </a:rPr>
              <a:t>Поздравление организаций МО»</a:t>
            </a:r>
            <a:r>
              <a:rPr lang="ru-RU" altLang="ko-KR" sz="1200" dirty="0" err="1" smtClean="0">
                <a:solidFill>
                  <a:schemeClr val="bg1"/>
                </a:solidFill>
                <a:cs typeface="Arial" pitchFamily="34" charset="0"/>
              </a:rPr>
              <a:t>Тыловайское</a:t>
            </a:r>
            <a:r>
              <a:rPr lang="ru-RU" altLang="ko-KR" sz="1200" dirty="0" smtClean="0">
                <a:solidFill>
                  <a:schemeClr val="bg1"/>
                </a:solidFill>
                <a:cs typeface="Arial" pitchFamily="34" charset="0"/>
              </a:rPr>
              <a:t>» со 100-летним юбилеем  Удмуртской Республики. 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ctangle 36">
            <a:hlinkClick r:id="rId2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2339752" y="4587974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Стрелка вверх 14">
            <a:hlinkClick r:id="rId3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36">
            <a:hlinkClick r:id="rId4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1619672" y="4587974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3250" name="Picture 2" descr="D:\MyPasport\E\грамоты 2020-2021\QFRkvDOxSg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571750"/>
            <a:ext cx="1965410" cy="532600"/>
          </a:xfrm>
          <a:prstGeom prst="rect">
            <a:avLst/>
          </a:prstGeom>
          <a:noFill/>
        </p:spPr>
      </p:pic>
      <p:pic>
        <p:nvPicPr>
          <p:cNvPr id="53252" name="Picture 4" descr="https://sun9-20.userapi.com/impg/dj_CRXdhTh5Sb3fjDX-321kbe7UrhHr1O8ki8A/XBicfdbvDrA.jpg?size=1280x960&amp;quality=96&amp;proxy=1&amp;sign=6c428ce2e5b656d1c88bbab13c5a017c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6" cstate="print"/>
          <a:srcRect l="12472" r="12472"/>
          <a:stretch>
            <a:fillRect/>
          </a:stretch>
        </p:blipFill>
        <p:spPr bwMode="auto">
          <a:xfrm>
            <a:off x="6444208" y="2715766"/>
            <a:ext cx="2160000" cy="2160000"/>
          </a:xfrm>
          <a:prstGeom prst="rect">
            <a:avLst/>
          </a:prstGeom>
          <a:noFill/>
        </p:spPr>
      </p:pic>
      <p:pic>
        <p:nvPicPr>
          <p:cNvPr id="53254" name="Picture 6" descr="https://sun9-36.userapi.com/impg/ioZ0dyncKRqxMqCm-v7Y7KGm9ujJTIipWGE2Ag/QMM5zYVSHtQ.jpg?size=960x720&amp;quality=96&amp;proxy=1&amp;sign=03d89f4a27d7534f80dd989d552d9dd5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7" cstate="print"/>
          <a:srcRect l="12472" r="12472"/>
          <a:stretch>
            <a:fillRect/>
          </a:stretch>
        </p:blipFill>
        <p:spPr bwMode="auto">
          <a:xfrm>
            <a:off x="3995936" y="267494"/>
            <a:ext cx="2160000" cy="2160000"/>
          </a:xfrm>
          <a:prstGeom prst="rect">
            <a:avLst/>
          </a:prstGeom>
          <a:noFill/>
        </p:spPr>
      </p:pic>
      <p:pic>
        <p:nvPicPr>
          <p:cNvPr id="53258" name="Picture 10" descr="https://sun9-71.userapi.com/impg/mmGq7dwxz79YIK6RZpm7pKZS-QLShJFBorlbiw/6Q2Z_IScGtE.jpg?size=1280x960&amp;quality=96&amp;proxy=1&amp;sign=9ebc5c075af516f45d1d66c970e551d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8" cstate="print"/>
          <a:srcRect l="12472" r="12472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53260" name="Picture 12" descr="https://sun9-27.userapi.com/impg/sa9EheiMa4alwlX3fLiX_o95rHpd5vsEIrUlZw/JZKLNWZs89g.jpg?size=1280x960&amp;quality=96&amp;proxy=1&amp;sign=f4fd88d823ea62ab7b3db2e7983828bc"/>
          <p:cNvPicPr>
            <a:picLocks noGrp="1" noChangeAspect="1" noChangeArrowheads="1"/>
          </p:cNvPicPr>
          <p:nvPr>
            <p:ph type="pic" idx="11"/>
          </p:nvPr>
        </p:nvPicPr>
        <p:blipFill>
          <a:blip r:embed="rId9" cstate="print"/>
          <a:srcRect l="12472" r="12472"/>
          <a:stretch>
            <a:fillRect/>
          </a:stretch>
        </p:blipFill>
        <p:spPr bwMode="auto">
          <a:xfrm>
            <a:off x="3995936" y="2715766"/>
            <a:ext cx="2160000" cy="21600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67544" y="483518"/>
            <a:ext cx="2259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Памятные события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19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ko-KR" dirty="0" smtClean="0"/>
              <a:t>Конкурсы </a:t>
            </a:r>
            <a:endParaRPr lang="ko-KR" altLang="en-US" dirty="0"/>
          </a:p>
        </p:txBody>
      </p:sp>
      <p:sp>
        <p:nvSpPr>
          <p:cNvPr id="6" name="Freeform 5"/>
          <p:cNvSpPr/>
          <p:nvPr/>
        </p:nvSpPr>
        <p:spPr>
          <a:xfrm>
            <a:off x="4061224" y="120359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7" name="Freeform 6"/>
          <p:cNvSpPr/>
          <p:nvPr/>
        </p:nvSpPr>
        <p:spPr>
          <a:xfrm rot="2160000">
            <a:off x="5020924" y="1965135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2778" rIns="98127" bIns="82777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8" name="Freeform 7"/>
          <p:cNvSpPr/>
          <p:nvPr/>
        </p:nvSpPr>
        <p:spPr>
          <a:xfrm>
            <a:off x="5266192" y="207905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9" name="Freeform 8"/>
          <p:cNvSpPr/>
          <p:nvPr/>
        </p:nvSpPr>
        <p:spPr>
          <a:xfrm rot="17280000">
            <a:off x="5401642" y="3108411"/>
            <a:ext cx="264268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7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0" name="Freeform 9"/>
          <p:cNvSpPr/>
          <p:nvPr/>
        </p:nvSpPr>
        <p:spPr>
          <a:xfrm>
            <a:off x="4805935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1" name="Freeform 10"/>
          <p:cNvSpPr/>
          <p:nvPr/>
        </p:nvSpPr>
        <p:spPr>
          <a:xfrm>
            <a:off x="4431970" y="3823786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9" rIns="1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2" name="Freeform 11"/>
          <p:cNvSpPr/>
          <p:nvPr/>
        </p:nvSpPr>
        <p:spPr>
          <a:xfrm>
            <a:off x="3316512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3" name="Freeform 12"/>
          <p:cNvSpPr/>
          <p:nvPr/>
        </p:nvSpPr>
        <p:spPr>
          <a:xfrm rot="4320000">
            <a:off x="3451962" y="3122637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4" name="Freeform 13"/>
          <p:cNvSpPr/>
          <p:nvPr/>
        </p:nvSpPr>
        <p:spPr>
          <a:xfrm>
            <a:off x="2856255" y="207905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5" name="Freeform 14"/>
          <p:cNvSpPr/>
          <p:nvPr/>
        </p:nvSpPr>
        <p:spPr>
          <a:xfrm rot="19440000">
            <a:off x="3815956" y="1973927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2777" rIns="98128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7" name="Freeform 16"/>
          <p:cNvSpPr/>
          <p:nvPr/>
        </p:nvSpPr>
        <p:spPr>
          <a:xfrm>
            <a:off x="4061224" y="2444656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8" name="Rectangle 9"/>
          <p:cNvSpPr/>
          <p:nvPr/>
        </p:nvSpPr>
        <p:spPr>
          <a:xfrm flipH="1">
            <a:off x="3202435" y="2423442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3755042" y="3746123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Parallelogram 15"/>
          <p:cNvSpPr/>
          <p:nvPr/>
        </p:nvSpPr>
        <p:spPr>
          <a:xfrm rot="5400000" flipH="1">
            <a:off x="4386727" y="1506995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18900000" flipH="1">
            <a:off x="5287167" y="3770323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5594072" y="2370102"/>
            <a:ext cx="405329" cy="4087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23528" y="1203598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Республиканские краеведческие чтения юных краеведов - туристов Республиканского туристско-краеведческого движения "Моя Удмуртия".</a:t>
            </a:r>
          </a:p>
          <a:p>
            <a:pPr algn="r"/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Грамоты за 2и3 места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Block Arc 14"/>
          <p:cNvSpPr/>
          <p:nvPr/>
        </p:nvSpPr>
        <p:spPr>
          <a:xfrm rot="16200000">
            <a:off x="4305129" y="2680445"/>
            <a:ext cx="518895" cy="519236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Стрелка вверх 38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55576" y="221171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43" name="Group 22"/>
          <p:cNvGrpSpPr/>
          <p:nvPr/>
        </p:nvGrpSpPr>
        <p:grpSpPr>
          <a:xfrm>
            <a:off x="4499992" y="3507854"/>
            <a:ext cx="4391075" cy="1832412"/>
            <a:chOff x="803640" y="2096457"/>
            <a:chExt cx="4102291" cy="1760404"/>
          </a:xfrm>
        </p:grpSpPr>
        <p:sp>
          <p:nvSpPr>
            <p:cNvPr id="44" name="TextBox 43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353891" y="2096457"/>
              <a:ext cx="2552040" cy="620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 2 Всероссийская Олимпиада</a:t>
              </a:r>
            </a:p>
            <a:p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по школьному краеведению</a:t>
              </a:r>
            </a:p>
            <a:p>
              <a:r>
                <a:rPr lang="ru-RU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Дипломант 2 конкурсов 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8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956376" y="429994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49" name="Group 22"/>
          <p:cNvGrpSpPr/>
          <p:nvPr/>
        </p:nvGrpSpPr>
        <p:grpSpPr>
          <a:xfrm>
            <a:off x="5076056" y="915567"/>
            <a:ext cx="2592288" cy="1015663"/>
            <a:chOff x="624428" y="3055050"/>
            <a:chExt cx="2297963" cy="1015663"/>
          </a:xfrm>
        </p:grpSpPr>
        <p:sp>
          <p:nvSpPr>
            <p:cNvPr id="50" name="TextBox 49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24428" y="3055050"/>
              <a:ext cx="22979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Региональный конкурс исследовательских, методических и творческих работ</a:t>
              </a:r>
            </a:p>
            <a:p>
              <a:r>
                <a:rPr lang="ru-RU" sz="1200" dirty="0" smtClean="0"/>
                <a:t> "МОЯ РЕСПУБЛИКА" </a:t>
              </a:r>
            </a:p>
            <a:p>
              <a:r>
                <a:rPr lang="ru-RU" sz="1200" b="1" dirty="0" smtClean="0"/>
                <a:t>5 дипломов 2 степени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4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028384" y="1707654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5" name="Group 22"/>
          <p:cNvGrpSpPr/>
          <p:nvPr/>
        </p:nvGrpSpPr>
        <p:grpSpPr>
          <a:xfrm>
            <a:off x="6156176" y="2067695"/>
            <a:ext cx="2664296" cy="1346036"/>
            <a:chOff x="803640" y="434849"/>
            <a:chExt cx="2059657" cy="4131736"/>
          </a:xfrm>
        </p:grpSpPr>
        <p:sp>
          <p:nvSpPr>
            <p:cNvPr id="56" name="TextBox 55"/>
            <p:cNvSpPr txBox="1"/>
            <p:nvPr/>
          </p:nvSpPr>
          <p:spPr>
            <a:xfrm>
              <a:off x="803640" y="3579861"/>
              <a:ext cx="2059657" cy="986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62790" y="434849"/>
              <a:ext cx="1900507" cy="3117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Всероссийский творческий фестиваль-конкурс "Русский лад-2020", Олимпиада юных мастеров пера " Я -журналист -2020".</a:t>
              </a:r>
            </a:p>
            <a:p>
              <a:r>
                <a:rPr lang="ru-RU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 лауреата, 1 дипломант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0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028384" y="3147814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251520" y="3003798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Всероссийский  «И помнит мир Спасенный», Республиканский «Помни! Мир спас советский солдат!». конкурсы Победа 1945 года в рисунках</a:t>
            </a:r>
          </a:p>
          <a:p>
            <a:pPr algn="r"/>
            <a:r>
              <a:rPr lang="ru-RU" sz="1200" dirty="0" smtClean="0"/>
              <a:t>школьников Удмуртии.</a:t>
            </a:r>
          </a:p>
          <a:p>
            <a:pPr algn="r"/>
            <a:r>
              <a:rPr lang="ru-RU" sz="1200" b="1" dirty="0" smtClean="0"/>
              <a:t>Диплом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6" name="Rectangle 16">
            <a:hlinkClick r:id="rId7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115616" y="429994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7" name="Rectangle 16">
            <a:hlinkClick r:id="rId8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55576" y="4299942"/>
            <a:ext cx="216024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Rectangle 16">
            <a:hlinkClick r:id="rId9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596336" y="429994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1" name="Rectangle 16">
            <a:hlinkClick r:id="rId10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236296" y="429994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55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ko-KR" dirty="0" smtClean="0"/>
              <a:t>Конкурсы </a:t>
            </a:r>
            <a:endParaRPr lang="ko-KR" altLang="en-US" dirty="0"/>
          </a:p>
        </p:txBody>
      </p:sp>
      <p:sp>
        <p:nvSpPr>
          <p:cNvPr id="6" name="Freeform 5"/>
          <p:cNvSpPr/>
          <p:nvPr/>
        </p:nvSpPr>
        <p:spPr>
          <a:xfrm>
            <a:off x="4061224" y="120359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7" name="Freeform 6"/>
          <p:cNvSpPr/>
          <p:nvPr/>
        </p:nvSpPr>
        <p:spPr>
          <a:xfrm rot="2160000">
            <a:off x="5020924" y="1965135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2778" rIns="98127" bIns="82777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8" name="Freeform 7"/>
          <p:cNvSpPr/>
          <p:nvPr/>
        </p:nvSpPr>
        <p:spPr>
          <a:xfrm>
            <a:off x="5266192" y="207905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9" name="Freeform 8"/>
          <p:cNvSpPr/>
          <p:nvPr/>
        </p:nvSpPr>
        <p:spPr>
          <a:xfrm rot="17280000">
            <a:off x="5401642" y="3108411"/>
            <a:ext cx="264268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7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0" name="Freeform 9"/>
          <p:cNvSpPr/>
          <p:nvPr/>
        </p:nvSpPr>
        <p:spPr>
          <a:xfrm>
            <a:off x="4805935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1" name="Freeform 10"/>
          <p:cNvSpPr/>
          <p:nvPr/>
        </p:nvSpPr>
        <p:spPr>
          <a:xfrm>
            <a:off x="4431970" y="3823786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9" rIns="1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2" name="Freeform 11"/>
          <p:cNvSpPr/>
          <p:nvPr/>
        </p:nvSpPr>
        <p:spPr>
          <a:xfrm>
            <a:off x="3316512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3" name="Freeform 12"/>
          <p:cNvSpPr/>
          <p:nvPr/>
        </p:nvSpPr>
        <p:spPr>
          <a:xfrm rot="4320000">
            <a:off x="3451962" y="3122637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4" name="Freeform 13"/>
          <p:cNvSpPr/>
          <p:nvPr/>
        </p:nvSpPr>
        <p:spPr>
          <a:xfrm>
            <a:off x="2856255" y="207905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5" name="Freeform 14"/>
          <p:cNvSpPr/>
          <p:nvPr/>
        </p:nvSpPr>
        <p:spPr>
          <a:xfrm rot="19440000">
            <a:off x="3815956" y="1973927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2777" rIns="98128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7" name="Freeform 16"/>
          <p:cNvSpPr/>
          <p:nvPr/>
        </p:nvSpPr>
        <p:spPr>
          <a:xfrm>
            <a:off x="4061224" y="2444656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8" name="Rectangle 9"/>
          <p:cNvSpPr/>
          <p:nvPr/>
        </p:nvSpPr>
        <p:spPr>
          <a:xfrm flipH="1">
            <a:off x="3202435" y="2423442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3755042" y="3746123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Parallelogram 15"/>
          <p:cNvSpPr/>
          <p:nvPr/>
        </p:nvSpPr>
        <p:spPr>
          <a:xfrm rot="5400000" flipH="1">
            <a:off x="4386727" y="1506995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18900000" flipH="1">
            <a:off x="5287167" y="3770323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5594072" y="2370102"/>
            <a:ext cx="405329" cy="4087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83568" y="1131590"/>
            <a:ext cx="23234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23 Республиканская олимпиада по школьному краеведению</a:t>
            </a:r>
          </a:p>
          <a:p>
            <a:pPr algn="r"/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Финалист олимпиады  </a:t>
            </a:r>
          </a:p>
          <a:p>
            <a:pPr algn="r"/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Block Arc 14"/>
          <p:cNvSpPr/>
          <p:nvPr/>
        </p:nvSpPr>
        <p:spPr>
          <a:xfrm rot="16200000">
            <a:off x="4305129" y="2680445"/>
            <a:ext cx="518895" cy="519236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Стрелка вверх 38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55576" y="2067694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" name="Group 22"/>
          <p:cNvGrpSpPr/>
          <p:nvPr/>
        </p:nvGrpSpPr>
        <p:grpSpPr>
          <a:xfrm>
            <a:off x="323528" y="3435846"/>
            <a:ext cx="2878907" cy="824300"/>
            <a:chOff x="311257" y="3032561"/>
            <a:chExt cx="2552040" cy="824300"/>
          </a:xfrm>
        </p:grpSpPr>
        <p:sp>
          <p:nvSpPr>
            <p:cNvPr id="44" name="TextBox 43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11257" y="3032561"/>
              <a:ext cx="25520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" name="Group 22"/>
          <p:cNvGrpSpPr/>
          <p:nvPr/>
        </p:nvGrpSpPr>
        <p:grpSpPr>
          <a:xfrm>
            <a:off x="251520" y="2283718"/>
            <a:ext cx="2592288" cy="801811"/>
            <a:chOff x="624428" y="3055050"/>
            <a:chExt cx="2297963" cy="801811"/>
          </a:xfrm>
        </p:grpSpPr>
        <p:sp>
          <p:nvSpPr>
            <p:cNvPr id="50" name="TextBox 49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24428" y="3055050"/>
              <a:ext cx="2297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4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956376" y="221171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" name="Group 22"/>
          <p:cNvGrpSpPr/>
          <p:nvPr/>
        </p:nvGrpSpPr>
        <p:grpSpPr>
          <a:xfrm>
            <a:off x="6156176" y="2067694"/>
            <a:ext cx="2664296" cy="1346036"/>
            <a:chOff x="803640" y="434849"/>
            <a:chExt cx="2059657" cy="4131736"/>
          </a:xfrm>
        </p:grpSpPr>
        <p:sp>
          <p:nvSpPr>
            <p:cNvPr id="56" name="TextBox 55"/>
            <p:cNvSpPr txBox="1"/>
            <p:nvPr/>
          </p:nvSpPr>
          <p:spPr>
            <a:xfrm>
              <a:off x="803640" y="3579861"/>
              <a:ext cx="2059657" cy="986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62790" y="434849"/>
              <a:ext cx="1900507" cy="850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0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88424" y="221171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6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740352" y="451596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88424" y="321982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Прямоугольник 42"/>
          <p:cNvSpPr/>
          <p:nvPr/>
        </p:nvSpPr>
        <p:spPr>
          <a:xfrm>
            <a:off x="5508104" y="699542"/>
            <a:ext cx="33123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МЕЖРЕГИОНАЛЬНАЯ ЦЕРКОВНО-ИСТОРИЧЕСКАЯ КОНФЕРЕНЦИЯ «ОСТРОВИДОВСКИЕ ЧТЕНИЯ», региональный этап Международных Рождественских образовательных чтений, посвященных теме: «Великая Победа: наследие и наследники».</a:t>
            </a:r>
          </a:p>
          <a:p>
            <a:r>
              <a:rPr lang="ru-RU" sz="1200" b="1" dirty="0" smtClean="0"/>
              <a:t>2 участника</a:t>
            </a:r>
            <a:endParaRPr lang="ru-RU" sz="1200" b="1" dirty="0"/>
          </a:p>
        </p:txBody>
      </p:sp>
      <p:sp>
        <p:nvSpPr>
          <p:cNvPr id="46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55576" y="3219822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Прямоугольник 48"/>
          <p:cNvSpPr/>
          <p:nvPr/>
        </p:nvSpPr>
        <p:spPr>
          <a:xfrm>
            <a:off x="6444208" y="2499742"/>
            <a:ext cx="2232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Республиканский конкурс исследовательских работ «Родина </a:t>
            </a:r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моя_Удмуртия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»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Диплом</a:t>
            </a:r>
            <a:endParaRPr lang="ru-RU" sz="12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467544" y="2283718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 smtClean="0"/>
              <a:t>Всероссийский конкурс «Моя семья в годы Великой Отечественной войны 1941-1945гг».</a:t>
            </a:r>
          </a:p>
          <a:p>
            <a:pPr algn="r"/>
            <a:r>
              <a:rPr lang="ru-RU" sz="1200" b="1" dirty="0" smtClean="0"/>
              <a:t>Сертификат</a:t>
            </a:r>
            <a:endParaRPr lang="ru-RU" sz="12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6084168" y="3507854"/>
            <a:ext cx="26993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Районная олимпиада по </a:t>
            </a:r>
          </a:p>
          <a:p>
            <a:r>
              <a:rPr lang="ru-RU" sz="1200" dirty="0" smtClean="0"/>
              <a:t>краеведению «Моя малая родина- </a:t>
            </a:r>
          </a:p>
          <a:p>
            <a:r>
              <a:rPr lang="ru-RU" sz="1200" dirty="0" err="1" smtClean="0"/>
              <a:t>Дебесский</a:t>
            </a:r>
            <a:r>
              <a:rPr lang="ru-RU" sz="1200" dirty="0" smtClean="0"/>
              <a:t> район»</a:t>
            </a:r>
          </a:p>
          <a:p>
            <a:r>
              <a:rPr lang="ru-RU" sz="1200" b="1" dirty="0" smtClean="0"/>
              <a:t>1 </a:t>
            </a:r>
            <a:r>
              <a:rPr lang="ru-RU" sz="1200" b="1" dirty="0" smtClean="0"/>
              <a:t>место-2</a:t>
            </a:r>
          </a:p>
          <a:p>
            <a:r>
              <a:rPr lang="ru-RU" sz="1200" b="1" dirty="0" smtClean="0"/>
              <a:t>2 </a:t>
            </a:r>
            <a:r>
              <a:rPr lang="ru-RU" sz="1200" b="1" dirty="0" smtClean="0"/>
              <a:t>место-2</a:t>
            </a:r>
            <a:endParaRPr lang="ru-RU" sz="1200" b="1" dirty="0"/>
          </a:p>
        </p:txBody>
      </p:sp>
      <p:sp>
        <p:nvSpPr>
          <p:cNvPr id="58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043608" y="4443958"/>
            <a:ext cx="216024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611496" y="3507854"/>
            <a:ext cx="20934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200" dirty="0" smtClean="0"/>
              <a:t>Районная краеведческая </a:t>
            </a:r>
          </a:p>
          <a:p>
            <a:pPr algn="r"/>
            <a:r>
              <a:rPr lang="ru-RU" sz="1200" dirty="0" smtClean="0"/>
              <a:t>конференция «Людей </a:t>
            </a:r>
          </a:p>
          <a:p>
            <a:pPr algn="r"/>
            <a:r>
              <a:rPr lang="ru-RU" sz="1200" dirty="0" smtClean="0"/>
              <a:t>неинтересных в мире нет»</a:t>
            </a:r>
          </a:p>
          <a:p>
            <a:pPr algn="r"/>
            <a:r>
              <a:rPr lang="ru-RU" sz="1200" b="1" dirty="0" smtClean="0"/>
              <a:t>3 место</a:t>
            </a:r>
            <a:endParaRPr lang="ru-RU" sz="1200" b="1" dirty="0"/>
          </a:p>
        </p:txBody>
      </p:sp>
      <p:sp>
        <p:nvSpPr>
          <p:cNvPr id="61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028384" y="451596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2" name="Rectangle 16">
            <a:hlinkClick r:id="rId7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683568" y="444395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55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ko-KR" dirty="0" smtClean="0"/>
              <a:t>Конкурсы </a:t>
            </a:r>
            <a:endParaRPr lang="ko-KR" altLang="en-US" dirty="0"/>
          </a:p>
        </p:txBody>
      </p:sp>
      <p:sp>
        <p:nvSpPr>
          <p:cNvPr id="6" name="Freeform 5"/>
          <p:cNvSpPr/>
          <p:nvPr/>
        </p:nvSpPr>
        <p:spPr>
          <a:xfrm>
            <a:off x="4061224" y="120359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7" name="Freeform 6"/>
          <p:cNvSpPr/>
          <p:nvPr/>
        </p:nvSpPr>
        <p:spPr>
          <a:xfrm rot="2160000">
            <a:off x="5020924" y="1965135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2778" rIns="98127" bIns="82777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8" name="Freeform 7"/>
          <p:cNvSpPr/>
          <p:nvPr/>
        </p:nvSpPr>
        <p:spPr>
          <a:xfrm>
            <a:off x="5292080" y="206769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9" name="Freeform 8"/>
          <p:cNvSpPr/>
          <p:nvPr/>
        </p:nvSpPr>
        <p:spPr>
          <a:xfrm rot="17280000">
            <a:off x="5401642" y="3108411"/>
            <a:ext cx="264268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7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0" name="Freeform 9"/>
          <p:cNvSpPr/>
          <p:nvPr/>
        </p:nvSpPr>
        <p:spPr>
          <a:xfrm>
            <a:off x="4805935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1" name="Freeform 10"/>
          <p:cNvSpPr/>
          <p:nvPr/>
        </p:nvSpPr>
        <p:spPr>
          <a:xfrm>
            <a:off x="4431970" y="3823786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9" rIns="1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2" name="Freeform 11"/>
          <p:cNvSpPr/>
          <p:nvPr/>
        </p:nvSpPr>
        <p:spPr>
          <a:xfrm>
            <a:off x="3316512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3" name="Freeform 12"/>
          <p:cNvSpPr/>
          <p:nvPr/>
        </p:nvSpPr>
        <p:spPr>
          <a:xfrm rot="4320000">
            <a:off x="3451962" y="3122637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4" name="Freeform 13"/>
          <p:cNvSpPr/>
          <p:nvPr/>
        </p:nvSpPr>
        <p:spPr>
          <a:xfrm>
            <a:off x="2856255" y="207905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5" name="Freeform 14"/>
          <p:cNvSpPr/>
          <p:nvPr/>
        </p:nvSpPr>
        <p:spPr>
          <a:xfrm rot="19440000">
            <a:off x="3815956" y="1973927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2777" rIns="98128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7" name="Freeform 16"/>
          <p:cNvSpPr/>
          <p:nvPr/>
        </p:nvSpPr>
        <p:spPr>
          <a:xfrm>
            <a:off x="4061224" y="2444656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8" name="Rectangle 9"/>
          <p:cNvSpPr/>
          <p:nvPr/>
        </p:nvSpPr>
        <p:spPr>
          <a:xfrm flipH="1">
            <a:off x="3202435" y="2423442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3755042" y="3746123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Parallelogram 15"/>
          <p:cNvSpPr/>
          <p:nvPr/>
        </p:nvSpPr>
        <p:spPr>
          <a:xfrm rot="5400000" flipH="1">
            <a:off x="5162691" y="3853267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18900000" flipH="1">
            <a:off x="4423071" y="1466067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5594072" y="2370102"/>
            <a:ext cx="405329" cy="4087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" name="Group 22"/>
          <p:cNvGrpSpPr/>
          <p:nvPr/>
        </p:nvGrpSpPr>
        <p:grpSpPr>
          <a:xfrm>
            <a:off x="251520" y="1131590"/>
            <a:ext cx="2791003" cy="934363"/>
            <a:chOff x="675976" y="3389544"/>
            <a:chExt cx="2187322" cy="484068"/>
          </a:xfrm>
        </p:grpSpPr>
        <p:sp>
          <p:nvSpPr>
            <p:cNvPr id="24" name="TextBox 23"/>
            <p:cNvSpPr txBox="1"/>
            <p:nvPr/>
          </p:nvSpPr>
          <p:spPr>
            <a:xfrm>
              <a:off x="675976" y="3538766"/>
              <a:ext cx="2187322" cy="334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200" dirty="0" smtClean="0"/>
                <a:t>"Традиции. обычаи и обряды моего народа" . На конкурс представлен </a:t>
              </a:r>
            </a:p>
            <a:p>
              <a:pPr algn="r"/>
              <a:r>
                <a:rPr lang="ru-RU" sz="1200" dirty="0" smtClean="0"/>
                <a:t>обряд «</a:t>
              </a:r>
              <a:r>
                <a:rPr lang="ru-RU" sz="1200" dirty="0" err="1" smtClean="0"/>
                <a:t>Турнан</a:t>
              </a:r>
              <a:r>
                <a:rPr lang="ru-RU" sz="1200" dirty="0" smtClean="0"/>
                <a:t> </a:t>
              </a:r>
              <a:r>
                <a:rPr lang="ru-RU" sz="1200" dirty="0" err="1" smtClean="0"/>
                <a:t>потон</a:t>
              </a:r>
              <a:r>
                <a:rPr lang="ru-RU" sz="1200" dirty="0" smtClean="0"/>
                <a:t>». </a:t>
              </a:r>
              <a:r>
                <a:rPr lang="ru-RU" sz="1200" b="1" dirty="0" smtClean="0"/>
                <a:t>2 место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2409" y="3389544"/>
              <a:ext cx="2059657" cy="174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Районный конкурс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Block Arc 14"/>
          <p:cNvSpPr/>
          <p:nvPr/>
        </p:nvSpPr>
        <p:spPr>
          <a:xfrm rot="16200000">
            <a:off x="4305129" y="2680445"/>
            <a:ext cx="518895" cy="519236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Стрелка вверх 38">
            <a:hlinkClick r:id="rId2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Group 22"/>
          <p:cNvGrpSpPr/>
          <p:nvPr/>
        </p:nvGrpSpPr>
        <p:grpSpPr>
          <a:xfrm>
            <a:off x="395536" y="2859782"/>
            <a:ext cx="2806898" cy="1200329"/>
            <a:chOff x="500575" y="2960553"/>
            <a:chExt cx="2362722" cy="1200329"/>
          </a:xfrm>
        </p:grpSpPr>
        <p:sp>
          <p:nvSpPr>
            <p:cNvPr id="44" name="TextBox 43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00575" y="2960553"/>
              <a:ext cx="20596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Районный конкурс,</a:t>
              </a:r>
              <a:r>
                <a:rPr lang="ru-RU" sz="1200" dirty="0" smtClean="0"/>
                <a:t> </a:t>
              </a:r>
              <a:endParaRPr lang="ru-RU" sz="1200" dirty="0" smtClean="0"/>
            </a:p>
            <a:p>
              <a:pPr algn="r"/>
              <a:r>
                <a:rPr lang="ru-RU" sz="1200" dirty="0" smtClean="0"/>
                <a:t>посвященный100- </a:t>
              </a:r>
              <a:r>
                <a:rPr lang="ru-RU" sz="1200" dirty="0" err="1" smtClean="0"/>
                <a:t>летию</a:t>
              </a:r>
              <a:r>
                <a:rPr lang="ru-RU" sz="1200" dirty="0" smtClean="0"/>
                <a:t> </a:t>
              </a:r>
              <a:endParaRPr lang="ru-RU" sz="1200" dirty="0" smtClean="0"/>
            </a:p>
            <a:p>
              <a:pPr algn="r"/>
              <a:r>
                <a:rPr lang="ru-RU" sz="1200" dirty="0" smtClean="0"/>
                <a:t>государственности </a:t>
              </a:r>
              <a:r>
                <a:rPr lang="ru-RU" sz="1200" dirty="0" smtClean="0"/>
                <a:t>Удмуртской Республики.</a:t>
              </a:r>
            </a:p>
            <a:p>
              <a:pPr algn="r"/>
              <a:r>
                <a:rPr lang="ru-RU" sz="1200" b="1" dirty="0" smtClean="0"/>
                <a:t>2 </a:t>
              </a:r>
              <a:r>
                <a:rPr lang="ru-RU" sz="1200" b="1" dirty="0" smtClean="0"/>
                <a:t>место-2 </a:t>
              </a:r>
            </a:p>
            <a:p>
              <a:pPr algn="r"/>
              <a:r>
                <a:rPr lang="ru-RU" sz="1200" b="1" dirty="0" smtClean="0"/>
                <a:t>3 </a:t>
              </a:r>
              <a:r>
                <a:rPr lang="ru-RU" sz="1200" b="1" dirty="0" smtClean="0"/>
                <a:t>место-2</a:t>
              </a:r>
              <a:r>
                <a:rPr lang="ru-RU" sz="1200" dirty="0" smtClean="0"/>
                <a:t> </a:t>
              </a:r>
              <a:r>
                <a:rPr lang="ru-RU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8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683568" y="379588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" name="Group 22"/>
          <p:cNvGrpSpPr/>
          <p:nvPr/>
        </p:nvGrpSpPr>
        <p:grpSpPr>
          <a:xfrm>
            <a:off x="5436096" y="1059582"/>
            <a:ext cx="2880320" cy="801812"/>
            <a:chOff x="624428" y="3055049"/>
            <a:chExt cx="2297963" cy="801812"/>
          </a:xfrm>
        </p:grpSpPr>
        <p:sp>
          <p:nvSpPr>
            <p:cNvPr id="50" name="TextBox 49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24428" y="3055049"/>
              <a:ext cx="22979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Районный конкурс</a:t>
              </a:r>
            </a:p>
            <a:p>
              <a:r>
                <a:rPr lang="ru-RU" sz="1200" dirty="0" smtClean="0"/>
                <a:t> «Подарок ветерану»</a:t>
              </a:r>
            </a:p>
            <a:p>
              <a:r>
                <a:rPr lang="ru-RU" sz="1200" dirty="0" smtClean="0"/>
                <a:t>грамоты 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4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740352" y="1635646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6" name="Group 22"/>
          <p:cNvGrpSpPr/>
          <p:nvPr/>
        </p:nvGrpSpPr>
        <p:grpSpPr>
          <a:xfrm>
            <a:off x="6156176" y="2067695"/>
            <a:ext cx="2664296" cy="792087"/>
            <a:chOff x="803640" y="434849"/>
            <a:chExt cx="2059657" cy="4131736"/>
          </a:xfrm>
        </p:grpSpPr>
        <p:sp>
          <p:nvSpPr>
            <p:cNvPr id="56" name="TextBox 55"/>
            <p:cNvSpPr txBox="1"/>
            <p:nvPr/>
          </p:nvSpPr>
          <p:spPr>
            <a:xfrm>
              <a:off x="803640" y="3579861"/>
              <a:ext cx="2059657" cy="986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62790" y="434849"/>
              <a:ext cx="1900507" cy="850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0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812360" y="2859782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6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956376" y="4443958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7" name="Rectangle 16">
            <a:hlinkClick r:id="rId7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596336" y="4443958"/>
            <a:ext cx="216024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Прямоугольник 48"/>
          <p:cNvSpPr/>
          <p:nvPr/>
        </p:nvSpPr>
        <p:spPr>
          <a:xfrm>
            <a:off x="6300192" y="1995686"/>
            <a:ext cx="23042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Районные конкурсы </a:t>
            </a:r>
          </a:p>
          <a:p>
            <a:r>
              <a:rPr lang="ru-RU" sz="1200" dirty="0" smtClean="0"/>
              <a:t>"Виртуальный музей" и</a:t>
            </a:r>
          </a:p>
          <a:p>
            <a:r>
              <a:rPr lang="ru-RU" sz="1200" dirty="0" smtClean="0"/>
              <a:t> "Музей в чемодане«</a:t>
            </a:r>
          </a:p>
          <a:p>
            <a:r>
              <a:rPr lang="ru-RU" sz="1200" b="1" dirty="0" smtClean="0"/>
              <a:t>1 </a:t>
            </a:r>
            <a:r>
              <a:rPr lang="ru-RU" sz="1200" b="1" dirty="0" smtClean="0"/>
              <a:t>место-2</a:t>
            </a:r>
            <a:endParaRPr lang="ru-RU" sz="1200" b="1" dirty="0" smtClean="0"/>
          </a:p>
          <a:p>
            <a:r>
              <a:rPr lang="ru-RU" sz="1200" b="1" dirty="0" smtClean="0"/>
              <a:t> 2 </a:t>
            </a:r>
            <a:r>
              <a:rPr lang="ru-RU" sz="1200" b="1" dirty="0" smtClean="0"/>
              <a:t>место-1</a:t>
            </a:r>
            <a:endParaRPr lang="ru-RU" sz="1200" b="1" dirty="0" smtClean="0"/>
          </a:p>
          <a:p>
            <a:r>
              <a:rPr lang="ru-RU" sz="1200" b="1" dirty="0" smtClean="0"/>
              <a:t>1 место -1 </a:t>
            </a:r>
          </a:p>
          <a:p>
            <a:endParaRPr lang="ru-RU" dirty="0"/>
          </a:p>
        </p:txBody>
      </p:sp>
      <p:sp>
        <p:nvSpPr>
          <p:cNvPr id="43" name="Rectangle 16">
            <a:hlinkClick r:id="rId8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683568" y="221171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6" name="Прямоугольник 45"/>
          <p:cNvSpPr/>
          <p:nvPr/>
        </p:nvSpPr>
        <p:spPr>
          <a:xfrm>
            <a:off x="5796136" y="3363838"/>
            <a:ext cx="30963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Районные Рождественские чтения</a:t>
            </a:r>
            <a:r>
              <a:rPr lang="ru-RU" sz="1200" dirty="0" smtClean="0"/>
              <a:t>, </a:t>
            </a:r>
          </a:p>
          <a:p>
            <a:r>
              <a:rPr lang="ru-RU" sz="1200" dirty="0" smtClean="0"/>
              <a:t>посвященные 75-летию Победы в </a:t>
            </a:r>
            <a:endParaRPr lang="ru-RU" sz="1200" dirty="0" smtClean="0"/>
          </a:p>
          <a:p>
            <a:r>
              <a:rPr lang="ru-RU" sz="1200" dirty="0" smtClean="0"/>
              <a:t>Великой </a:t>
            </a:r>
            <a:r>
              <a:rPr lang="ru-RU" sz="1200" dirty="0" smtClean="0"/>
              <a:t>Отечественной войне "Великая Победа: наследие и наследники". </a:t>
            </a:r>
            <a:endParaRPr lang="ru-RU" sz="1200" dirty="0" smtClean="0"/>
          </a:p>
          <a:p>
            <a:r>
              <a:rPr lang="ru-RU" sz="1200" b="1" dirty="0" smtClean="0"/>
              <a:t>2 </a:t>
            </a:r>
            <a:r>
              <a:rPr lang="ru-RU" sz="1200" b="1" dirty="0" smtClean="0"/>
              <a:t>место</a:t>
            </a:r>
            <a:endParaRPr lang="ru-RU" sz="1200" b="1" dirty="0"/>
          </a:p>
        </p:txBody>
      </p:sp>
      <p:sp>
        <p:nvSpPr>
          <p:cNvPr id="52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1043608" y="221171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55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16">
            <a:hlinkClick r:id="rId2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244408" y="3651870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ko-KR" dirty="0" smtClean="0"/>
              <a:t>Конкурсы педагога </a:t>
            </a:r>
            <a:endParaRPr lang="ko-KR" altLang="en-US" dirty="0"/>
          </a:p>
        </p:txBody>
      </p:sp>
      <p:sp>
        <p:nvSpPr>
          <p:cNvPr id="6" name="Freeform 5"/>
          <p:cNvSpPr/>
          <p:nvPr/>
        </p:nvSpPr>
        <p:spPr>
          <a:xfrm>
            <a:off x="4061224" y="120359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7" name="Freeform 6"/>
          <p:cNvSpPr/>
          <p:nvPr/>
        </p:nvSpPr>
        <p:spPr>
          <a:xfrm rot="2160000">
            <a:off x="5020924" y="1965135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2778" rIns="98127" bIns="82777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8" name="Freeform 7"/>
          <p:cNvSpPr/>
          <p:nvPr/>
        </p:nvSpPr>
        <p:spPr>
          <a:xfrm>
            <a:off x="5266192" y="207905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9" name="Freeform 8"/>
          <p:cNvSpPr/>
          <p:nvPr/>
        </p:nvSpPr>
        <p:spPr>
          <a:xfrm rot="17280000">
            <a:off x="5401642" y="3108411"/>
            <a:ext cx="264268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7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0" name="Freeform 9"/>
          <p:cNvSpPr/>
          <p:nvPr/>
        </p:nvSpPr>
        <p:spPr>
          <a:xfrm>
            <a:off x="4805935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1" name="Freeform 10"/>
          <p:cNvSpPr/>
          <p:nvPr/>
        </p:nvSpPr>
        <p:spPr>
          <a:xfrm>
            <a:off x="4431970" y="3823786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9" rIns="1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2" name="Freeform 11"/>
          <p:cNvSpPr/>
          <p:nvPr/>
        </p:nvSpPr>
        <p:spPr>
          <a:xfrm>
            <a:off x="3316512" y="3495584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3" name="Freeform 12"/>
          <p:cNvSpPr/>
          <p:nvPr/>
        </p:nvSpPr>
        <p:spPr>
          <a:xfrm rot="4320000">
            <a:off x="3451962" y="3122637"/>
            <a:ext cx="264269" cy="334397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128" tIns="82778" rIns="0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4" name="Freeform 13"/>
          <p:cNvSpPr/>
          <p:nvPr/>
        </p:nvSpPr>
        <p:spPr>
          <a:xfrm>
            <a:off x="2856255" y="2079058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5" name="Freeform 14"/>
          <p:cNvSpPr/>
          <p:nvPr/>
        </p:nvSpPr>
        <p:spPr>
          <a:xfrm rot="19440000">
            <a:off x="3815956" y="1973927"/>
            <a:ext cx="264268" cy="334396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2777" rIns="98128" bIns="82778" numCol="1" spcCol="1270" anchor="ctr" anchorCtr="0">
            <a:noAutofit/>
          </a:bodyPr>
          <a:lstStyle/>
          <a:p>
            <a:pPr lvl="0" algn="ctr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200" kern="1200"/>
          </a:p>
        </p:txBody>
      </p:sp>
      <p:sp>
        <p:nvSpPr>
          <p:cNvPr id="17" name="Freeform 16"/>
          <p:cNvSpPr/>
          <p:nvPr/>
        </p:nvSpPr>
        <p:spPr>
          <a:xfrm>
            <a:off x="4061224" y="2444656"/>
            <a:ext cx="990802" cy="990802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7694" tIns="217694" rIns="217694" bIns="217694" numCol="1" spcCol="1270" anchor="ctr" anchorCtr="0">
            <a:noAutofit/>
          </a:bodyPr>
          <a:lstStyle/>
          <a:p>
            <a:pPr lvl="0" algn="ctr" defTabSz="13335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3000" kern="1200"/>
          </a:p>
        </p:txBody>
      </p:sp>
      <p:sp>
        <p:nvSpPr>
          <p:cNvPr id="18" name="Rectangle 9"/>
          <p:cNvSpPr/>
          <p:nvPr/>
        </p:nvSpPr>
        <p:spPr>
          <a:xfrm flipH="1">
            <a:off x="3202435" y="2423442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3755042" y="3746123"/>
            <a:ext cx="244448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Parallelogram 15"/>
          <p:cNvSpPr/>
          <p:nvPr/>
        </p:nvSpPr>
        <p:spPr>
          <a:xfrm rot="5400000" flipH="1">
            <a:off x="5162691" y="3853267"/>
            <a:ext cx="354753" cy="384007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18900000" flipH="1">
            <a:off x="4423071" y="1466067"/>
            <a:ext cx="109444" cy="438775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5594072" y="2370102"/>
            <a:ext cx="405329" cy="4087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3" name="Group 22"/>
          <p:cNvGrpSpPr/>
          <p:nvPr/>
        </p:nvGrpSpPr>
        <p:grpSpPr>
          <a:xfrm>
            <a:off x="467544" y="1491630"/>
            <a:ext cx="2323459" cy="954107"/>
            <a:chOff x="803640" y="2806728"/>
            <a:chExt cx="2059657" cy="954107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310784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2806728"/>
              <a:ext cx="205965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 Всероссийский конкурс краеведов, работающих с молодежью</a:t>
              </a:r>
            </a:p>
            <a:p>
              <a:pPr algn="r"/>
              <a:r>
                <a:rPr lang="ru-RU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Сертификат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Block Arc 14"/>
          <p:cNvSpPr/>
          <p:nvPr/>
        </p:nvSpPr>
        <p:spPr>
          <a:xfrm rot="16200000">
            <a:off x="4305129" y="2680445"/>
            <a:ext cx="518895" cy="519236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Стрелка вверх 38">
            <a:hlinkClick r:id="rId3" action="ppaction://hlinksldjump"/>
          </p:cNvPr>
          <p:cNvSpPr/>
          <p:nvPr/>
        </p:nvSpPr>
        <p:spPr>
          <a:xfrm>
            <a:off x="8388424" y="4423239"/>
            <a:ext cx="432048" cy="452767"/>
          </a:xfrm>
          <a:prstGeom prst="upArrow">
            <a:avLst/>
          </a:prstGeom>
          <a:solidFill>
            <a:srgbClr val="32A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55576" y="2427734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4" name="Group 22"/>
          <p:cNvGrpSpPr/>
          <p:nvPr/>
        </p:nvGrpSpPr>
        <p:grpSpPr>
          <a:xfrm>
            <a:off x="683568" y="3363838"/>
            <a:ext cx="2518867" cy="824300"/>
            <a:chOff x="743027" y="3032561"/>
            <a:chExt cx="2120270" cy="824300"/>
          </a:xfrm>
        </p:grpSpPr>
        <p:sp>
          <p:nvSpPr>
            <p:cNvPr id="44" name="TextBox 43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43027" y="3032561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8" name="Rectangle 16">
            <a:hlinkClick r:id="rId5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683568" y="4227934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5" name="Group 22"/>
          <p:cNvGrpSpPr/>
          <p:nvPr/>
        </p:nvGrpSpPr>
        <p:grpSpPr>
          <a:xfrm>
            <a:off x="5364088" y="843558"/>
            <a:ext cx="2880320" cy="1138773"/>
            <a:chOff x="739326" y="3055049"/>
            <a:chExt cx="2297963" cy="1138773"/>
          </a:xfrm>
        </p:grpSpPr>
        <p:sp>
          <p:nvSpPr>
            <p:cNvPr id="50" name="TextBox 49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39326" y="3055049"/>
              <a:ext cx="2297963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Всероссийский творческий фестиваль-конкурс "Русский лад-2020", Олимпиада юных мастеров пера " Я -журналист -2020".</a:t>
              </a:r>
            </a:p>
            <a:p>
              <a:r>
                <a:rPr lang="ru-RU" sz="1200" b="1" dirty="0" smtClean="0"/>
                <a:t>Благодарность</a:t>
              </a:r>
            </a:p>
          </p:txBody>
        </p:sp>
      </p:grpSp>
      <p:sp>
        <p:nvSpPr>
          <p:cNvPr id="54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316416" y="1851670"/>
            <a:ext cx="216068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6" name="Group 22"/>
          <p:cNvGrpSpPr/>
          <p:nvPr/>
        </p:nvGrpSpPr>
        <p:grpSpPr>
          <a:xfrm>
            <a:off x="6156176" y="2067695"/>
            <a:ext cx="2664296" cy="1346036"/>
            <a:chOff x="803640" y="434849"/>
            <a:chExt cx="2059657" cy="4131736"/>
          </a:xfrm>
        </p:grpSpPr>
        <p:sp>
          <p:nvSpPr>
            <p:cNvPr id="56" name="TextBox 55"/>
            <p:cNvSpPr txBox="1"/>
            <p:nvPr/>
          </p:nvSpPr>
          <p:spPr>
            <a:xfrm>
              <a:off x="803640" y="3579861"/>
              <a:ext cx="2059657" cy="986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62790" y="434849"/>
              <a:ext cx="1900507" cy="850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0" name="Rectangle 16">
            <a:hlinkClick r:id="rId7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532440" y="3651870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7" name="Rectangle 16">
            <a:hlinkClick r:id="rId6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172400" y="4587974"/>
            <a:ext cx="216024" cy="18000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Прямоугольник 48"/>
          <p:cNvSpPr/>
          <p:nvPr/>
        </p:nvSpPr>
        <p:spPr>
          <a:xfrm>
            <a:off x="6372200" y="2139702"/>
            <a:ext cx="252028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Всероссийский конкурс </a:t>
            </a:r>
          </a:p>
          <a:p>
            <a:r>
              <a:rPr lang="ru-RU" sz="1400" dirty="0" smtClean="0"/>
              <a:t>Партии "Единая Россия" </a:t>
            </a:r>
          </a:p>
          <a:p>
            <a:r>
              <a:rPr lang="ru-RU" sz="1400" dirty="0" smtClean="0"/>
              <a:t>"Лучший школьный музей/</a:t>
            </a:r>
          </a:p>
          <a:p>
            <a:r>
              <a:rPr lang="ru-RU" sz="1400" dirty="0" smtClean="0"/>
              <a:t>комната/уголок памяти </a:t>
            </a:r>
          </a:p>
          <a:p>
            <a:r>
              <a:rPr lang="ru-RU" sz="1400" dirty="0" smtClean="0"/>
              <a:t>Великой Отечественной войны" в Удмуртской Республике.</a:t>
            </a:r>
            <a:r>
              <a:rPr lang="ru-RU" sz="1200" b="1" dirty="0" smtClean="0"/>
              <a:t> Благодарность</a:t>
            </a:r>
            <a:endParaRPr lang="ru-RU" sz="12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395536" y="2931790"/>
            <a:ext cx="27363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Региональный конкурс исследовательских, методических и творческих работ "МОЯ РЕСПУБЛИКА«</a:t>
            </a:r>
          </a:p>
          <a:p>
            <a:r>
              <a:rPr lang="ru-RU" sz="1200" b="1" dirty="0" smtClean="0"/>
              <a:t>2 место. </a:t>
            </a:r>
            <a:r>
              <a:rPr lang="ru-RU" sz="1200" dirty="0" smtClean="0"/>
              <a:t>Методическая разработка</a:t>
            </a:r>
            <a:endParaRPr lang="ru-RU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5868144" y="3795886"/>
            <a:ext cx="2160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Районный  фотоконкурс «Старые дороги - новые маршруты» </a:t>
            </a:r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2, 3 место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2" name="Rectangle 36">
            <a:hlinkClick r:id="rId8"/>
            <a:extLst>
              <a:ext uri="{FF2B5EF4-FFF2-40B4-BE49-F238E27FC236}">
                <a16:creationId xmlns="" xmlns:a16="http://schemas.microsoft.com/office/drawing/2014/main" id="{93FDF72C-CFD0-4A57-BB56-2DA9B6BCFCF2}"/>
              </a:ext>
            </a:extLst>
          </p:cNvPr>
          <p:cNvSpPr/>
          <p:nvPr/>
        </p:nvSpPr>
        <p:spPr>
          <a:xfrm>
            <a:off x="1115616" y="2427734"/>
            <a:ext cx="205789" cy="18000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55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altLang="ko-KR" dirty="0" smtClean="0"/>
              <a:t>Публикации в СМИ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699542"/>
            <a:ext cx="9144000" cy="432048"/>
          </a:xfrm>
        </p:spPr>
        <p:txBody>
          <a:bodyPr/>
          <a:lstStyle/>
          <a:p>
            <a:pPr lvl="0"/>
            <a:r>
              <a:rPr lang="ru-RU" altLang="ko-KR" dirty="0" smtClean="0"/>
              <a:t>Исследовательские, творческие работы, проекты, методические разработки</a:t>
            </a:r>
            <a:endParaRPr lang="en-US" altLang="ko-KR" dirty="0"/>
          </a:p>
        </p:txBody>
      </p:sp>
      <p:grpSp>
        <p:nvGrpSpPr>
          <p:cNvPr id="6" name="Group 6"/>
          <p:cNvGrpSpPr/>
          <p:nvPr/>
        </p:nvGrpSpPr>
        <p:grpSpPr>
          <a:xfrm>
            <a:off x="3563888" y="1923678"/>
            <a:ext cx="611968" cy="539960"/>
            <a:chOff x="3563888" y="1923678"/>
            <a:chExt cx="900000" cy="900000"/>
          </a:xfrm>
        </p:grpSpPr>
        <p:sp>
          <p:nvSpPr>
            <p:cNvPr id="4" name="Rectangle 3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accent1"/>
                  </a:solidFill>
                  <a:cs typeface="Arial" pitchFamily="34" charset="0"/>
                </a:rPr>
                <a:t>A</a:t>
              </a:r>
              <a:endParaRPr lang="ko-KR" altLang="en-US" b="1" dirty="0" smtClean="0">
                <a:solidFill>
                  <a:schemeClr val="accent1"/>
                </a:solidFill>
                <a:cs typeface="Arial" pitchFamily="34" charset="0"/>
              </a:endParaRPr>
            </a:p>
            <a:p>
              <a:pPr algn="ctr"/>
              <a:endParaRPr lang="ko-KR" altLang="en-US" dirty="0"/>
            </a:p>
          </p:txBody>
        </p:sp>
        <p:sp>
          <p:nvSpPr>
            <p:cNvPr id="5" name="Right Triangle 4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5400000">
            <a:off x="5004048" y="1779662"/>
            <a:ext cx="72008" cy="504056"/>
            <a:chOff x="3563888" y="1923678"/>
            <a:chExt cx="900000" cy="900000"/>
          </a:xfrm>
        </p:grpSpPr>
        <p:sp>
          <p:nvSpPr>
            <p:cNvPr id="9" name="Rectangle 8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Right Triangle 9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10"/>
          <p:cNvGrpSpPr/>
          <p:nvPr/>
        </p:nvGrpSpPr>
        <p:grpSpPr>
          <a:xfrm rot="10800000">
            <a:off x="4644008" y="2643758"/>
            <a:ext cx="1080120" cy="936104"/>
            <a:chOff x="3563888" y="1923678"/>
            <a:chExt cx="900000" cy="900000"/>
          </a:xfrm>
        </p:grpSpPr>
        <p:sp>
          <p:nvSpPr>
            <p:cNvPr id="12" name="Rectangle 11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Right Triangle 12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788024" y="3003798"/>
            <a:ext cx="253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D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1" name="Rectangle 9"/>
          <p:cNvSpPr/>
          <p:nvPr/>
        </p:nvSpPr>
        <p:spPr>
          <a:xfrm>
            <a:off x="3730716" y="2078480"/>
            <a:ext cx="322655" cy="30203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Rectangle 16"/>
          <p:cNvSpPr/>
          <p:nvPr/>
        </p:nvSpPr>
        <p:spPr>
          <a:xfrm rot="2700000">
            <a:off x="3467789" y="3384203"/>
            <a:ext cx="239131" cy="4382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val 21"/>
          <p:cNvSpPr>
            <a:spLocks noChangeAspect="1"/>
          </p:cNvSpPr>
          <p:nvPr/>
        </p:nvSpPr>
        <p:spPr>
          <a:xfrm>
            <a:off x="5233491" y="1896998"/>
            <a:ext cx="391466" cy="39473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Rounded Rectangle 27"/>
          <p:cNvSpPr/>
          <p:nvPr/>
        </p:nvSpPr>
        <p:spPr>
          <a:xfrm>
            <a:off x="5076056" y="3219822"/>
            <a:ext cx="295178" cy="22673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4" name="Group 24"/>
          <p:cNvGrpSpPr/>
          <p:nvPr/>
        </p:nvGrpSpPr>
        <p:grpSpPr>
          <a:xfrm>
            <a:off x="542153" y="1778520"/>
            <a:ext cx="2539483" cy="523220"/>
            <a:chOff x="803640" y="3362835"/>
            <a:chExt cx="2059657" cy="523220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Сообщество «Мир музея»,</a:t>
              </a:r>
            </a:p>
            <a:p>
              <a:pPr algn="r"/>
              <a:r>
                <a:rPr lang="ru-RU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личная страничка педагога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30"/>
          <p:cNvGrpSpPr/>
          <p:nvPr/>
        </p:nvGrpSpPr>
        <p:grpSpPr>
          <a:xfrm>
            <a:off x="5868144" y="1419622"/>
            <a:ext cx="2539483" cy="579179"/>
            <a:chOff x="803640" y="3165228"/>
            <a:chExt cx="2059657" cy="794717"/>
          </a:xfrm>
        </p:grpSpPr>
        <p:sp>
          <p:nvSpPr>
            <p:cNvPr id="32" name="TextBox 31"/>
            <p:cNvSpPr txBox="1"/>
            <p:nvPr/>
          </p:nvSpPr>
          <p:spPr>
            <a:xfrm>
              <a:off x="803640" y="3579863"/>
              <a:ext cx="2059657" cy="38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3640" y="3165228"/>
              <a:ext cx="2059657" cy="422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83568" y="2787774"/>
            <a:ext cx="273630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«Людей неинтересных </a:t>
            </a:r>
          </a:p>
          <a:p>
            <a:pPr algn="r"/>
            <a:r>
              <a:rPr lang="ru-RU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в мире нет»</a:t>
            </a:r>
          </a:p>
          <a:p>
            <a:pPr algn="r"/>
            <a:endParaRPr lang="ru-RU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Материалы краеведческой конференции о жителях </a:t>
            </a:r>
            <a:r>
              <a:rPr lang="ru-RU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Дебесского</a:t>
            </a:r>
            <a:r>
              <a: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района. В этом сборнике опубликовано 8 работ наших обучающихся</a:t>
            </a:r>
          </a:p>
          <a:p>
            <a:endParaRPr lang="ru-RU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Rectangle 16">
            <a:hlinkClick r:id="rId2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172400" y="264375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8" name="Rectangle 16">
            <a:hlinkClick r:id="rId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1115616" y="4299942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Rectangle 16">
            <a:hlinkClick r:id="rId4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755576" y="4299942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1" name="Прямоугольник 40"/>
          <p:cNvSpPr/>
          <p:nvPr/>
        </p:nvSpPr>
        <p:spPr>
          <a:xfrm>
            <a:off x="5868144" y="1419622"/>
            <a:ext cx="280831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ЭЛЕКТРОННЫЙ СБОРНИК </a:t>
            </a:r>
          </a:p>
          <a:p>
            <a:r>
              <a:rPr lang="ru-RU" sz="1200" b="1" dirty="0" smtClean="0"/>
              <a:t>" Я ГОРЖУСЬ..."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100" dirty="0" smtClean="0"/>
              <a:t>В него вошли материалы районной краеведческой олимпиады «Моя малая родина – </a:t>
            </a:r>
            <a:r>
              <a:rPr lang="ru-RU" sz="1100" dirty="0" err="1" smtClean="0"/>
              <a:t>Дебёсский</a:t>
            </a:r>
            <a:r>
              <a:rPr lang="ru-RU" sz="1100" dirty="0" smtClean="0"/>
              <a:t> район». 4 работы наших обучающихся</a:t>
            </a:r>
            <a:endParaRPr lang="ru-RU" sz="1100" b="1" dirty="0"/>
          </a:p>
        </p:txBody>
      </p:sp>
      <p:pic>
        <p:nvPicPr>
          <p:cNvPr id="53250" name="Picture 2" descr="https://psv4.userapi.com/c856228/u133960643/docs/d17/74fba7e0fabe/Ya_gorzhus1.png?extra=D9S4Xw7SmKgVrGyshaiLWyY5poTS77A5nPQPLUI470COYfVtPAHLjTaV2yda7tiubUn2qdXByqjOynx0GcHuhUjFV7d5nnx_3DfItOLLzsjj13z_vVUwXCKMwypPjf6RMkkWsv4PolDtbnKaXVw9kd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707654"/>
            <a:ext cx="1135889" cy="812626"/>
          </a:xfrm>
          <a:prstGeom prst="rect">
            <a:avLst/>
          </a:prstGeom>
          <a:noFill/>
        </p:spPr>
      </p:pic>
      <p:pic>
        <p:nvPicPr>
          <p:cNvPr id="53252" name="Picture 4" descr="https://sun9-44.userapi.com/z5J39b5g4zVvcRwhBidFt1ICUU0qI310--ijug/9yoYfw5nDr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2571750"/>
            <a:ext cx="1042566" cy="1491630"/>
          </a:xfrm>
          <a:prstGeom prst="rect">
            <a:avLst/>
          </a:prstGeom>
          <a:noFill/>
        </p:spPr>
      </p:pic>
      <p:sp>
        <p:nvSpPr>
          <p:cNvPr id="43" name="Прямоугольник 42"/>
          <p:cNvSpPr/>
          <p:nvPr/>
        </p:nvSpPr>
        <p:spPr>
          <a:xfrm>
            <a:off x="5868144" y="3291830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Образовательный портал </a:t>
            </a:r>
          </a:p>
          <a:p>
            <a:r>
              <a:rPr lang="ru-RU" sz="1400" b="1" dirty="0" smtClean="0"/>
              <a:t>«</a:t>
            </a:r>
            <a:r>
              <a:rPr lang="ru-RU" sz="1400" b="1" dirty="0" err="1" smtClean="0"/>
              <a:t>Инфоурок</a:t>
            </a:r>
            <a:r>
              <a:rPr lang="ru-RU" sz="1400" b="1" dirty="0" smtClean="0"/>
              <a:t>»</a:t>
            </a:r>
          </a:p>
          <a:p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b="1" dirty="0"/>
          </a:p>
        </p:txBody>
      </p:sp>
      <p:pic>
        <p:nvPicPr>
          <p:cNvPr id="53254" name="Picture 6" descr="https://sun2.tele2-nn.userapi.com/impf/c855236/v855236225/21ebc3/cbVaZYipk0w.jpg?size=960x720&amp;quality=96&amp;proxy=1&amp;sign=7f91f081ca6415ebe0bbb0421405b19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1707654"/>
            <a:ext cx="1096103" cy="822077"/>
          </a:xfrm>
          <a:prstGeom prst="rect">
            <a:avLst/>
          </a:prstGeom>
          <a:noFill/>
        </p:spPr>
      </p:pic>
      <p:sp>
        <p:nvSpPr>
          <p:cNvPr id="45" name="Rectangle 16">
            <a:hlinkClick r:id="rId8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755576" y="2499742"/>
            <a:ext cx="215980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3256" name="AutoShape 8" descr="Инфоур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258" name="AutoShape 10" descr="Инфоур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260" name="AutoShape 12" descr="Инфоур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" name="Рисунок 48"/>
          <p:cNvPicPr/>
          <p:nvPr/>
        </p:nvPicPr>
        <p:blipFill>
          <a:blip r:embed="rId9" cstate="print"/>
          <a:srcRect l="17477" t="12535" r="38778" b="35328"/>
          <a:stretch>
            <a:fillRect/>
          </a:stretch>
        </p:blipFill>
        <p:spPr bwMode="auto">
          <a:xfrm>
            <a:off x="4716016" y="2715766"/>
            <a:ext cx="94012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ectangle 16">
            <a:hlinkClick r:id="rId10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7236296" y="408391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1" name="Rectangle 16">
            <a:hlinkClick r:id="rId11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7668344" y="4083918"/>
            <a:ext cx="216024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3" name="Rectangle 16">
            <a:hlinkClick r:id="rId12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>
            <a:off x="8100392" y="4083918"/>
            <a:ext cx="216024" cy="224408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2" name="Rectangle 16">
            <a:hlinkClick r:id="rId13"/>
            <a:extLst>
              <a:ext uri="{FF2B5EF4-FFF2-40B4-BE49-F238E27FC236}">
                <a16:creationId xmlns="" xmlns:a16="http://schemas.microsoft.com/office/drawing/2014/main" id="{F6C6765B-4B14-4B27-B8FF-F800DF9E48A2}"/>
              </a:ext>
            </a:extLst>
          </p:cNvPr>
          <p:cNvSpPr/>
          <p:nvPr/>
        </p:nvSpPr>
        <p:spPr>
          <a:xfrm flipH="1">
            <a:off x="1187624" y="2499742"/>
            <a:ext cx="215980" cy="21602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789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3561194"/>
            <a:ext cx="9144000" cy="576063"/>
          </a:xfrm>
        </p:spPr>
        <p:txBody>
          <a:bodyPr/>
          <a:lstStyle/>
          <a:p>
            <a:r>
              <a:rPr lang="ru-RU" altLang="ko-KR" sz="3600" dirty="0" smtClean="0"/>
              <a:t>Спасибо за внимание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6145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3336</TotalTime>
  <Words>1238</Words>
  <Application>Microsoft Office PowerPoint</Application>
  <PresentationFormat>Экран (16:9)</PresentationFormat>
  <Paragraphs>345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Cover and End Slide Master</vt:lpstr>
      <vt:lpstr>Contents Slide Master</vt:lpstr>
      <vt:lpstr>Section Break Slide Master</vt:lpstr>
      <vt:lpstr>Презентация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User</cp:lastModifiedBy>
  <cp:revision>260</cp:revision>
  <dcterms:created xsi:type="dcterms:W3CDTF">2016-12-05T23:26:54Z</dcterms:created>
  <dcterms:modified xsi:type="dcterms:W3CDTF">2020-11-21T16:05:42Z</dcterms:modified>
</cp:coreProperties>
</file>