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90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6" r:id="rId32"/>
    <p:sldId id="287" r:id="rId33"/>
    <p:sldId id="288" r:id="rId34"/>
  </p:sldIdLst>
  <p:sldSz cx="9144000" cy="6858000" type="screen4x3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13" autoAdjust="0"/>
    <p:restoredTop sz="94660"/>
  </p:normalViewPr>
  <p:slideViewPr>
    <p:cSldViewPr>
      <p:cViewPr varScale="1">
        <p:scale>
          <a:sx n="68" d="100"/>
          <a:sy n="68" d="100"/>
        </p:scale>
        <p:origin x="14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D19A1-7259-407F-8263-103947AEBB9B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C46D-CE62-45E4-B2F4-BB003CA5F3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027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D19A1-7259-407F-8263-103947AEBB9B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C46D-CE62-45E4-B2F4-BB003CA5F3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222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D19A1-7259-407F-8263-103947AEBB9B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C46D-CE62-45E4-B2F4-BB003CA5F3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774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D19A1-7259-407F-8263-103947AEBB9B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C46D-CE62-45E4-B2F4-BB003CA5F3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469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D19A1-7259-407F-8263-103947AEBB9B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C46D-CE62-45E4-B2F4-BB003CA5F3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77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D19A1-7259-407F-8263-103947AEBB9B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C46D-CE62-45E4-B2F4-BB003CA5F3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587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D19A1-7259-407F-8263-103947AEBB9B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C46D-CE62-45E4-B2F4-BB003CA5F3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456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D19A1-7259-407F-8263-103947AEBB9B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C46D-CE62-45E4-B2F4-BB003CA5F3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812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D19A1-7259-407F-8263-103947AEBB9B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C46D-CE62-45E4-B2F4-BB003CA5F3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789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D19A1-7259-407F-8263-103947AEBB9B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C46D-CE62-45E4-B2F4-BB003CA5F3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116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D19A1-7259-407F-8263-103947AEBB9B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C46D-CE62-45E4-B2F4-BB003CA5F3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87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D19A1-7259-407F-8263-103947AEBB9B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2C46D-CE62-45E4-B2F4-BB003CA5F3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12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3456384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общеобразовательное учреждение</a:t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«Детский сад № 45 «Октябрёнок» города Смоленска</a:t>
            </a:r>
            <a:b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Отчёт достижений средней группы по дополнительному образованию – ОБЖ «Азбука безопасности» за 2019-2020 год.</a:t>
            </a:r>
            <a:br>
              <a:rPr lang="ru-RU" sz="27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endParaRPr lang="ru-RU" sz="27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300192" y="4725144"/>
            <a:ext cx="2592288" cy="913656"/>
          </a:xfrm>
        </p:spPr>
        <p:txBody>
          <a:bodyPr>
            <a:normAutofit/>
          </a:bodyPr>
          <a:lstStyle/>
          <a:p>
            <a:pPr algn="r"/>
            <a:r>
              <a:rPr lang="ru-RU" sz="1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Составили воспитатели: Розанова О.В.</a:t>
            </a:r>
          </a:p>
          <a:p>
            <a:pPr algn="r"/>
            <a:r>
              <a:rPr lang="ru-RU" sz="1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Ковалева О.А.</a:t>
            </a:r>
          </a:p>
        </p:txBody>
      </p:sp>
      <p:pic>
        <p:nvPicPr>
          <p:cNvPr id="1026" name="Picture 2" descr="C:\Users\servi\Pictures\Занятия по ОБЖ ср.гр\№2 Узнай и назови овоши\изображение_viber_2019-10-27_14-07-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88" y="2852936"/>
            <a:ext cx="2802228" cy="3386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935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52128"/>
          </a:xfrm>
        </p:spPr>
        <p:txBody>
          <a:bodyPr>
            <a:normAutofit/>
          </a:bodyPr>
          <a:lstStyle/>
          <a:p>
            <a:r>
              <a:rPr lang="ru-RU" sz="20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Формирование у ребенка представление о здоровье как одной из главных ценностей жизни.</a:t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200" b="1" u="sng" dirty="0">
                <a:solidFill>
                  <a:srgbClr val="7030A0"/>
                </a:solidFill>
              </a:rPr>
              <a:t>Задачи:</a:t>
            </a:r>
            <a:r>
              <a:rPr lang="ru-RU" sz="2200" b="1" dirty="0">
                <a:solidFill>
                  <a:srgbClr val="7030A0"/>
                </a:solidFill>
              </a:rPr>
              <a:t>    </a:t>
            </a:r>
          </a:p>
          <a:p>
            <a:pPr marL="0" indent="0">
              <a:buNone/>
            </a:pPr>
            <a:r>
              <a:rPr lang="ru-RU" sz="2200" b="1" dirty="0">
                <a:solidFill>
                  <a:srgbClr val="7030A0"/>
                </a:solidFill>
              </a:rPr>
              <a:t>                  </a:t>
            </a:r>
            <a:r>
              <a:rPr lang="ru-RU" sz="1800" b="1" dirty="0"/>
              <a:t>                                                                                                                                  </a:t>
            </a:r>
            <a:r>
              <a:rPr lang="ru-RU" sz="1800" i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Обучающие:</a:t>
            </a:r>
            <a:r>
              <a:rPr lang="ru-RU" sz="18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-Закрепить знания о частях тела; их назначение.                                                                                             -Дать представление о строении организма, о назначении органов – сердце, желудок, легкие.                                                                                                                                                                 -Закреплять знания об уходе за телом, волосами, ногтями.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Объяснить детям, как важно следить за состоянием своего здоровья.                                        -Добиваться, чтобы дети в случае необходимости обращались к взрослому за помощью.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</a:t>
            </a:r>
            <a:r>
              <a:rPr lang="ru-RU" sz="1800" i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Развивающие:</a:t>
            </a:r>
            <a:r>
              <a:rPr lang="ru-RU" sz="1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Расширить представления детей о профессии врача, учить осознанию воспринимать врачебные предписания и строго выполнять их.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-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Познакомить детей в доступной форме с лечебными средствами.                                               -Дать им сведения о нетрадиционных методах лечения.                                                                              -Довести до сознания необходимость лечения.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</a:t>
            </a:r>
            <a:r>
              <a:rPr lang="ru-RU" sz="1800" i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Воспитательные:</a:t>
            </a:r>
            <a:r>
              <a:rPr lang="ru-RU" sz="1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Воспитывать осознанное отношение к питанию, одежде.                                                              -Воспитывать осознанное отношение к охране органов дыхания (не кричать, не дышать ртом; вдыхать воздух носом и т.п.).                                                                                                   -Сформировать представления о том, что нельзя брать в рот снег, сосульки; о том, что овощи и фрукты перед употреблением нужно мыть.</a:t>
            </a:r>
          </a:p>
          <a:p>
            <a:pPr marL="0" indent="0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36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/>
          </a:bodyPr>
          <a:lstStyle/>
          <a:p>
            <a:pPr lvl="2" algn="ctr" rtl="0">
              <a:spcBef>
                <a:spcPct val="0"/>
              </a:spcBef>
            </a:pPr>
            <a:r>
              <a:rPr lang="ru-RU" sz="24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Условия реализации образовательной программы</a:t>
            </a:r>
            <a:br>
              <a:rPr lang="ru-RU" sz="1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Уважение к достоинству воспитанников, принятие его, как личность, защита ребёнка от любых форм психического и физического насилия, поддержка самостоятельности и активности ребёнка.                                                                        В данной программе участвуют все желающие дети.                                                         Условия формирования группы – все дети одного возраста.                                 Содержание программы рассчитано на детей в возрасте от 4 до 7 лет.</a:t>
            </a:r>
          </a:p>
          <a:p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 учитывает возрастные и индивидуальные особенности детей, выявленные в ходе наблюдений за каждым ребенком.</a:t>
            </a:r>
          </a:p>
          <a:p>
            <a:pPr marL="0" indent="0">
              <a:buNone/>
            </a:pP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Планируемые результаты:</a:t>
            </a:r>
            <a:br>
              <a:rPr lang="ru-RU" u="sng" dirty="0"/>
            </a:br>
            <a:endParaRPr lang="ru-RU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 несовпадении приятной внешности и добрых намерений человека;</a:t>
            </a:r>
          </a:p>
          <a:p>
            <a:pPr lvl="0"/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 опасных ситуациях при контакте с незнакомыми людьми;</a:t>
            </a:r>
          </a:p>
          <a:p>
            <a:pPr lvl="0"/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 нормах поведения в экстремальных ситуациях в быту;</a:t>
            </a:r>
          </a:p>
          <a:p>
            <a:pPr lvl="0"/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 нормах поведения в случае, если ребенок потерялся на улице;</a:t>
            </a:r>
          </a:p>
          <a:p>
            <a:pPr lvl="0"/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 правилах безопасного поведения на улице;</a:t>
            </a:r>
          </a:p>
          <a:p>
            <a:pPr lvl="0"/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 местах на улице, где позволительно играть;</a:t>
            </a:r>
          </a:p>
          <a:p>
            <a:pPr lvl="0"/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 правилах обращения с предметами, несущими в себе опасность;</a:t>
            </a:r>
          </a:p>
          <a:p>
            <a:pPr marL="0" indent="0" algn="ctr">
              <a:buNone/>
            </a:pPr>
            <a:r>
              <a:rPr lang="ru-RU" sz="44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знать:</a:t>
            </a:r>
            <a:endParaRPr lang="ru-RU" sz="4400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правила поведения в ситуации насильственного поведения со стороны незнакомого взрослого;</a:t>
            </a:r>
          </a:p>
          <a:p>
            <a:pPr lvl="0"/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правила уличного движения, перехода улицы в указанных местах, в соответствии со световыми сигналами;</a:t>
            </a:r>
          </a:p>
          <a:p>
            <a:pPr lvl="0"/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дорожные знаки для водителей и пешеходов;</a:t>
            </a:r>
          </a:p>
          <a:p>
            <a:pPr lvl="0"/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разные виды транспорта;</a:t>
            </a:r>
          </a:p>
          <a:p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177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2776"/>
          </a:xfrm>
        </p:spPr>
        <p:txBody>
          <a:bodyPr>
            <a:normAutofit/>
          </a:bodyPr>
          <a:lstStyle/>
          <a:p>
            <a:r>
              <a:rPr lang="ru-RU" sz="36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Эмоциональное благополучие ребёнка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2050" name="Picture 2" descr="C:\Users\servi\Pictures\Занятия по ОБЖ ср.гр\№1 Кто заботится о детях в д.с\изображение_viber_2019-10-27_14-07-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26" y="2564904"/>
            <a:ext cx="27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servi\Pictures\Занятия по ОБЖ ср.гр\№1 Кто заботится о детях в д.с\изображение_viber_2019-10-27_14-07-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564904"/>
            <a:ext cx="27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servi\Pictures\Занятия по ОБЖ ср.гр\№1 Кто заботится о детях в д.с\изображение_viber_2019-10-27_14-07-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564904"/>
            <a:ext cx="27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4495" y="1124744"/>
            <a:ext cx="880999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«Кто заботится о детях в детском саду»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Уточнить знания о работе сотрудников детского сада, закрепить названия профессий: воспитатель, младший воспитатель, медсестра, повар, инструктор по физкультуре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3910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872208"/>
          </a:xfrm>
        </p:spPr>
        <p:txBody>
          <a:bodyPr>
            <a:normAutofit fontScale="90000"/>
          </a:bodyPr>
          <a:lstStyle/>
          <a:p>
            <a:pPr algn="l"/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«Наши руки»</a:t>
            </a:r>
            <a:b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1.Дать понятие о важности человеческой руки: о том, что с помощью рук можно выражать различные чувства.                                                                                                                                         2. Рассказать детям о том, что по руке можно найти человека, узнать о его здоровье, характере.                                                                                                                                                                                           3. Учить сознательно относится к развитию своей руки.                                                                         4.Продолжать учить изображать предметы символами.</a:t>
            </a: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653136"/>
            <a:ext cx="8229600" cy="14730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3074" name="Picture 2" descr="C:\Users\servi\Pictures\Занятия по ОБЖ ср.гр\№3 Наши руки\изображение_viber_2019-12-13_19-21-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61630"/>
            <a:ext cx="189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servi\Pictures\Занятия по ОБЖ ср.гр\№3 Наши руки\изображение_viber_2019-12-13_19-21-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810" y="3788799"/>
            <a:ext cx="189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servi\Pictures\Занятия по ОБЖ ср.гр\№3 Наши руки\изображение_viber_2019-12-13_19-21-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063" y="3788799"/>
            <a:ext cx="189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servi\Pictures\Занятия по ОБЖ ср.гр\№3 Наши руки\изображение_viber_2019-12-13_19-21-1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556792"/>
            <a:ext cx="189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servi\Pictures\Занятия по ОБЖ ср.гр\№3 Наши руки\изображение_viber_2019-12-13_19-21-2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831" y="2361630"/>
            <a:ext cx="189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129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928992" cy="1368152"/>
          </a:xfrm>
        </p:spPr>
        <p:txBody>
          <a:bodyPr>
            <a:normAutofit fontScale="90000"/>
          </a:bodyPr>
          <a:lstStyle/>
          <a:p>
            <a:pPr algn="l"/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«Конфликты между детьми»</a:t>
            </a:r>
            <a:b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1.Научить детей самостоятельно разрешать межличностные конфликты, учитывая при этом состояние и настроение другого человека.                                                                                                       2.Уметь пользоваться нормами-регуляторами (уступить, договориться, соблюсти </a:t>
            </a:r>
            <a:r>
              <a:rPr lang="ru-RU" sz="1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очерѐдность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извиниться).</a:t>
            </a:r>
            <a:b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44824"/>
            <a:ext cx="8712968" cy="4281339"/>
          </a:xfrm>
        </p:spPr>
        <p:txBody>
          <a:bodyPr>
            <a:normAutofit/>
          </a:bodyPr>
          <a:lstStyle/>
          <a:p>
            <a:r>
              <a:rPr lang="ru-RU" sz="800" dirty="0"/>
              <a:t>.</a:t>
            </a:r>
          </a:p>
        </p:txBody>
      </p:sp>
      <p:pic>
        <p:nvPicPr>
          <p:cNvPr id="19459" name="Picture 3" descr="C:\Users\servi\Pictures\изображение_viber_2020-03-23_19-01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999" y="1628799"/>
            <a:ext cx="2412057" cy="321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C:\Users\servi\Pictures\изображение_viber_2020-03-23_19-01-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068959"/>
            <a:ext cx="2304256" cy="3072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1" name="Picture 5" descr="C:\Users\servi\Pictures\изображение_viber_2020-03-23_19-01-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52" y="1844823"/>
            <a:ext cx="2250040" cy="300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011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/>
          </a:bodyPr>
          <a:lstStyle/>
          <a:p>
            <a:r>
              <a:rPr lang="ru-RU" sz="28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Здоровье ребёнка</a:t>
            </a:r>
            <a:br>
              <a:rPr lang="ru-RU" sz="28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«Я – ребенок. Мой образ жизни».</a:t>
            </a:r>
          </a:p>
          <a:p>
            <a:pPr marL="0" indent="0"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Расширять и закреплять представления детей об отличии организма ребенка от взрослого человека.</a:t>
            </a:r>
          </a:p>
        </p:txBody>
      </p:sp>
      <p:pic>
        <p:nvPicPr>
          <p:cNvPr id="4098" name="Picture 2" descr="C:\Users\servi\Pictures\Занятия по ОБЖ ср.гр\№2 Я ребёнок мой образ жизни\изображение_viber_2019-10-11_19-32-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76872"/>
            <a:ext cx="27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servi\Pictures\Занятия по ОБЖ ср.гр\№2 Я ребёнок мой образ жизни\изображение_viber_2019-10-19_16-29-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296886"/>
            <a:ext cx="27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servi\Pictures\Занятия по ОБЖ ср.гр\№2 Я ребёнок мой образ жизни\изображение_viber_2019-10-19_16-29-3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296886"/>
            <a:ext cx="27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067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584176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«Узнай и назови овощи»</a:t>
            </a:r>
            <a:b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1.Уточнить знания о полезных продуктах, их значение для здоровья и хорошего настроения.                                                                                                                    2.Уточнить качественные характеристики фруктов.</a:t>
            </a:r>
            <a:b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5122" name="Picture 2" descr="C:\Users\servi\Pictures\Занятия по ОБЖ ср.гр\№2 Узнай и назови овоши\изображение_viber_2019-10-27_14-07-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05400"/>
            <a:ext cx="324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servi\Pictures\Занятия по ОБЖ ср.гр\№2 Узнай и назови овоши\изображение_viber_2019-10-27_14-07-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805400"/>
            <a:ext cx="324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5784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512168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«Слушай во все уши»</a:t>
            </a:r>
            <a:b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1.Дать знания об органах слуха, уточнить, что уши у всех разные.                                                            2.При помощи опытов учить различать силу, высоту, тембр звуков.                                               3.Закрепить знания о правилах ухода за ушами.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6146" name="Picture 2" descr="C:\Users\servi\Pictures\Занятия по ОБЖ ср.гр\№4 Слушай во все уши\изображение_viber_2019-10-27_14-07-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44824"/>
            <a:ext cx="3510000" cy="4391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servi\Pictures\Занятия по ОБЖ ср.гр\№4 Слушай во все уши\изображение_viber_2019-10-27_14-07-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844824"/>
            <a:ext cx="3510000" cy="4391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324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944216"/>
          </a:xfrm>
        </p:spPr>
        <p:txBody>
          <a:bodyPr>
            <a:normAutofit fontScale="90000"/>
          </a:bodyPr>
          <a:lstStyle/>
          <a:p>
            <a:pPr algn="l"/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«Определение вкуса овощей и фруктов».</a:t>
            </a:r>
            <a:b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1.Закрепить знание названий овощей, учить узнавать их по описанию воспитателя.                                                    2.Продолжать формировать представление о пользе овощей для здоровья.                             3.Закрепить обобщающие понятия «овощи», «фрукты». </a:t>
            </a:r>
            <a:b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4.Закреплять знания об овощах и фруктах, умение определять их по вкусу.                              5.Закрепить представление о пользе фруктов для здоровья.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800" dirty="0"/>
              <a:t>.</a:t>
            </a:r>
          </a:p>
        </p:txBody>
      </p:sp>
      <p:pic>
        <p:nvPicPr>
          <p:cNvPr id="7170" name="Picture 2" descr="C:\Users\servi\Pictures\Занятия по ОБЖ ср.гр\№4 Определение вкусов овощей и фруктов\изображение_viber_2019-11-30_13-30-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17032"/>
            <a:ext cx="189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servi\Pictures\Занятия по ОБЖ ср.гр\№4 Определение вкусов овощей и фруктов\изображение_viber_2019-11-30_13-30-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060848"/>
            <a:ext cx="189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servi\Pictures\Занятия по ОБЖ ср.гр\№4 Определение вкусов овощей и фруктов\изображение_viber_2019-11-30_13-30-2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681806"/>
            <a:ext cx="189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servi\Pictures\Занятия по ОБЖ ср.гр\№4 Определение вкусов овощей и фруктов\изображение_viber_2019-11-30_12-23-4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204864"/>
            <a:ext cx="189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377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728192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«Тело человека»</a:t>
            </a:r>
            <a:b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1.Уточнить знания, из каких частей состоит тело человека.                                                                             2.Дать знания о роли органов чувств.</a:t>
            </a: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8194" name="Picture 2" descr="C:\Users\servi\Pictures\Занятия по ОБЖ ср.гр\№1 Тело человека\изображение_viber_2019-11-30_12-23-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14" y="3573016"/>
            <a:ext cx="189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servi\Pictures\Занятия по ОБЖ ср.гр\№1 Тело человека\изображение_viber_2019-11-30_12-23-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700808"/>
            <a:ext cx="189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servi\Pictures\Занятия по ОБЖ ср.гр\№1 Тело человека\изображение_viber_2019-11-30_12-23-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606138"/>
            <a:ext cx="189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servi\Pictures\Занятия по ОБЖ ср.гр\№1 Тело человека\изображение_viber_2019-11-30_12-23-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967069"/>
            <a:ext cx="189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462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52128"/>
          </a:xfrm>
        </p:spPr>
        <p:txBody>
          <a:bodyPr>
            <a:normAutofit/>
          </a:bodyPr>
          <a:lstStyle/>
          <a:p>
            <a:r>
              <a:rPr lang="ru-RU" sz="24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Ребёнок и другие люди</a:t>
            </a:r>
            <a:br>
              <a:rPr lang="ru-RU" sz="24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«О несовпадении приятной внешности и добрых намерений».</a:t>
            </a:r>
          </a:p>
          <a:p>
            <a:pPr marL="0" indent="0"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1.Объяснить ребёнку, что приятная внешность незнакомого человека не всегда означает его добрые намерения.                                                                   2.Рассмотреть и обсудить типичные опасные ситуации возможных контактов с незнакомыми людьми, научить правильно вести себя в таких ситуациях.</a:t>
            </a:r>
          </a:p>
          <a:p>
            <a:pPr marL="0" indent="0">
              <a:buNone/>
            </a:pP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servi\Pictures\Занятия по ОБЖ ср.гр\№3 О несовпадении приятной внешности\изображение_viber_2019-10-19_16-29-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39" y="2348880"/>
            <a:ext cx="2952328" cy="393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servi\Pictures\Занятия по ОБЖ ср.гр\№3 О несовпадении приятной внешности\изображение_viber_2019-11-03_13-57-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800" y="2348879"/>
            <a:ext cx="2952328" cy="393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servi\Pictures\Занятия по ОБЖ ср.гр\№3 О несовпадении приятной внешности\изображение_viber_2019-11-09_05-37-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246" y="2364768"/>
            <a:ext cx="2952328" cy="393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0987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2274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«Доскажи словечко»</a:t>
            </a:r>
            <a:b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1.Учить видеть и называть предметы и действия на картинке, находить причинно-следственные связи.                                                                                   2.Учить составлять короткий рассказ.                                                                                      3.Подводить к пониманию пользы для здоровья прогулок и физических упражнений.                                                                                                                                          4. Закреплять представления о необходимости соблюдать правила гигиены.</a:t>
            </a: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800" dirty="0"/>
              <a:t>.</a:t>
            </a:r>
          </a:p>
        </p:txBody>
      </p:sp>
      <p:pic>
        <p:nvPicPr>
          <p:cNvPr id="20482" name="Picture 2" descr="C:\Users\servi\Pictures\изображение_viber_2020-03-24_20-45-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500266"/>
            <a:ext cx="27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3" name="Picture 3" descr="C:\Users\servi\Pictures\изображение_viber_2020-03-24_20-43-6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374" y="2496953"/>
            <a:ext cx="27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865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«Как вести себя с незнакомыми людьми»</a:t>
            </a:r>
            <a:b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1.На примере содержания сказки дать представление об опасности контакта с незнакомыми людьми. </a:t>
            </a:r>
            <a:b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1800" b="1" dirty="0"/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21506" name="Picture 2" descr="C:\Users\servi\Pictures\изображение_viber_2020-03-24_20-43-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6526"/>
            <a:ext cx="27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3" descr="C:\Users\servi\Pictures\изображение_viber_2020-03-24_20-43-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000" y="1829244"/>
            <a:ext cx="27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C:\Users\servi\Pictures\изображение_viber_2020-03-24_20-43-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000" y="2200276"/>
            <a:ext cx="3750000" cy="281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992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r>
              <a:rPr lang="ru-RU" sz="24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Ребёнок на улицах города</a:t>
            </a:r>
            <a:br>
              <a:rPr lang="ru-RU" sz="24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4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«Путешествие по улице»</a:t>
            </a:r>
          </a:p>
          <a:p>
            <a:pPr marL="0" indent="0"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1.Дополнить представления детей об улице новыми сведениями (дома имеют разное назначение: в одних живут люди, в других находятся учреждения – магазины, школа, почта и т.п.).                                                                                  2.Машины движутся по проезжей части улицы. Движение машин может быть односторонним и двусторонним.                                                                            3.Проезжая часть улицы при двустороннем движении может разделяться линией.</a:t>
            </a: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1" name="Picture 1" descr="C:\Users\servi\Pictures\Занятия по ОБЖ ср.гр\№4 Путешествие по улице\изображение_viber_2019-10-19_16-29-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24943"/>
            <a:ext cx="2520280" cy="336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servi\Pictures\Занятия по ОБЖ ср.гр\№4 Путешествие по улице\изображение_viber_2019-10-27_14-08-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924943"/>
            <a:ext cx="2520280" cy="336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servi\Pictures\Занятия по ОБЖ ср.гр\№4 Путешествие по улице\изображение_viber_2019-10-27_14-08-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446" y="2924943"/>
            <a:ext cx="2520280" cy="336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43226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«Наблюдение за светофором»</a:t>
            </a:r>
            <a:b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1.Закреплять знания детей о работе светофора (о красном и зеленом сигналах).                                                                                                                       2.Познакомить с назначением желтого сигнала.                                                            3.Закрепить знания правил перехода улицы</a:t>
            </a: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11266" name="Picture 2" descr="C:\Users\servi\Pictures\Занятия по ОБЖ ср.гр\№2 Наблюдение за светофором\изображение_viber_2019-11-19_18-51-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024984"/>
            <a:ext cx="189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servi\Pictures\Занятия по ОБЖ ср.гр\№2 Наблюдение за светофором\изображение_viber_2019-11-19_18-51-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124744"/>
            <a:ext cx="189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servi\Pictures\Занятия по ОБЖ ср.гр\№2 Наблюдение за светофором\изображение_viber_2019-11-19_18-51-3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784" y="3717032"/>
            <a:ext cx="189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servi\Pictures\Занятия по ОБЖ ср.гр\№2 Наблюдение за светофором\изображение_viber_2019-11-19_18-51-4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016" y="2024984"/>
            <a:ext cx="189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:\Users\servi\Pictures\Занятия по ОБЖ ср.гр\№2 Наблюдение за светофором\изображение_viber_2019-11-21_19-37-4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504" y="3717032"/>
            <a:ext cx="189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4544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«В городском транспорте»</a:t>
            </a:r>
            <a:b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Задача: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1.Знакомить детей с правилами этичного поведения в городском транспорте.</a:t>
            </a:r>
            <a:b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22530" name="Picture 2" descr="C:\Users\servi\Pictures\изображение_viber_2020-03-24_20-45-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64" y="1484784"/>
            <a:ext cx="4024868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 descr="C:\Users\servi\Pictures\изображение_viber_2020-03-24_20-45-7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988840"/>
            <a:ext cx="27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3587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«Зачем нужны дорожные знаки»</a:t>
            </a:r>
            <a:b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Закрепить знания детей о правилах поведения на улице.                                                              2. Вспомнить известные дорожные знаки.</a:t>
            </a: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23554" name="Picture 2" descr="C:\Users\servi\Pictures\изображение_viber_2020-03-24_20-45-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84784"/>
            <a:ext cx="6120680" cy="4590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3618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800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24578" name="Picture 2" descr="C:\Users\servi\Pictures\изображение_viber_2020-03-24_20-45-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36712"/>
            <a:ext cx="3780120" cy="50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9" name="Picture 3" descr="C:\Users\servi\Pictures\изображение_viber_2020-03-24_20-45-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836713"/>
            <a:ext cx="3780120" cy="50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252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«Безопасность на дорогах»</a:t>
            </a:r>
            <a:b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1.Уточнить знание сигналов светофора и действий пешеходов.                                                        2.Познакомить с дорожными знаками: «Пешеходный переход», «Подземный переход», «Осторожно дети!», «Остановка автобуса».                                3.Формировать представление о правилах поведения на улице города.</a:t>
            </a: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25602" name="Picture 2" descr="C:\Users\servi\Pictures\изображение_viber_2020-03-24_20-43-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098441"/>
            <a:ext cx="3024336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3" name="Picture 3" descr="C:\Users\servi\Pictures\изображение_viber_2020-03-24_20-43-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109327"/>
            <a:ext cx="3024336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4982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Ребёнок и природа</a:t>
            </a:r>
            <a:br>
              <a:rPr lang="ru-RU" sz="24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«Осторожно, ядовито!»</a:t>
            </a:r>
          </a:p>
          <a:p>
            <a:pPr marL="0" indent="0"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1.Учить детей внимательно относится к растениям в природе, понимать, что среди них могут быть ядовитые.                                                                                                    2.Учить соблюдать осторожность, развивать любознательность.</a:t>
            </a: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C:\Users\servi\Pictures\Занятия по ОБЖ ср.гр\№1 Осторожно, ядовито\изображение_viber_2019-10-27_14-07-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133013"/>
            <a:ext cx="3131840" cy="4175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servi\Pictures\Занятия по ОБЖ ср.гр\№1 Осторожно, ядовито\изображение_viber_2019-10-27_14-07-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145589"/>
            <a:ext cx="3131840" cy="4175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99067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«Не собирай незнакомые грибы»</a:t>
            </a:r>
            <a:b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1.Дать детям понятие о том, что нельзя собирать незнакомые грибы – они могут оказаться опасными для человека.                                                                                    2. Учить различать и называть некоторые съедобные и несъедобные грибы.</a:t>
            </a:r>
            <a:b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13314" name="Picture 2" descr="C:\Users\servi\Pictures\Занятия по ОБЖ ср.гр\№1 Не собирай незнакомые грибы\изображение_viber_2019-11-03_13-57-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62471"/>
            <a:ext cx="27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servi\Pictures\Занятия по ОБЖ ср.гр\№1 Не собирай незнакомые грибы\изображение_viber_2019-11-03_13-57-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062471"/>
            <a:ext cx="27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C:\Users\servi\Pictures\Занятия по ОБЖ ср.гр\№1 Не собирай незнакомые грибы\изображение_viber_2019-11-03_13-57-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060848"/>
            <a:ext cx="27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5503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«Правила безопасности на льду»</a:t>
            </a:r>
            <a:b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1.Дать детям знания о правилах поведения на льду.</a:t>
            </a:r>
            <a:b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14338" name="Picture 2" descr="C:\Users\servi\Pictures\Занятия по ОБЖ ср.гр\№2 Правила бзопасности на льду\изображение_viber_2019-12-10_18-48-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00808"/>
            <a:ext cx="2880320" cy="3840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servi\Pictures\Занятия по ОБЖ ср.гр\№2 Правила бзопасности на льду\изображение_viber_2019-12-10_18-48-5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732654"/>
            <a:ext cx="2880320" cy="3840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servi\Pictures\Занятия по ОБЖ ср.гр\№2 Правила бзопасности на льду\изображение_viber_2019-12-10_18-48-5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732654"/>
            <a:ext cx="2880320" cy="3840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26832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«Что такое метель»</a:t>
            </a:r>
            <a:b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Знакомить детей с правилами поведения во время метели.</a:t>
            </a:r>
            <a:br>
              <a:rPr lang="ru-RU" sz="1800" dirty="0"/>
            </a:b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15362" name="Picture 2" descr="C:\Users\servi\Pictures\изображение_viber_2020-01-25_10-50-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450" y="1249625"/>
            <a:ext cx="4050000" cy="5039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27376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«Насекомые»</a:t>
            </a:r>
            <a:b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1.Дать знания о правилах поведения при встрече с разными насекомыми.                                                                               2. Формировать представления о разнообразных насекомых.</a:t>
            </a:r>
            <a:b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26626" name="Picture 2" descr="C:\Users\servi\Pictures\изображение_viber_2020-03-24_20-41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13156"/>
            <a:ext cx="48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 descr="C:\Users\servi\Pictures\изображение_viber_2020-03-24_20-41-5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892278"/>
            <a:ext cx="27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5125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2776"/>
          </a:xfrm>
        </p:spPr>
        <p:txBody>
          <a:bodyPr>
            <a:normAutofit/>
          </a:bodyPr>
          <a:lstStyle/>
          <a:p>
            <a:r>
              <a:rPr lang="ru-RU" sz="24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Ребёнок дома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«Кошкин дом»</a:t>
            </a:r>
          </a:p>
          <a:p>
            <a:pPr marL="0" indent="0"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1.Учить детей внимательно рассматривать иллюстрацию, замечая в ней главное и детали.                                                                                                               2.Развивать восприятие, память, речь.                                                                         3.Воспитывать желание прийти на помощь попавшему в беду.</a:t>
            </a: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C:\Users\servi\Pictures\Занятия по ОБЖ ср.гр\№3 Кошкин дом\изображение_viber_2019-11-23_15-25-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420887"/>
            <a:ext cx="3384376" cy="393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87833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«Не открывай дверь чужим людям»</a:t>
            </a:r>
            <a:b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1.Знакомить детей с правилами личной безопасности.                                                        2.Формировать чувство самосохранения.</a:t>
            </a:r>
            <a:b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27650" name="Picture 2" descr="C:\Users\servi\Pictures\изображение_viber_2020-03-24_20-41-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3672408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1" name="Picture 3" descr="C:\Users\servi\Pictures\изображение_viber_2020-03-24_20-41-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484784"/>
            <a:ext cx="3564397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4026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4282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«Электроприборы»</a:t>
            </a:r>
            <a:b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1.Знакомить детей с электроприборами, их назначением и правилами пользования ими.                                                                                                                         2. Помочь детям хорошо запомнить основные группы пожароопасных предметов, которыми нельзя самостоятельно пользоваться.                                                                                                                               3.Дать детям элементарные знания о необходимости безопасного обращения с огнём.</a:t>
            </a: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28676" name="Picture 4" descr="C:\Users\servi\Pictures\изображение_viber_2020-03-24_20-43-6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276872"/>
            <a:ext cx="48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servi\Pictures\изображение_viber_2020-03-24_20-43-6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20889"/>
            <a:ext cx="2880320" cy="384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5068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«Пожар»</a:t>
            </a:r>
            <a:b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1.Познакомить с правилами пожарной безопасности, учить осторожному обращению с огнем.</a:t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pic>
        <p:nvPicPr>
          <p:cNvPr id="29698" name="Picture 2" descr="C:\Users\servi\Pictures\изображение_viber_2020-03-24_20-45-7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23" y="1556792"/>
            <a:ext cx="3456384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9" name="Picture 3" descr="C:\Users\servi\Pictures\изображение_viber_2020-03-24_20-45-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544149"/>
            <a:ext cx="3465866" cy="4621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46072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498178"/>
          </a:xfrm>
        </p:spPr>
        <p:txBody>
          <a:bodyPr>
            <a:normAutofit/>
          </a:bodyPr>
          <a:lstStyle/>
          <a:p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Итоговая диаграмма по ОБЖ на 2019-2020год:</a:t>
            </a:r>
            <a:b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/>
              <a:t>.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0442963"/>
              </p:ext>
            </p:extLst>
          </p:nvPr>
        </p:nvGraphicFramePr>
        <p:xfrm>
          <a:off x="-232691" y="764704"/>
          <a:ext cx="8483251" cy="439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Диаграмма" r:id="rId2" imgW="8077200" imgH="4705261" progId="MSGraph.Chart.8">
                  <p:embed/>
                </p:oleObj>
              </mc:Choice>
              <mc:Fallback>
                <p:oleObj name="Диаграмма" r:id="rId2" imgW="8077200" imgH="4705261" progId="MSGraph.Chart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32691" y="764704"/>
                        <a:ext cx="8483251" cy="43924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518613"/>
              </p:ext>
            </p:extLst>
          </p:nvPr>
        </p:nvGraphicFramePr>
        <p:xfrm>
          <a:off x="1331640" y="5013176"/>
          <a:ext cx="6336704" cy="6186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873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6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5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Ребёнок дома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Ребёнок и другие люди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Здоровье ребёнка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Ребёнок и природа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Ребёнок на улицах города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Эмоциональное благополучие ребёнка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30980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3728" y="1600200"/>
            <a:ext cx="504056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2019-2020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уч.год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обследовано 11 воспитанников. Все занятия проводились в игровой форме. Сравнительный анализ показал хорошую динамику в усвоении программы по ОБЖ «Безопасность».  Из результатов мониторинга видна положительная динамика развития воспитанников.</a:t>
            </a:r>
          </a:p>
          <a:p>
            <a:pPr marL="0" indent="0" algn="ctr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47167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Список литературы: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600200"/>
            <a:ext cx="792088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Авдеева Н.Н., Князева Н.Л, </a:t>
            </a:r>
            <a:r>
              <a:rPr lang="ru-RU" sz="1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Стёркина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Р.Б. Безопасность: Учебное пособие по основам безопасности жизнедеятельности детей старшего дошкольного возраста. – СПб.: «ДЕТСТВО-ПРЕСС», 2015.                                                                              2. Белая К.Ю, </a:t>
            </a:r>
            <a:r>
              <a:rPr lang="ru-RU" sz="1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Зимонина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В.Н., </a:t>
            </a:r>
            <a:r>
              <a:rPr lang="ru-RU" sz="1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Кондрыкинская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Л.А. и др. Как обеспечить безопасность дошкольников: Конспекты занятий по основам безопасности детей </a:t>
            </a:r>
            <a:r>
              <a:rPr lang="ru-RU" sz="1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дошк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возраста: Кн. для воспитателей дет. сада. – М.: Просвещение, 2014.                                                                                                                                                           3. </a:t>
            </a:r>
            <a:r>
              <a:rPr lang="ru-RU" sz="1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Саулина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Т.Ф. Знакомим дошкольников с правилами дорожного движения. М.:МОЗАИКА-СИНТЕЗ, 2014                                                                                                            4. Шорыгина Т.А. Осторожные сказки; Безопасность для малышей. – М.: Книголюб, 2014.</a:t>
            </a:r>
          </a:p>
          <a:p>
            <a:pPr marL="0" indent="0"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0"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401590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3206</TotalTime>
  <Words>1700</Words>
  <Application>Microsoft Office PowerPoint</Application>
  <PresentationFormat>Экран (4:3)</PresentationFormat>
  <Paragraphs>97</Paragraphs>
  <Slides>33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8" baseType="lpstr">
      <vt:lpstr>Arial</vt:lpstr>
      <vt:lpstr>Calibri</vt:lpstr>
      <vt:lpstr>Times New Roman</vt:lpstr>
      <vt:lpstr>Тема Office</vt:lpstr>
      <vt:lpstr>Диаграмма</vt:lpstr>
      <vt:lpstr>муниципальное бюджетное дошкольное общеобразовательное учреждение «Детский сад № 45 «Октябрёнок» города Смоленска  Отчёт достижений средней группы по дополнительному образованию – ОБЖ «Азбука безопасности» за 2019-2020 год.  </vt:lpstr>
      <vt:lpstr>Цель: Формирование у ребенка представление о здоровье как одной из главных ценностей жизни. </vt:lpstr>
      <vt:lpstr>Условия реализации образовательной программы </vt:lpstr>
      <vt:lpstr>Планируемые результаты: </vt:lpstr>
      <vt:lpstr>Эмоциональное благополучие ребёнка</vt:lpstr>
      <vt:lpstr>Тема: «Наши руки» Задачи: 1.Дать понятие о важности человеческой руки: о том, что с помощью рук можно выражать различные чувства.                                                                                                                                         2. Рассказать детям о том, что по руке можно найти человека, узнать о его здоровье, характере.                                                                                                                                                                                           3. Учить сознательно относится к развитию своей руки.                                                                         4.Продолжать учить изображать предметы символами.</vt:lpstr>
      <vt:lpstr>Тема: «Конфликты между детьми» Задачи: 1.Научить детей самостоятельно разрешать межличностные конфликты, учитывая при этом состояние и настроение другого человека.                                                                                                       2.Уметь пользоваться нормами-регуляторами (уступить, договориться, соблюсти очерѐдность, извиниться).  </vt:lpstr>
      <vt:lpstr>Здоровье ребёнка </vt:lpstr>
      <vt:lpstr>Тема: «Узнай и назови овощи» Цель: 1.Уточнить знания о полезных продуктах, их значение для здоровья и хорошего настроения.                                                                                                                    2.Уточнить качественные характеристики фруктов. </vt:lpstr>
      <vt:lpstr>Тема: «Слушай во все уши» Задачи: 1.Дать знания об органах слуха, уточнить, что уши у всех разные.                                                            2.При помощи опытов учить различать силу, высоту, тембр звуков.                                               3.Закрепить знания о правилах ухода за ушами.</vt:lpstr>
      <vt:lpstr>Тема: «Определение вкуса овощей и фруктов». Задачи: 1.Закрепить знание названий овощей, учить узнавать их по описанию воспитателя.                                                    2.Продолжать формировать представление о пользе овощей для здоровья.                             3.Закрепить обобщающие понятия «овощи», «фрукты».  4.Закреплять знания об овощах и фруктах, умение определять их по вкусу.                              5.Закрепить представление о пользе фруктов для здоровья.</vt:lpstr>
      <vt:lpstr>Тема: «Тело человека» Задачи: 1.Уточнить знания, из каких частей состоит тело человека.                                                                             2.Дать знания о роли органов чувств.</vt:lpstr>
      <vt:lpstr>Ребёнок и другие люди </vt:lpstr>
      <vt:lpstr>Тема: «Доскажи словечко» Задачи: 1.Учить видеть и называть предметы и действия на картинке, находить причинно-следственные связи.                                                                                   2.Учить составлять короткий рассказ.                                                                                      3.Подводить к пониманию пользы для здоровья прогулок и физических упражнений.                                                                                                                                          4. Закреплять представления о необходимости соблюдать правила гигиены.</vt:lpstr>
      <vt:lpstr>Тема: «Как вести себя с незнакомыми людьми» Задачи: 1.На примере содержания сказки дать представление об опасности контакта с незнакомыми людьми.   </vt:lpstr>
      <vt:lpstr>Ребёнок на улицах города  </vt:lpstr>
      <vt:lpstr>Тема: «Наблюдение за светофором» Задачи: 1.Закреплять знания детей о работе светофора (о красном и зеленом сигналах).                                                                                                                       2.Познакомить с назначением желтого сигнала.                                                            3.Закрепить знания правил перехода улицы</vt:lpstr>
      <vt:lpstr>Тема: «В городском транспорте» Задача: 1.Знакомить детей с правилами этичного поведения в городском транспорте. </vt:lpstr>
      <vt:lpstr>Тема: «Зачем нужны дорожные знаки» Задачи: 1. Закрепить знания детей о правилах поведения на улице.                                                              2. Вспомнить известные дорожные знаки.</vt:lpstr>
      <vt:lpstr>.</vt:lpstr>
      <vt:lpstr>Тема «Безопасность на дорогах» Задачи: 1.Уточнить знание сигналов светофора и действий пешеходов.                                                        2.Познакомить с дорожными знаками: «Пешеходный переход», «Подземный переход», «Осторожно дети!», «Остановка автобуса».                                3.Формировать представление о правилах поведения на улице города.</vt:lpstr>
      <vt:lpstr>Ребёнок и природа </vt:lpstr>
      <vt:lpstr>Тема: «Не собирай незнакомые грибы» Задачи: 1.Дать детям понятие о том, что нельзя собирать незнакомые грибы – они могут оказаться опасными для человека.                                                                                    2. Учить различать и называть некоторые съедобные и несъедобные грибы. </vt:lpstr>
      <vt:lpstr>Тема: «Правила безопасности на льду» Задачи: 1.Дать детям знания о правилах поведения на льду. </vt:lpstr>
      <vt:lpstr>Тема: «Что такое метель» Задачи: Знакомить детей с правилами поведения во время метели. </vt:lpstr>
      <vt:lpstr>Тема: «Насекомые» Задачи: 1.Дать знания о правилах поведения при встрече с разными насекомыми.                                                                               2. Формировать представления о разнообразных насекомых. </vt:lpstr>
      <vt:lpstr>Ребёнок дома</vt:lpstr>
      <vt:lpstr>Тема: «Не открывай дверь чужим людям» Задачи: 1.Знакомить детей с правилами личной безопасности.                                                        2.Формировать чувство самосохранения. </vt:lpstr>
      <vt:lpstr>Тема: «Электроприборы» Задачи: 1.Знакомить детей с электроприборами, их назначением и правилами пользования ими.                                                                                                                         2. Помочь детям хорошо запомнить основные группы пожароопасных предметов, которыми нельзя самостоятельно пользоваться.                                                                                                                               3.Дать детям элементарные знания о необходимости безопасного обращения с огнём.</vt:lpstr>
      <vt:lpstr>Тема: «Пожар» Цель: 1.Познакомить с правилами пожарной безопасности, учить осторожному обращению с огнем. </vt:lpstr>
      <vt:lpstr>Итоговая диаграмма по ОБЖ на 2019-2020год: </vt:lpstr>
      <vt:lpstr>Вывод:</vt:lpstr>
      <vt:lpstr>Список литературы: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servi</dc:creator>
  <cp:lastModifiedBy>Ольга Ковалева</cp:lastModifiedBy>
  <cp:revision>41</cp:revision>
  <cp:lastPrinted>2020-06-02T13:50:58Z</cp:lastPrinted>
  <dcterms:created xsi:type="dcterms:W3CDTF">2020-03-22T13:27:48Z</dcterms:created>
  <dcterms:modified xsi:type="dcterms:W3CDTF">2021-04-24T06:21:13Z</dcterms:modified>
</cp:coreProperties>
</file>