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6" r:id="rId5"/>
    <p:sldId id="259" r:id="rId6"/>
    <p:sldId id="280" r:id="rId7"/>
    <p:sldId id="281" r:id="rId8"/>
    <p:sldId id="283" r:id="rId9"/>
    <p:sldId id="284" r:id="rId10"/>
    <p:sldId id="282" r:id="rId11"/>
    <p:sldId id="278" r:id="rId12"/>
    <p:sldId id="277" r:id="rId13"/>
    <p:sldId id="285" r:id="rId14"/>
    <p:sldId id="286" r:id="rId15"/>
    <p:sldId id="287" r:id="rId16"/>
    <p:sldId id="288" r:id="rId17"/>
    <p:sldId id="290" r:id="rId18"/>
    <p:sldId id="297" r:id="rId19"/>
    <p:sldId id="291" r:id="rId20"/>
    <p:sldId id="292" r:id="rId21"/>
    <p:sldId id="294" r:id="rId22"/>
    <p:sldId id="293" r:id="rId23"/>
    <p:sldId id="296" r:id="rId24"/>
    <p:sldId id="289" r:id="rId25"/>
    <p:sldId id="295" r:id="rId26"/>
    <p:sldId id="298" r:id="rId27"/>
    <p:sldId id="279" r:id="rId2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4682063"/>
            <a:ext cx="680313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341256"/>
            <a:ext cx="116586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5211060"/>
            <a:ext cx="442912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5212080"/>
            <a:ext cx="158391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 cstate="print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1267730"/>
            <a:ext cx="7182197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0" y="1411615"/>
            <a:ext cx="69723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1267730"/>
            <a:ext cx="144018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30"/>
          <p:cNvGrpSpPr/>
          <p:nvPr/>
        </p:nvGrpSpPr>
        <p:grpSpPr>
          <a:xfrm>
            <a:off x="3937635" y="1267731"/>
            <a:ext cx="126873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2094309"/>
            <a:ext cx="6803136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4682062"/>
            <a:ext cx="6803136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344502"/>
            <a:ext cx="116586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165" y="5211060"/>
            <a:ext cx="4430268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5211060"/>
            <a:ext cx="1584198" cy="228600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2103120"/>
            <a:ext cx="356616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2103120"/>
            <a:ext cx="356616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55898"/>
            <a:ext cx="356616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2074334"/>
            <a:ext cx="356616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756581"/>
            <a:ext cx="356616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237744"/>
            <a:ext cx="6398514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7392"/>
            <a:ext cx="1823085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609600"/>
            <a:ext cx="58293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3085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6223002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237744"/>
            <a:ext cx="219456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603504"/>
            <a:ext cx="1824228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237744"/>
            <a:ext cx="6398514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2286000"/>
            <a:ext cx="1824228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6227064"/>
            <a:ext cx="109728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8160" y="374904"/>
            <a:ext cx="198882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762000"/>
            <a:ext cx="177165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762000"/>
            <a:ext cx="60579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237744"/>
            <a:ext cx="8791956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642594"/>
            <a:ext cx="75438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103120"/>
            <a:ext cx="75438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5740" y="6307672"/>
            <a:ext cx="20574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7470" y="6307672"/>
            <a:ext cx="390906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2410" y="6307672"/>
            <a:ext cx="10972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1281" y="2091263"/>
            <a:ext cx="6801440" cy="2099737"/>
          </a:xfrm>
        </p:spPr>
        <p:txBody>
          <a:bodyPr/>
          <a:lstStyle/>
          <a:p>
            <a:r>
              <a:rPr lang="ru-RU" sz="5400" dirty="0" err="1" smtClean="0"/>
              <a:t>Портфолио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4191000"/>
            <a:ext cx="6803136" cy="795864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/>
              <a:t>Студентки </a:t>
            </a:r>
          </a:p>
          <a:p>
            <a:pPr algn="r"/>
            <a:r>
              <a:rPr lang="ru-RU" sz="2000" dirty="0" smtClean="0"/>
              <a:t>3 курса </a:t>
            </a:r>
          </a:p>
          <a:p>
            <a:pPr algn="r"/>
            <a:r>
              <a:rPr lang="ru-RU" sz="2000" dirty="0" smtClean="0"/>
              <a:t>группы 3ш </a:t>
            </a:r>
          </a:p>
          <a:p>
            <a:pPr algn="r"/>
            <a:r>
              <a:rPr lang="ru-RU" sz="2000" dirty="0" smtClean="0"/>
              <a:t>Акимовой Валентины Николаевны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ятиугольник 5"/>
          <p:cNvSpPr/>
          <p:nvPr/>
        </p:nvSpPr>
        <p:spPr>
          <a:xfrm>
            <a:off x="2209800" y="304800"/>
            <a:ext cx="4648200" cy="1752600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286000" y="6858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Содержание</a:t>
            </a:r>
            <a:endParaRPr lang="ru-RU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2438400"/>
            <a:ext cx="693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600" dirty="0" smtClean="0"/>
              <a:t>Общая информация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 smtClean="0"/>
              <a:t>Мои достижения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 smtClean="0"/>
              <a:t>Повышение квалификации</a:t>
            </a:r>
          </a:p>
          <a:p>
            <a:pPr>
              <a:buFont typeface="Wingdings" pitchFamily="2" charset="2"/>
              <a:buChar char="v"/>
            </a:pPr>
            <a:r>
              <a:rPr lang="ru-RU" sz="3600" dirty="0" smtClean="0"/>
              <a:t>Отзывы</a:t>
            </a:r>
            <a:endParaRPr lang="ru-RU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/>
          <p:cNvSpPr/>
          <p:nvPr/>
        </p:nvSpPr>
        <p:spPr>
          <a:xfrm>
            <a:off x="2743200" y="381000"/>
            <a:ext cx="4267200" cy="1752600"/>
          </a:xfrm>
          <a:prstGeom prst="homePlat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133600" y="60960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Общая информация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2514600"/>
            <a:ext cx="777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Акимова Валентина Николаевна, 2001 г.</a:t>
            </a:r>
          </a:p>
          <a:p>
            <a:pPr algn="just"/>
            <a:r>
              <a:rPr lang="ru-RU" sz="2400" dirty="0" smtClean="0"/>
              <a:t>Областное государственное бюджетное профессиональное образовательное учреждение «Рязанский педагогический колледж» 2021 г.  по специальности 44.02.02. Преподавание в начальных классах</a:t>
            </a:r>
          </a:p>
          <a:p>
            <a:pPr algn="just"/>
            <a:r>
              <a:rPr lang="ru-RU" sz="2400" dirty="0" smtClean="0"/>
              <a:t>Студент 3 курса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 smtClean="0"/>
              <a:t>Мои достижения</a:t>
            </a:r>
            <a:endParaRPr lang="ru-RU" sz="6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5139" t="21875" r="36164" b="6250"/>
          <a:stretch>
            <a:fillRect/>
          </a:stretch>
        </p:blipFill>
        <p:spPr bwMode="auto">
          <a:xfrm>
            <a:off x="2362200" y="228600"/>
            <a:ext cx="4495800" cy="633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5725" t="21875" r="36164" b="6250"/>
          <a:stretch>
            <a:fillRect/>
          </a:stretch>
        </p:blipFill>
        <p:spPr bwMode="auto">
          <a:xfrm>
            <a:off x="2362200" y="228599"/>
            <a:ext cx="4419600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5769" t="29167" r="25037" b="7292"/>
          <a:stretch>
            <a:fillRect/>
          </a:stretch>
        </p:blipFill>
        <p:spPr bwMode="auto">
          <a:xfrm>
            <a:off x="1143000" y="990600"/>
            <a:ext cx="6925456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2255" t="26042" r="23865" b="8333"/>
          <a:stretch>
            <a:fillRect/>
          </a:stretch>
        </p:blipFill>
        <p:spPr bwMode="auto">
          <a:xfrm>
            <a:off x="609600" y="685800"/>
            <a:ext cx="790061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35725" t="21875" r="36164" b="6250"/>
          <a:stretch>
            <a:fillRect/>
          </a:stretch>
        </p:blipFill>
        <p:spPr bwMode="auto">
          <a:xfrm>
            <a:off x="2362200" y="228600"/>
            <a:ext cx="4419600" cy="635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5725" t="21875" r="36164" b="6250"/>
          <a:stretch>
            <a:fillRect/>
          </a:stretch>
        </p:blipFill>
        <p:spPr bwMode="auto">
          <a:xfrm>
            <a:off x="2362200" y="228600"/>
            <a:ext cx="4419600" cy="635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Повышение квалификации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35626" t="21009" r="36164" b="6250"/>
          <a:stretch>
            <a:fillRect/>
          </a:stretch>
        </p:blipFill>
        <p:spPr bwMode="auto">
          <a:xfrm>
            <a:off x="2438400" y="228600"/>
            <a:ext cx="4415182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Надя\Desktop\свидетльства\Свидетельство Конспект виртуальной экскурсии по теме_ Объекты Всемирного Наслед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8600"/>
            <a:ext cx="447121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Надя\Desktop\свидетльства\Свидетельство Конспект родительского собран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8599"/>
            <a:ext cx="4495800" cy="63593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Надя\Desktop\свидетльства\Свидетельство Конспект урока изобразительного искусства по теме_ Образ сказочного лес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8600"/>
            <a:ext cx="4471211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Надя\Desktop\свидетльства\Свидетельство Памятка для обучающихся _Правила работы за компьютером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838200"/>
            <a:ext cx="7437243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Надя\Desktop\свидетльства\d68159bcc8608831094ffeac4bb8b5a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8600"/>
            <a:ext cx="4495800" cy="63634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Надя\Desktop\свидетльства\24cc4ea6cad82299508087bbdd39ce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8600"/>
            <a:ext cx="446836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Надя\Desktop\свидетльства\cd6683af18b85abf7a1808b6cca887e1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8600"/>
            <a:ext cx="4468359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Надя\Desktop\свидетльства\bc139407170f0e75dcf1cf79f66d7c8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8600"/>
            <a:ext cx="4495800" cy="63634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Надя\Desktop\свидетльства\250954ed295fa12a3920146f6bd3640a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8600"/>
            <a:ext cx="446836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Надя\Desktop\свидетльства\aafe0069c7596030315840a666c9b748.jpg_ne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8600"/>
            <a:ext cx="446836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Надя\Desktop\свидетльства\54daf35acda74a053e91d5e0fe4c066f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8600"/>
            <a:ext cx="446836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Надя\Desktop\свидетльства\e71be3fccd4fe0e359e00ac5cbba39e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8600"/>
            <a:ext cx="4495800" cy="63634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Надя\Desktop\свидетльства\4877adc6da84472cca24b1d800d82ee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8600"/>
            <a:ext cx="4468360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Надя\Desktop\свидетльства\0f5ddcdd32481f481cec359ec96355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28600"/>
            <a:ext cx="4470838" cy="632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отзывы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3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Тема3</Template>
  <TotalTime>74</TotalTime>
  <Words>56</Words>
  <Application>Microsoft Office PowerPoint</Application>
  <PresentationFormat>Экран (4:3)</PresentationFormat>
  <Paragraphs>17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Тема3</vt:lpstr>
      <vt:lpstr>Портфолио</vt:lpstr>
      <vt:lpstr>Слайд 2</vt:lpstr>
      <vt:lpstr>Слайд 3</vt:lpstr>
      <vt:lpstr>Мои достижения</vt:lpstr>
      <vt:lpstr>Слайд 5</vt:lpstr>
      <vt:lpstr>Слайд 6</vt:lpstr>
      <vt:lpstr>Слайд 7</vt:lpstr>
      <vt:lpstr>Слайд 8</vt:lpstr>
      <vt:lpstr>Слайд 9</vt:lpstr>
      <vt:lpstr>Слайд 10</vt:lpstr>
      <vt:lpstr>Повышение квалификации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отзывы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</dc:title>
  <dc:creator>Надя</dc:creator>
  <cp:lastModifiedBy>Надя</cp:lastModifiedBy>
  <cp:revision>26</cp:revision>
  <dcterms:created xsi:type="dcterms:W3CDTF">2020-05-18T20:31:09Z</dcterms:created>
  <dcterms:modified xsi:type="dcterms:W3CDTF">2020-05-18T21:49:37Z</dcterms:modified>
</cp:coreProperties>
</file>