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4" r:id="rId9"/>
    <p:sldId id="266" r:id="rId10"/>
    <p:sldId id="267" r:id="rId11"/>
    <p:sldId id="268" r:id="rId12"/>
    <p:sldId id="270" r:id="rId13"/>
    <p:sldId id="269" r:id="rId14"/>
    <p:sldId id="273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пожарка\pngtree-firefighter-fireman-poster-background-image_1332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884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2420888"/>
            <a:ext cx="7772400" cy="1470025"/>
          </a:xfrm>
        </p:spPr>
        <p:txBody>
          <a:bodyPr>
            <a:noAutofit/>
          </a:bodyPr>
          <a:lstStyle/>
          <a:p>
            <a:pPr algn="r"/>
            <a:r>
              <a:rPr lang="ru-RU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С днем пожарной охраны!</a:t>
            </a:r>
            <a:endParaRPr lang="ru-RU" sz="6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7562" y="2564904"/>
            <a:ext cx="5709320" cy="129614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Ежегодно 30 апреля в России свой профессиональный праздник отмечает одна из самых жизненно необходимых служб быстрого реагирования- </a:t>
            </a:r>
            <a:r>
              <a:rPr lang="ru-RU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пожарная охрана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645" b="89844" l="9961" r="972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29984">
            <a:off x="-546756" y="3422811"/>
            <a:ext cx="3589859" cy="3589859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000">
        <p:split orient="vert"/>
      </p:transition>
    </mc:Choice>
    <mc:Fallback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0" y="-23928"/>
            <a:ext cx="9131274" cy="6881928"/>
          </a:xfrm>
        </p:spPr>
      </p:pic>
      <p:sp>
        <p:nvSpPr>
          <p:cNvPr id="5" name="Прямоугольник 4"/>
          <p:cNvSpPr/>
          <p:nvPr/>
        </p:nvSpPr>
        <p:spPr>
          <a:xfrm>
            <a:off x="2627784" y="1628800"/>
            <a:ext cx="46400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</a:rPr>
              <a:t>В</a:t>
            </a:r>
            <a:r>
              <a:rPr lang="ru-RU" i="1" dirty="0" smtClean="0">
                <a:solidFill>
                  <a:srgbClr val="FF0000"/>
                </a:solidFill>
              </a:rPr>
              <a:t> </a:t>
            </a:r>
            <a:r>
              <a:rPr lang="ru-RU" sz="2400" i="1" dirty="0" smtClean="0">
                <a:solidFill>
                  <a:srgbClr val="FF0000"/>
                </a:solidFill>
              </a:rPr>
              <a:t>рамках  профессионального </a:t>
            </a:r>
            <a:r>
              <a:rPr lang="ru-RU" sz="2400" i="1" dirty="0">
                <a:solidFill>
                  <a:srgbClr val="FF0000"/>
                </a:solidFill>
              </a:rPr>
              <a:t>праздника </a:t>
            </a:r>
            <a:r>
              <a:rPr lang="ru-RU" sz="2400" i="1" dirty="0" smtClean="0">
                <a:solidFill>
                  <a:srgbClr val="FF0000"/>
                </a:solidFill>
              </a:rPr>
              <a:t> ребята вместе с семьями подготовили художественные работы.</a:t>
            </a:r>
            <a:endParaRPr lang="ru-RU" sz="2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49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6" t="-208" r="4984" b="5585"/>
          <a:stretch/>
        </p:blipFill>
        <p:spPr>
          <a:xfrm rot="894149">
            <a:off x="4002002" y="583194"/>
            <a:ext cx="5133351" cy="457200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9066" y="5143512"/>
            <a:ext cx="9144000" cy="1583866"/>
          </a:xfrm>
        </p:spPr>
        <p:txBody>
          <a:bodyPr>
            <a:noAutofit/>
          </a:bodyPr>
          <a:lstStyle/>
          <a:p>
            <a:r>
              <a:rPr lang="ru-RU" sz="3200" dirty="0" smtClean="0"/>
              <a:t>Семья </a:t>
            </a:r>
            <a:r>
              <a:rPr lang="ru-RU" sz="3200" dirty="0" err="1" smtClean="0"/>
              <a:t>Вякулиных</a:t>
            </a:r>
            <a:r>
              <a:rPr lang="ru-RU" sz="3200" dirty="0" smtClean="0"/>
              <a:t> </a:t>
            </a:r>
            <a:r>
              <a:rPr lang="ru-RU" sz="3200" dirty="0" smtClean="0"/>
              <a:t>с </a:t>
            </a:r>
            <a:r>
              <a:rPr lang="ru-RU" sz="3200" dirty="0" smtClean="0"/>
              <a:t>сыном Никитой , а также семья Токаревых </a:t>
            </a:r>
            <a:r>
              <a:rPr lang="en-US" sz="3200" dirty="0" smtClean="0"/>
              <a:t>c </a:t>
            </a:r>
            <a:r>
              <a:rPr lang="ru-RU" sz="3200" dirty="0" smtClean="0"/>
              <a:t>сыном Сергеем и дочерью Ниной </a:t>
            </a:r>
            <a:r>
              <a:rPr lang="ru-RU" sz="3200" dirty="0" smtClean="0"/>
              <a:t>соорудили </a:t>
            </a:r>
            <a:r>
              <a:rPr lang="ru-RU" sz="3200" dirty="0" smtClean="0"/>
              <a:t>настоящие пожарные щиты!</a:t>
            </a:r>
            <a:endParaRPr lang="ru-RU" sz="3200" dirty="0"/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6" t="21103" r="4749" b="11091"/>
          <a:stretch/>
        </p:blipFill>
        <p:spPr>
          <a:xfrm rot="20553236">
            <a:off x="-283806" y="455846"/>
            <a:ext cx="5104790" cy="413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3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056" y="-1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38" y="123926"/>
            <a:ext cx="7083440" cy="5105273"/>
          </a:xfrm>
        </p:spPr>
      </p:pic>
      <p:sp>
        <p:nvSpPr>
          <p:cNvPr id="5" name="Прямоугольник 4"/>
          <p:cNvSpPr/>
          <p:nvPr/>
        </p:nvSpPr>
        <p:spPr>
          <a:xfrm>
            <a:off x="0" y="5301208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А вот еще один макет пожарного щита, который творили всем составом  семья </a:t>
            </a:r>
            <a:r>
              <a:rPr lang="ru-RU" sz="3200" dirty="0" err="1" smtClean="0"/>
              <a:t>Ларехиных</a:t>
            </a:r>
            <a:r>
              <a:rPr lang="ru-RU" sz="3200" dirty="0" smtClean="0"/>
              <a:t> 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6330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4"/>
          <a:stretch/>
        </p:blipFill>
        <p:spPr>
          <a:xfrm>
            <a:off x="0" y="-50"/>
            <a:ext cx="9144000" cy="5104031"/>
          </a:xfrm>
        </p:spPr>
      </p:pic>
      <p:sp>
        <p:nvSpPr>
          <p:cNvPr id="5" name="Прямоугольник 4"/>
          <p:cNvSpPr/>
          <p:nvPr/>
        </p:nvSpPr>
        <p:spPr>
          <a:xfrm>
            <a:off x="-11654" y="4941168"/>
            <a:ext cx="9144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/>
              <a:t>Воспитанник подготовительной </a:t>
            </a:r>
            <a:r>
              <a:rPr lang="ru-RU" sz="3200" dirty="0"/>
              <a:t>группы </a:t>
            </a:r>
            <a:br>
              <a:rPr lang="ru-RU" sz="3200" dirty="0"/>
            </a:br>
            <a:r>
              <a:rPr lang="ru-RU" sz="3200" dirty="0" smtClean="0"/>
              <a:t>Елисеев Дмитрий </a:t>
            </a:r>
            <a:r>
              <a:rPr lang="en-US" sz="3200" dirty="0" smtClean="0"/>
              <a:t> </a:t>
            </a:r>
            <a:r>
              <a:rPr lang="ru-RU" sz="3200" dirty="0" smtClean="0"/>
              <a:t>вместе </a:t>
            </a:r>
            <a:r>
              <a:rPr lang="ru-RU" sz="3200" dirty="0" smtClean="0"/>
              <a:t>с мамой и старшей сестрой Дианой подготовили  образовательный </a:t>
            </a:r>
            <a:r>
              <a:rPr lang="ru-RU" sz="3200" dirty="0" err="1" smtClean="0"/>
              <a:t>лэпбук</a:t>
            </a:r>
            <a:r>
              <a:rPr lang="ru-RU" sz="3200" dirty="0" smtClean="0"/>
              <a:t>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74329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44108">
            <a:off x="-297231" y="80006"/>
            <a:ext cx="5330431" cy="4432804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0" t="14638"/>
          <a:stretch/>
        </p:blipFill>
        <p:spPr>
          <a:xfrm rot="1361537">
            <a:off x="4693896" y="55842"/>
            <a:ext cx="3949647" cy="52432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-10228" y="5229200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Пожарное депо изготовила семья Токаревых с сыном Сергеем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4211960" y="5653849"/>
            <a:ext cx="49320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А семья Кузьминых с сыном Михаилом изобразили на макете деятельность  пожарных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81383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6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23" t="10303" r="5536" b="7345"/>
          <a:stretch/>
        </p:blipFill>
        <p:spPr>
          <a:xfrm>
            <a:off x="0" y="-1279"/>
            <a:ext cx="4044786" cy="5669070"/>
          </a:xfrm>
        </p:spPr>
      </p:pic>
      <p:sp>
        <p:nvSpPr>
          <p:cNvPr id="5" name="Прямоугольник 4"/>
          <p:cNvSpPr/>
          <p:nvPr/>
        </p:nvSpPr>
        <p:spPr>
          <a:xfrm>
            <a:off x="0" y="5661247"/>
            <a:ext cx="45499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Семья Кузьминых с сыном Михаилом выполнили работу в оче</a:t>
            </a:r>
            <a:r>
              <a:rPr lang="ru-RU" sz="2400" dirty="0"/>
              <a:t>н</a:t>
            </a:r>
            <a:r>
              <a:rPr lang="ru-RU" sz="2400" dirty="0" smtClean="0"/>
              <a:t>ь интересной технике</a:t>
            </a:r>
            <a:endParaRPr lang="ru-RU" sz="2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6" t="7854" r="3014" b="5935"/>
          <a:stretch/>
        </p:blipFill>
        <p:spPr>
          <a:xfrm>
            <a:off x="4044786" y="477798"/>
            <a:ext cx="5131681" cy="351036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044786" y="4122365"/>
            <a:ext cx="54609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Вот </a:t>
            </a:r>
            <a:r>
              <a:rPr lang="ru-RU" sz="2400" dirty="0" smtClean="0"/>
              <a:t>такую работу </a:t>
            </a:r>
            <a:r>
              <a:rPr lang="ru-RU" sz="2400" dirty="0" smtClean="0"/>
              <a:t>выполнила воспитанница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средней </a:t>
            </a:r>
            <a:r>
              <a:rPr lang="ru-RU" sz="2400" dirty="0"/>
              <a:t>группы </a:t>
            </a:r>
            <a:br>
              <a:rPr lang="ru-RU" sz="2400" dirty="0"/>
            </a:br>
            <a:r>
              <a:rPr lang="ru-RU" sz="2400" dirty="0" smtClean="0"/>
              <a:t>Токарева Нина </a:t>
            </a:r>
            <a:r>
              <a:rPr lang="ru-RU" sz="2400" dirty="0" smtClean="0"/>
              <a:t>совместно с мамой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23065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81" y="526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2" r="7144" b="4952"/>
          <a:stretch/>
        </p:blipFill>
        <p:spPr>
          <a:xfrm>
            <a:off x="17836" y="-1"/>
            <a:ext cx="4050107" cy="5716173"/>
          </a:xfrm>
        </p:spPr>
      </p:pic>
      <p:sp>
        <p:nvSpPr>
          <p:cNvPr id="7" name="Прямоугольник 6"/>
          <p:cNvSpPr/>
          <p:nvPr/>
        </p:nvSpPr>
        <p:spPr>
          <a:xfrm>
            <a:off x="28422" y="4983371"/>
            <a:ext cx="44251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МКДОУ </a:t>
            </a:r>
            <a:r>
              <a:rPr lang="ru-RU" sz="2000" b="1" dirty="0" err="1">
                <a:solidFill>
                  <a:schemeClr val="bg1"/>
                </a:solidFill>
              </a:rPr>
              <a:t>Сенгилеевский</a:t>
            </a:r>
            <a:r>
              <a:rPr lang="ru-RU" sz="2000" b="1" dirty="0">
                <a:solidFill>
                  <a:schemeClr val="bg1"/>
                </a:solidFill>
              </a:rPr>
              <a:t> д/с «Березка</a:t>
            </a:r>
            <a:r>
              <a:rPr lang="ru-RU" sz="2000" b="1" dirty="0" smtClean="0">
                <a:solidFill>
                  <a:schemeClr val="bg1"/>
                </a:solidFill>
              </a:rPr>
              <a:t>»</a:t>
            </a:r>
            <a:endParaRPr lang="ru-RU" sz="2000" b="1" dirty="0" smtClean="0">
              <a:solidFill>
                <a:schemeClr val="bg1"/>
              </a:solidFill>
            </a:endParaRPr>
          </a:p>
          <a:p>
            <a:r>
              <a:rPr lang="ru-RU" sz="2000" b="1" dirty="0" smtClean="0">
                <a:solidFill>
                  <a:schemeClr val="bg1"/>
                </a:solidFill>
              </a:rPr>
              <a:t>Луговая </a:t>
            </a:r>
            <a:r>
              <a:rPr lang="ru-RU" sz="2000" b="1" dirty="0">
                <a:solidFill>
                  <a:schemeClr val="bg1"/>
                </a:solidFill>
              </a:rPr>
              <a:t>Арина 3 года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947" y="3068960"/>
            <a:ext cx="5052053" cy="378904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981995" y="6027003"/>
            <a:ext cx="44251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</a:rPr>
              <a:t>МКДОУ </a:t>
            </a:r>
            <a:r>
              <a:rPr lang="ru-RU" sz="2000" b="1" dirty="0" err="1">
                <a:solidFill>
                  <a:schemeClr val="bg1"/>
                </a:solidFill>
              </a:rPr>
              <a:t>Сенгилеевский</a:t>
            </a:r>
            <a:r>
              <a:rPr lang="ru-RU" sz="2000" b="1" dirty="0">
                <a:solidFill>
                  <a:schemeClr val="bg1"/>
                </a:solidFill>
              </a:rPr>
              <a:t> д/с «Березка»</a:t>
            </a:r>
          </a:p>
          <a:p>
            <a:r>
              <a:rPr lang="ru-RU" sz="2000" b="1" dirty="0" smtClean="0">
                <a:solidFill>
                  <a:schemeClr val="bg1"/>
                </a:solidFill>
              </a:rPr>
              <a:t>Меркулов </a:t>
            </a:r>
            <a:r>
              <a:rPr lang="ru-RU" sz="2000" b="1" dirty="0" smtClean="0">
                <a:solidFill>
                  <a:schemeClr val="bg1"/>
                </a:solidFill>
              </a:rPr>
              <a:t>Иван 3 года</a:t>
            </a:r>
            <a:endParaRPr lang="ru-RU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81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71" t="2602" r="10142"/>
          <a:stretch/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5214910" y="5786454"/>
            <a:ext cx="39290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МКДОУ Сенгилеевский </a:t>
            </a:r>
            <a:r>
              <a:rPr lang="ru-RU" sz="1600" b="1" dirty="0" err="1" smtClean="0"/>
              <a:t>д</a:t>
            </a:r>
            <a:r>
              <a:rPr lang="ru-RU" sz="1600" b="1" dirty="0" smtClean="0"/>
              <a:t>/с «Березка»</a:t>
            </a:r>
          </a:p>
          <a:p>
            <a:r>
              <a:rPr lang="ru-RU" sz="1600" b="1" dirty="0" err="1" smtClean="0"/>
              <a:t>Патшина</a:t>
            </a:r>
            <a:r>
              <a:rPr lang="ru-RU" sz="1600" b="1" dirty="0" smtClean="0"/>
              <a:t> Маргарита 6 лет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3099419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13" y="0"/>
            <a:ext cx="9154213" cy="6858000"/>
          </a:xfrm>
        </p:spPr>
      </p:pic>
      <p:sp>
        <p:nvSpPr>
          <p:cNvPr id="6" name="Прямоугольник 5"/>
          <p:cNvSpPr/>
          <p:nvPr/>
        </p:nvSpPr>
        <p:spPr>
          <a:xfrm>
            <a:off x="5214910" y="5929330"/>
            <a:ext cx="39290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МКДОУ Сенгилеевский </a:t>
            </a:r>
            <a:r>
              <a:rPr lang="ru-RU" sz="1600" b="1" dirty="0" err="1" smtClean="0"/>
              <a:t>д</a:t>
            </a:r>
            <a:r>
              <a:rPr lang="ru-RU" sz="1600" b="1" dirty="0" smtClean="0"/>
              <a:t>/с «Березка»</a:t>
            </a:r>
          </a:p>
          <a:p>
            <a:r>
              <a:rPr lang="ru-RU" sz="1600" b="1" dirty="0" smtClean="0"/>
              <a:t>Волкова Ангелина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988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6" r="6667"/>
          <a:stretch/>
        </p:blipFill>
        <p:spPr>
          <a:xfrm>
            <a:off x="2612454" y="0"/>
            <a:ext cx="6530655" cy="4488159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49" y="3261436"/>
            <a:ext cx="6465924" cy="3629000"/>
          </a:xfrm>
        </p:spPr>
      </p:pic>
      <p:sp>
        <p:nvSpPr>
          <p:cNvPr id="7" name="TextBox 6"/>
          <p:cNvSpPr txBox="1"/>
          <p:nvPr/>
        </p:nvSpPr>
        <p:spPr>
          <a:xfrm>
            <a:off x="0" y="6150114"/>
            <a:ext cx="4716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МКДОУ </a:t>
            </a:r>
            <a:r>
              <a:rPr lang="ru-RU" sz="2000" b="1" dirty="0" err="1"/>
              <a:t>Сенгилеевский</a:t>
            </a:r>
            <a:r>
              <a:rPr lang="ru-RU" sz="2000" b="1" dirty="0"/>
              <a:t> д/с «Березка»</a:t>
            </a:r>
          </a:p>
          <a:p>
            <a:r>
              <a:rPr lang="ru-RU" sz="2000" b="1" dirty="0" smtClean="0"/>
              <a:t>Сидорова </a:t>
            </a:r>
            <a:r>
              <a:rPr lang="ru-RU" sz="2000" b="1" dirty="0" smtClean="0"/>
              <a:t>Маргарита 7 лет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321299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42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8" t="-1485" r="8333" b="-5207"/>
          <a:stretch/>
        </p:blipFill>
        <p:spPr>
          <a:xfrm>
            <a:off x="3491880" y="3031278"/>
            <a:ext cx="5638978" cy="4127027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5" r="15946"/>
          <a:stretch/>
        </p:blipFill>
        <p:spPr>
          <a:xfrm>
            <a:off x="-13142" y="0"/>
            <a:ext cx="6442365" cy="4525963"/>
          </a:xfrm>
        </p:spPr>
      </p:pic>
      <p:sp>
        <p:nvSpPr>
          <p:cNvPr id="5" name="TextBox 4"/>
          <p:cNvSpPr txBox="1"/>
          <p:nvPr/>
        </p:nvSpPr>
        <p:spPr>
          <a:xfrm>
            <a:off x="-13142" y="3933056"/>
            <a:ext cx="50171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МКДОУ </a:t>
            </a:r>
            <a:r>
              <a:rPr lang="ru-RU" sz="2000" b="1" dirty="0" err="1"/>
              <a:t>Сенгилеевский</a:t>
            </a:r>
            <a:r>
              <a:rPr lang="ru-RU" sz="2000" b="1" dirty="0"/>
              <a:t> д/с «Березка»</a:t>
            </a:r>
          </a:p>
          <a:p>
            <a:r>
              <a:rPr lang="ru-RU" sz="2000" b="1" dirty="0" smtClean="0"/>
              <a:t>Игнатов </a:t>
            </a:r>
            <a:r>
              <a:rPr lang="ru-RU" sz="2000" b="1" dirty="0" smtClean="0"/>
              <a:t>Артем 7 лет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3004244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000">
        <p:split orient="vert"/>
      </p:transition>
    </mc:Choice>
    <mc:Fallback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345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576435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5" t="9029" r="4900" b="10462"/>
          <a:stretch/>
        </p:blipFill>
        <p:spPr>
          <a:xfrm>
            <a:off x="24974" y="-59870"/>
            <a:ext cx="9382146" cy="6917870"/>
          </a:xfrm>
        </p:spPr>
      </p:pic>
      <p:sp>
        <p:nvSpPr>
          <p:cNvPr id="5" name="TextBox 4"/>
          <p:cNvSpPr txBox="1"/>
          <p:nvPr/>
        </p:nvSpPr>
        <p:spPr>
          <a:xfrm>
            <a:off x="827584" y="476672"/>
            <a:ext cx="662473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</a:rPr>
              <a:t>С Днем пожарной охраны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</a:rPr>
              <a:t>Всех работающих и ветеранов!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</a:rPr>
              <a:t>Желаем вам смелости, мужества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</a:rPr>
              <a:t>В вашей опасной службе!</a:t>
            </a:r>
          </a:p>
          <a:p>
            <a:pPr algn="ctr"/>
            <a:endParaRPr lang="ru-RU" sz="2400" dirty="0">
              <a:solidFill>
                <a:srgbClr val="FF0000"/>
              </a:solidFill>
            </a:endParaRPr>
          </a:p>
          <a:p>
            <a:pPr algn="ctr"/>
            <a:r>
              <a:rPr lang="ru-RU" sz="2400" dirty="0">
                <a:solidFill>
                  <a:srgbClr val="FF0000"/>
                </a:solidFill>
              </a:rPr>
              <a:t>Огонь пусть будет только в сердце,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</a:rPr>
              <a:t>В команде — слаженность и верность,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</a:rPr>
              <a:t>Дома, чтобы пирогами пахло вкусно,</a:t>
            </a:r>
          </a:p>
          <a:p>
            <a:pPr algn="ctr"/>
            <a:r>
              <a:rPr lang="ru-RU" sz="2400" dirty="0">
                <a:solidFill>
                  <a:srgbClr val="FF0000"/>
                </a:solidFill>
              </a:rPr>
              <a:t>А на душе, чтобы было не грустно!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6536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 Microsoft Office PowerPoin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Microsoft Office PowerPoint</Template>
  <TotalTime>195</TotalTime>
  <Words>218</Words>
  <Application>Microsoft Office PowerPoint</Application>
  <PresentationFormat>Экран (4:3)</PresentationFormat>
  <Paragraphs>31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Презентация Microsoft Office PowerPoint</vt:lpstr>
      <vt:lpstr>       С днем пожарной охраны!</vt:lpstr>
      <vt:lpstr>Ежегодно 30 апреля в России свой профессиональный праздник отмечает одна из самых жизненно необходимых служб быстрого реагирования- пожарная охрана</vt:lpstr>
      <vt:lpstr>Презентация PowerPoint</vt:lpstr>
      <vt:lpstr>Семья Вякулиных с сыном Никитой , а также семья Токаревых c сыном Сергеем и дочерью Ниной соорудили настоящие пожарные щиты!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С днем пожарной охраны!</dc:title>
  <dc:creator>admin</dc:creator>
  <cp:lastModifiedBy>Лерочка</cp:lastModifiedBy>
  <cp:revision>17</cp:revision>
  <dcterms:created xsi:type="dcterms:W3CDTF">2020-04-30T09:09:54Z</dcterms:created>
  <dcterms:modified xsi:type="dcterms:W3CDTF">2020-04-30T15:51:33Z</dcterms:modified>
</cp:coreProperties>
</file>