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04" r:id="rId3"/>
    <p:sldId id="263" r:id="rId4"/>
    <p:sldId id="308" r:id="rId5"/>
    <p:sldId id="309" r:id="rId6"/>
    <p:sldId id="302" r:id="rId7"/>
    <p:sldId id="312" r:id="rId8"/>
    <p:sldId id="310" r:id="rId9"/>
    <p:sldId id="311" r:id="rId10"/>
    <p:sldId id="313" r:id="rId11"/>
    <p:sldId id="315" r:id="rId12"/>
    <p:sldId id="318" r:id="rId13"/>
    <p:sldId id="319" r:id="rId14"/>
    <p:sldId id="320" r:id="rId15"/>
    <p:sldId id="321" r:id="rId16"/>
    <p:sldId id="322" r:id="rId17"/>
    <p:sldId id="317" r:id="rId18"/>
    <p:sldId id="323" r:id="rId19"/>
    <p:sldId id="324" r:id="rId20"/>
    <p:sldId id="325" r:id="rId21"/>
    <p:sldId id="326" r:id="rId22"/>
    <p:sldId id="327" r:id="rId23"/>
    <p:sldId id="328" r:id="rId24"/>
    <p:sldId id="329" r:id="rId25"/>
    <p:sldId id="330" r:id="rId26"/>
    <p:sldId id="331" r:id="rId27"/>
    <p:sldId id="340" r:id="rId28"/>
    <p:sldId id="341" r:id="rId29"/>
    <p:sldId id="342" r:id="rId30"/>
    <p:sldId id="335" r:id="rId31"/>
    <p:sldId id="336" r:id="rId32"/>
    <p:sldId id="338" r:id="rId33"/>
    <p:sldId id="314" r:id="rId34"/>
    <p:sldId id="337" r:id="rId35"/>
    <p:sldId id="339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CC0000"/>
    <a:srgbClr val="000099"/>
    <a:srgbClr val="00FF00"/>
    <a:srgbClr val="000066"/>
    <a:srgbClr val="FFFF99"/>
    <a:srgbClr val="FFFFCC"/>
    <a:srgbClr val="B2E3FC"/>
    <a:srgbClr val="83F77D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3F33BC-69CD-45F9-A2C9-520B93391EDA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1BA7CF2-0BDD-4504-AF34-271190A9EA9B}">
      <dgm:prSet phldrT="[Текст]" custT="1"/>
      <dgm:spPr/>
      <dgm:t>
        <a:bodyPr/>
        <a:lstStyle/>
        <a:p>
          <a:pPr algn="ctr"/>
          <a:r>
            <a:rPr lang="ru-RU" sz="330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одежда</a:t>
          </a:r>
          <a:endParaRPr lang="ru-RU" sz="3300" kern="1200" dirty="0"/>
        </a:p>
      </dgm:t>
    </dgm:pt>
    <dgm:pt modelId="{135EA17E-5189-4A3F-9FF5-2B5A0F9A2056}" type="parTrans" cxnId="{C2594D49-812D-4595-891C-AC851D849544}">
      <dgm:prSet/>
      <dgm:spPr/>
      <dgm:t>
        <a:bodyPr/>
        <a:lstStyle/>
        <a:p>
          <a:pPr algn="ctr"/>
          <a:endParaRPr lang="ru-RU"/>
        </a:p>
      </dgm:t>
    </dgm:pt>
    <dgm:pt modelId="{DD0B023B-108D-4DC7-BF30-ECBA55FA60A0}" type="sibTrans" cxnId="{C2594D49-812D-4595-891C-AC851D849544}">
      <dgm:prSet/>
      <dgm:spPr/>
      <dgm:t>
        <a:bodyPr/>
        <a:lstStyle/>
        <a:p>
          <a:pPr algn="ctr"/>
          <a:endParaRPr lang="ru-RU"/>
        </a:p>
      </dgm:t>
    </dgm:pt>
    <dgm:pt modelId="{EE1233E1-A0A0-47BC-88E4-8B87269F23DD}">
      <dgm:prSet phldrT="[Текст]"/>
      <dgm:spPr/>
      <dgm:t>
        <a:bodyPr/>
        <a:lstStyle/>
        <a:p>
          <a:pPr algn="ctr"/>
          <a:r>
            <a:rPr lang="ru-RU" dirty="0"/>
            <a:t>походка и осанка</a:t>
          </a:r>
        </a:p>
      </dgm:t>
    </dgm:pt>
    <dgm:pt modelId="{A956350E-7632-46FF-8B88-4C26A7B9C5B9}" type="parTrans" cxnId="{B7167B90-1A4B-4622-9743-03B45599B43F}">
      <dgm:prSet/>
      <dgm:spPr/>
      <dgm:t>
        <a:bodyPr/>
        <a:lstStyle/>
        <a:p>
          <a:pPr algn="ctr"/>
          <a:endParaRPr lang="ru-RU"/>
        </a:p>
      </dgm:t>
    </dgm:pt>
    <dgm:pt modelId="{ABD6C7F8-6286-4EFE-A7EE-BB98B61054BB}" type="sibTrans" cxnId="{B7167B90-1A4B-4622-9743-03B45599B43F}">
      <dgm:prSet/>
      <dgm:spPr/>
      <dgm:t>
        <a:bodyPr/>
        <a:lstStyle/>
        <a:p>
          <a:pPr algn="ctr"/>
          <a:endParaRPr lang="ru-RU"/>
        </a:p>
      </dgm:t>
    </dgm:pt>
    <dgm:pt modelId="{10EB7C2E-EF74-4DE9-95B9-C64866D02A5F}">
      <dgm:prSet phldrT="[Текст]"/>
      <dgm:spPr/>
      <dgm:t>
        <a:bodyPr/>
        <a:lstStyle/>
        <a:p>
          <a:pPr algn="ctr"/>
          <a:r>
            <a:rPr lang="ru-RU" dirty="0"/>
            <a:t>громкий голос</a:t>
          </a:r>
        </a:p>
      </dgm:t>
    </dgm:pt>
    <dgm:pt modelId="{18554C07-35E1-41BA-9793-153EBD371F11}" type="parTrans" cxnId="{A14E81F1-30CC-4626-BB95-D962CB01D893}">
      <dgm:prSet/>
      <dgm:spPr/>
      <dgm:t>
        <a:bodyPr/>
        <a:lstStyle/>
        <a:p>
          <a:pPr algn="ctr"/>
          <a:endParaRPr lang="ru-RU"/>
        </a:p>
      </dgm:t>
    </dgm:pt>
    <dgm:pt modelId="{1B15259C-EEB3-481A-B1D2-A5B09B42D89C}" type="sibTrans" cxnId="{A14E81F1-30CC-4626-BB95-D962CB01D893}">
      <dgm:prSet/>
      <dgm:spPr/>
      <dgm:t>
        <a:bodyPr/>
        <a:lstStyle/>
        <a:p>
          <a:pPr algn="ctr"/>
          <a:endParaRPr lang="ru-RU"/>
        </a:p>
      </dgm:t>
    </dgm:pt>
    <dgm:pt modelId="{C9AD405F-0CC1-410E-A004-45485B9D27C3}" type="pres">
      <dgm:prSet presAssocID="{BB3F33BC-69CD-45F9-A2C9-520B93391EDA}" presName="CompostProcess" presStyleCnt="0">
        <dgm:presLayoutVars>
          <dgm:dir/>
          <dgm:resizeHandles val="exact"/>
        </dgm:presLayoutVars>
      </dgm:prSet>
      <dgm:spPr/>
    </dgm:pt>
    <dgm:pt modelId="{736D36D2-6A00-4C9B-8E00-E578561BD031}" type="pres">
      <dgm:prSet presAssocID="{BB3F33BC-69CD-45F9-A2C9-520B93391EDA}" presName="arrow" presStyleLbl="bgShp" presStyleIdx="0" presStyleCnt="1" custLinFactNeighborX="-8392" custLinFactNeighborY="818"/>
      <dgm:spPr/>
    </dgm:pt>
    <dgm:pt modelId="{EF92AA54-FCAA-44EF-8DF3-F3EC56E056BB}" type="pres">
      <dgm:prSet presAssocID="{BB3F33BC-69CD-45F9-A2C9-520B93391EDA}" presName="linearProcess" presStyleCnt="0"/>
      <dgm:spPr/>
    </dgm:pt>
    <dgm:pt modelId="{10055323-2CF8-4273-A9CC-7FEA563B62FB}" type="pres">
      <dgm:prSet presAssocID="{D1BA7CF2-0BDD-4504-AF34-271190A9EA9B}" presName="textNode" presStyleLbl="node1" presStyleIdx="0" presStyleCnt="3" custScaleX="54023" custScaleY="91379" custLinFactX="-36156" custLinFactNeighborX="-100000" custLinFactNeighborY="5110">
        <dgm:presLayoutVars>
          <dgm:bulletEnabled val="1"/>
        </dgm:presLayoutVars>
      </dgm:prSet>
      <dgm:spPr/>
    </dgm:pt>
    <dgm:pt modelId="{A5E487F5-9DC9-458D-9C51-6390C90656B2}" type="pres">
      <dgm:prSet presAssocID="{DD0B023B-108D-4DC7-BF30-ECBA55FA60A0}" presName="sibTrans" presStyleCnt="0"/>
      <dgm:spPr/>
    </dgm:pt>
    <dgm:pt modelId="{AB03F33C-1D76-48EE-9DE2-A0701E9B094E}" type="pres">
      <dgm:prSet presAssocID="{EE1233E1-A0A0-47BC-88E4-8B87269F23DD}" presName="textNode" presStyleLbl="node1" presStyleIdx="1" presStyleCnt="3" custScaleX="67143" custLinFactX="-38599" custLinFactNeighborX="-100000" custLinFactNeighborY="6133">
        <dgm:presLayoutVars>
          <dgm:bulletEnabled val="1"/>
        </dgm:presLayoutVars>
      </dgm:prSet>
      <dgm:spPr/>
    </dgm:pt>
    <dgm:pt modelId="{8E53F985-ED21-4830-9724-5EF630B7D65D}" type="pres">
      <dgm:prSet presAssocID="{ABD6C7F8-6286-4EFE-A7EE-BB98B61054BB}" presName="sibTrans" presStyleCnt="0"/>
      <dgm:spPr/>
    </dgm:pt>
    <dgm:pt modelId="{338FCCC2-F4B5-4B7D-9957-336A5B49161C}" type="pres">
      <dgm:prSet presAssocID="{10EB7C2E-EF74-4DE9-95B9-C64866D02A5F}" presName="textNode" presStyleLbl="node1" presStyleIdx="2" presStyleCnt="3" custScaleX="78696" custLinFactX="-42506" custLinFactNeighborX="-100000" custLinFactNeighborY="5110">
        <dgm:presLayoutVars>
          <dgm:bulletEnabled val="1"/>
        </dgm:presLayoutVars>
      </dgm:prSet>
      <dgm:spPr/>
    </dgm:pt>
  </dgm:ptLst>
  <dgm:cxnLst>
    <dgm:cxn modelId="{AB66DD11-8D61-4508-AA4E-BB2C7572B078}" type="presOf" srcId="{D1BA7CF2-0BDD-4504-AF34-271190A9EA9B}" destId="{10055323-2CF8-4273-A9CC-7FEA563B62FB}" srcOrd="0" destOrd="0" presId="urn:microsoft.com/office/officeart/2005/8/layout/hProcess9"/>
    <dgm:cxn modelId="{4A104B25-BCCA-4F80-8565-3B1C36C99DE8}" type="presOf" srcId="{BB3F33BC-69CD-45F9-A2C9-520B93391EDA}" destId="{C9AD405F-0CC1-410E-A004-45485B9D27C3}" srcOrd="0" destOrd="0" presId="urn:microsoft.com/office/officeart/2005/8/layout/hProcess9"/>
    <dgm:cxn modelId="{AD151C2F-4FE0-49F4-986C-9475234B8D43}" type="presOf" srcId="{10EB7C2E-EF74-4DE9-95B9-C64866D02A5F}" destId="{338FCCC2-F4B5-4B7D-9957-336A5B49161C}" srcOrd="0" destOrd="0" presId="urn:microsoft.com/office/officeart/2005/8/layout/hProcess9"/>
    <dgm:cxn modelId="{C2594D49-812D-4595-891C-AC851D849544}" srcId="{BB3F33BC-69CD-45F9-A2C9-520B93391EDA}" destId="{D1BA7CF2-0BDD-4504-AF34-271190A9EA9B}" srcOrd="0" destOrd="0" parTransId="{135EA17E-5189-4A3F-9FF5-2B5A0F9A2056}" sibTransId="{DD0B023B-108D-4DC7-BF30-ECBA55FA60A0}"/>
    <dgm:cxn modelId="{0B514A58-9F30-474E-9528-4C376EB7E40F}" type="presOf" srcId="{EE1233E1-A0A0-47BC-88E4-8B87269F23DD}" destId="{AB03F33C-1D76-48EE-9DE2-A0701E9B094E}" srcOrd="0" destOrd="0" presId="urn:microsoft.com/office/officeart/2005/8/layout/hProcess9"/>
    <dgm:cxn modelId="{B7167B90-1A4B-4622-9743-03B45599B43F}" srcId="{BB3F33BC-69CD-45F9-A2C9-520B93391EDA}" destId="{EE1233E1-A0A0-47BC-88E4-8B87269F23DD}" srcOrd="1" destOrd="0" parTransId="{A956350E-7632-46FF-8B88-4C26A7B9C5B9}" sibTransId="{ABD6C7F8-6286-4EFE-A7EE-BB98B61054BB}"/>
    <dgm:cxn modelId="{A14E81F1-30CC-4626-BB95-D962CB01D893}" srcId="{BB3F33BC-69CD-45F9-A2C9-520B93391EDA}" destId="{10EB7C2E-EF74-4DE9-95B9-C64866D02A5F}" srcOrd="2" destOrd="0" parTransId="{18554C07-35E1-41BA-9793-153EBD371F11}" sibTransId="{1B15259C-EEB3-481A-B1D2-A5B09B42D89C}"/>
    <dgm:cxn modelId="{FEE5DF76-DF5A-4451-8C92-4D98C81902E4}" type="presParOf" srcId="{C9AD405F-0CC1-410E-A004-45485B9D27C3}" destId="{736D36D2-6A00-4C9B-8E00-E578561BD031}" srcOrd="0" destOrd="0" presId="urn:microsoft.com/office/officeart/2005/8/layout/hProcess9"/>
    <dgm:cxn modelId="{B0E5A75C-E148-44F9-BD3C-C753DA242ADC}" type="presParOf" srcId="{C9AD405F-0CC1-410E-A004-45485B9D27C3}" destId="{EF92AA54-FCAA-44EF-8DF3-F3EC56E056BB}" srcOrd="1" destOrd="0" presId="urn:microsoft.com/office/officeart/2005/8/layout/hProcess9"/>
    <dgm:cxn modelId="{278241A8-5923-48FE-B01B-9258B6D843EA}" type="presParOf" srcId="{EF92AA54-FCAA-44EF-8DF3-F3EC56E056BB}" destId="{10055323-2CF8-4273-A9CC-7FEA563B62FB}" srcOrd="0" destOrd="0" presId="urn:microsoft.com/office/officeart/2005/8/layout/hProcess9"/>
    <dgm:cxn modelId="{8F068118-1FE2-478E-8504-3F141EE4786C}" type="presParOf" srcId="{EF92AA54-FCAA-44EF-8DF3-F3EC56E056BB}" destId="{A5E487F5-9DC9-458D-9C51-6390C90656B2}" srcOrd="1" destOrd="0" presId="urn:microsoft.com/office/officeart/2005/8/layout/hProcess9"/>
    <dgm:cxn modelId="{3EE9EBB0-8305-4846-82DC-9D246BDD69E9}" type="presParOf" srcId="{EF92AA54-FCAA-44EF-8DF3-F3EC56E056BB}" destId="{AB03F33C-1D76-48EE-9DE2-A0701E9B094E}" srcOrd="2" destOrd="0" presId="urn:microsoft.com/office/officeart/2005/8/layout/hProcess9"/>
    <dgm:cxn modelId="{D2BC98CC-0CD6-4E1D-B44B-43DA95E00B10}" type="presParOf" srcId="{EF92AA54-FCAA-44EF-8DF3-F3EC56E056BB}" destId="{8E53F985-ED21-4830-9724-5EF630B7D65D}" srcOrd="3" destOrd="0" presId="urn:microsoft.com/office/officeart/2005/8/layout/hProcess9"/>
    <dgm:cxn modelId="{790D9F5E-4DDF-49CF-95C3-71FB01069E6A}" type="presParOf" srcId="{EF92AA54-FCAA-44EF-8DF3-F3EC56E056BB}" destId="{338FCCC2-F4B5-4B7D-9957-336A5B49161C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3F33BC-69CD-45F9-A2C9-520B93391EDA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1BA7CF2-0BDD-4504-AF34-271190A9EA9B}">
      <dgm:prSet phldrT="[Текст]" custT="1"/>
      <dgm:spPr/>
      <dgm:t>
        <a:bodyPr/>
        <a:lstStyle/>
        <a:p>
          <a:pPr algn="ctr"/>
          <a:r>
            <a:rPr lang="ru-RU" sz="330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семейные скандалы</a:t>
          </a:r>
          <a:endParaRPr lang="ru-RU" sz="3300" kern="1200" dirty="0"/>
        </a:p>
      </dgm:t>
    </dgm:pt>
    <dgm:pt modelId="{135EA17E-5189-4A3F-9FF5-2B5A0F9A2056}" type="parTrans" cxnId="{C2594D49-812D-4595-891C-AC851D849544}">
      <dgm:prSet/>
      <dgm:spPr/>
      <dgm:t>
        <a:bodyPr/>
        <a:lstStyle/>
        <a:p>
          <a:pPr algn="ctr"/>
          <a:endParaRPr lang="ru-RU"/>
        </a:p>
      </dgm:t>
    </dgm:pt>
    <dgm:pt modelId="{DD0B023B-108D-4DC7-BF30-ECBA55FA60A0}" type="sibTrans" cxnId="{C2594D49-812D-4595-891C-AC851D849544}">
      <dgm:prSet/>
      <dgm:spPr/>
      <dgm:t>
        <a:bodyPr/>
        <a:lstStyle/>
        <a:p>
          <a:pPr algn="ctr"/>
          <a:endParaRPr lang="ru-RU"/>
        </a:p>
      </dgm:t>
    </dgm:pt>
    <dgm:pt modelId="{5CC1DC3D-CFFF-442A-9A0D-444DA0229F27}">
      <dgm:prSet phldrT="[Текст]"/>
      <dgm:spPr/>
      <dgm:t>
        <a:bodyPr/>
        <a:lstStyle/>
        <a:p>
          <a:r>
            <a:rPr lang="ru-RU" dirty="0"/>
            <a:t>разговор на высоких тонах</a:t>
          </a:r>
        </a:p>
      </dgm:t>
    </dgm:pt>
    <dgm:pt modelId="{7A1FEAB3-B884-4D07-BB3B-B708B7F5D346}" type="parTrans" cxnId="{537DFCE9-9D6E-45D2-A5A7-6FA140A08237}">
      <dgm:prSet/>
      <dgm:spPr/>
      <dgm:t>
        <a:bodyPr/>
        <a:lstStyle/>
        <a:p>
          <a:endParaRPr lang="ru-RU"/>
        </a:p>
      </dgm:t>
    </dgm:pt>
    <dgm:pt modelId="{22D4512A-A087-4D26-B5F7-6320FAF8C994}" type="sibTrans" cxnId="{537DFCE9-9D6E-45D2-A5A7-6FA140A08237}">
      <dgm:prSet/>
      <dgm:spPr/>
      <dgm:t>
        <a:bodyPr/>
        <a:lstStyle/>
        <a:p>
          <a:endParaRPr lang="ru-RU"/>
        </a:p>
      </dgm:t>
    </dgm:pt>
    <dgm:pt modelId="{C9AD405F-0CC1-410E-A004-45485B9D27C3}" type="pres">
      <dgm:prSet presAssocID="{BB3F33BC-69CD-45F9-A2C9-520B93391EDA}" presName="CompostProcess" presStyleCnt="0">
        <dgm:presLayoutVars>
          <dgm:dir/>
          <dgm:resizeHandles val="exact"/>
        </dgm:presLayoutVars>
      </dgm:prSet>
      <dgm:spPr/>
    </dgm:pt>
    <dgm:pt modelId="{736D36D2-6A00-4C9B-8E00-E578561BD031}" type="pres">
      <dgm:prSet presAssocID="{BB3F33BC-69CD-45F9-A2C9-520B93391EDA}" presName="arrow" presStyleLbl="bgShp" presStyleIdx="0" presStyleCnt="1" custScaleX="46020" custLinFactNeighborX="19889"/>
      <dgm:spPr/>
    </dgm:pt>
    <dgm:pt modelId="{EF92AA54-FCAA-44EF-8DF3-F3EC56E056BB}" type="pres">
      <dgm:prSet presAssocID="{BB3F33BC-69CD-45F9-A2C9-520B93391EDA}" presName="linearProcess" presStyleCnt="0"/>
      <dgm:spPr/>
    </dgm:pt>
    <dgm:pt modelId="{10055323-2CF8-4273-A9CC-7FEA563B62FB}" type="pres">
      <dgm:prSet presAssocID="{D1BA7CF2-0BDD-4504-AF34-271190A9EA9B}" presName="textNode" presStyleLbl="node1" presStyleIdx="0" presStyleCnt="2" custScaleX="54023" custScaleY="91379" custLinFactX="-36156" custLinFactNeighborX="-100000" custLinFactNeighborY="5110">
        <dgm:presLayoutVars>
          <dgm:bulletEnabled val="1"/>
        </dgm:presLayoutVars>
      </dgm:prSet>
      <dgm:spPr/>
    </dgm:pt>
    <dgm:pt modelId="{A5E487F5-9DC9-458D-9C51-6390C90656B2}" type="pres">
      <dgm:prSet presAssocID="{DD0B023B-108D-4DC7-BF30-ECBA55FA60A0}" presName="sibTrans" presStyleCnt="0"/>
      <dgm:spPr/>
    </dgm:pt>
    <dgm:pt modelId="{F812715E-25E0-4D24-82F4-61DD5AC7AC71}" type="pres">
      <dgm:prSet presAssocID="{5CC1DC3D-CFFF-442A-9A0D-444DA0229F27}" presName="textNode" presStyleLbl="node1" presStyleIdx="1" presStyleCnt="2" custScaleX="54870" custScaleY="91379" custLinFactX="-4715" custLinFactNeighborX="-100000" custLinFactNeighborY="12126">
        <dgm:presLayoutVars>
          <dgm:bulletEnabled val="1"/>
        </dgm:presLayoutVars>
      </dgm:prSet>
      <dgm:spPr/>
    </dgm:pt>
  </dgm:ptLst>
  <dgm:cxnLst>
    <dgm:cxn modelId="{497C621E-EE46-4F66-B775-C0B67CCD9CB9}" type="presOf" srcId="{5CC1DC3D-CFFF-442A-9A0D-444DA0229F27}" destId="{F812715E-25E0-4D24-82F4-61DD5AC7AC71}" srcOrd="0" destOrd="0" presId="urn:microsoft.com/office/officeart/2005/8/layout/hProcess9"/>
    <dgm:cxn modelId="{C2594D49-812D-4595-891C-AC851D849544}" srcId="{BB3F33BC-69CD-45F9-A2C9-520B93391EDA}" destId="{D1BA7CF2-0BDD-4504-AF34-271190A9EA9B}" srcOrd="0" destOrd="0" parTransId="{135EA17E-5189-4A3F-9FF5-2B5A0F9A2056}" sibTransId="{DD0B023B-108D-4DC7-BF30-ECBA55FA60A0}"/>
    <dgm:cxn modelId="{6C4AD2A3-295D-41DD-8329-56D725A51A5C}" type="presOf" srcId="{D1BA7CF2-0BDD-4504-AF34-271190A9EA9B}" destId="{10055323-2CF8-4273-A9CC-7FEA563B62FB}" srcOrd="0" destOrd="0" presId="urn:microsoft.com/office/officeart/2005/8/layout/hProcess9"/>
    <dgm:cxn modelId="{537DFCE9-9D6E-45D2-A5A7-6FA140A08237}" srcId="{BB3F33BC-69CD-45F9-A2C9-520B93391EDA}" destId="{5CC1DC3D-CFFF-442A-9A0D-444DA0229F27}" srcOrd="1" destOrd="0" parTransId="{7A1FEAB3-B884-4D07-BB3B-B708B7F5D346}" sibTransId="{22D4512A-A087-4D26-B5F7-6320FAF8C994}"/>
    <dgm:cxn modelId="{29AB88F2-7D8F-4B08-AB85-65712918750F}" type="presOf" srcId="{BB3F33BC-69CD-45F9-A2C9-520B93391EDA}" destId="{C9AD405F-0CC1-410E-A004-45485B9D27C3}" srcOrd="0" destOrd="0" presId="urn:microsoft.com/office/officeart/2005/8/layout/hProcess9"/>
    <dgm:cxn modelId="{E096D233-0096-46A1-9E56-413D7FD1595F}" type="presParOf" srcId="{C9AD405F-0CC1-410E-A004-45485B9D27C3}" destId="{736D36D2-6A00-4C9B-8E00-E578561BD031}" srcOrd="0" destOrd="0" presId="urn:microsoft.com/office/officeart/2005/8/layout/hProcess9"/>
    <dgm:cxn modelId="{DE3B03FB-3C58-46F7-906C-260C5D3470D5}" type="presParOf" srcId="{C9AD405F-0CC1-410E-A004-45485B9D27C3}" destId="{EF92AA54-FCAA-44EF-8DF3-F3EC56E056BB}" srcOrd="1" destOrd="0" presId="urn:microsoft.com/office/officeart/2005/8/layout/hProcess9"/>
    <dgm:cxn modelId="{7E20FBE8-AD0E-4186-A6D6-30354DF57E2B}" type="presParOf" srcId="{EF92AA54-FCAA-44EF-8DF3-F3EC56E056BB}" destId="{10055323-2CF8-4273-A9CC-7FEA563B62FB}" srcOrd="0" destOrd="0" presId="urn:microsoft.com/office/officeart/2005/8/layout/hProcess9"/>
    <dgm:cxn modelId="{BA402102-20D0-444D-A9EF-083D78F7E78B}" type="presParOf" srcId="{EF92AA54-FCAA-44EF-8DF3-F3EC56E056BB}" destId="{A5E487F5-9DC9-458D-9C51-6390C90656B2}" srcOrd="1" destOrd="0" presId="urn:microsoft.com/office/officeart/2005/8/layout/hProcess9"/>
    <dgm:cxn modelId="{5615E7FD-DBEB-4933-8156-EDB5E12B1426}" type="presParOf" srcId="{EF92AA54-FCAA-44EF-8DF3-F3EC56E056BB}" destId="{F812715E-25E0-4D24-82F4-61DD5AC7AC71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010FC0-AD85-4628-9335-0B4F577E4661}" type="doc">
      <dgm:prSet loTypeId="urn:microsoft.com/office/officeart/2005/8/layout/chevron1" loCatId="process" qsTypeId="urn:microsoft.com/office/officeart/2005/8/quickstyle/simple3" qsCatId="simple" csTypeId="urn:microsoft.com/office/officeart/2005/8/colors/accent1_2" csCatId="accent1" phldr="1"/>
      <dgm:spPr/>
    </dgm:pt>
    <dgm:pt modelId="{B28CC662-55C5-472F-AEAF-024417378C29}">
      <dgm:prSet phldrT="[Текст]" custT="1"/>
      <dgm:spPr/>
      <dgm:t>
        <a:bodyPr/>
        <a:lstStyle/>
        <a:p>
          <a:r>
            <a:rPr lang="ru-RU" sz="2800" dirty="0"/>
            <a:t>функции</a:t>
          </a:r>
        </a:p>
      </dgm:t>
    </dgm:pt>
    <dgm:pt modelId="{6AF936D1-7EAA-48EA-891D-6B39C2252783}" type="parTrans" cxnId="{F555D6C3-5C94-405C-BD66-FE244FC74F52}">
      <dgm:prSet/>
      <dgm:spPr/>
      <dgm:t>
        <a:bodyPr/>
        <a:lstStyle/>
        <a:p>
          <a:endParaRPr lang="ru-RU"/>
        </a:p>
      </dgm:t>
    </dgm:pt>
    <dgm:pt modelId="{9D57C9EB-F720-4CA5-8179-AAF7B2553207}" type="sibTrans" cxnId="{F555D6C3-5C94-405C-BD66-FE244FC74F52}">
      <dgm:prSet/>
      <dgm:spPr/>
      <dgm:t>
        <a:bodyPr/>
        <a:lstStyle/>
        <a:p>
          <a:endParaRPr lang="ru-RU"/>
        </a:p>
      </dgm:t>
    </dgm:pt>
    <dgm:pt modelId="{4628E169-79EE-413B-9E36-E5C1AE0296EF}">
      <dgm:prSet phldrT="[Текст]" custT="1"/>
      <dgm:spPr/>
      <dgm:t>
        <a:bodyPr/>
        <a:lstStyle/>
        <a:p>
          <a:r>
            <a:rPr lang="ru-RU" sz="2800" dirty="0"/>
            <a:t>средства</a:t>
          </a:r>
        </a:p>
      </dgm:t>
    </dgm:pt>
    <dgm:pt modelId="{08E536A8-FFFF-4DA8-A2C3-A78626D1F761}" type="parTrans" cxnId="{78714DA2-7B3A-4425-B2C1-325D9E73CEC7}">
      <dgm:prSet/>
      <dgm:spPr/>
      <dgm:t>
        <a:bodyPr/>
        <a:lstStyle/>
        <a:p>
          <a:endParaRPr lang="ru-RU"/>
        </a:p>
      </dgm:t>
    </dgm:pt>
    <dgm:pt modelId="{A96A8ECF-6348-4BB2-97D6-ED9E0441C4D4}" type="sibTrans" cxnId="{78714DA2-7B3A-4425-B2C1-325D9E73CEC7}">
      <dgm:prSet/>
      <dgm:spPr/>
      <dgm:t>
        <a:bodyPr/>
        <a:lstStyle/>
        <a:p>
          <a:endParaRPr lang="ru-RU"/>
        </a:p>
      </dgm:t>
    </dgm:pt>
    <dgm:pt modelId="{83DBC4AF-396F-411E-A9D5-74B71D0DAEB7}" type="pres">
      <dgm:prSet presAssocID="{8A010FC0-AD85-4628-9335-0B4F577E4661}" presName="Name0" presStyleCnt="0">
        <dgm:presLayoutVars>
          <dgm:dir/>
          <dgm:animLvl val="lvl"/>
          <dgm:resizeHandles val="exact"/>
        </dgm:presLayoutVars>
      </dgm:prSet>
      <dgm:spPr/>
    </dgm:pt>
    <dgm:pt modelId="{682FC352-2AF2-4640-ABEB-68C2F39DE591}" type="pres">
      <dgm:prSet presAssocID="{B28CC662-55C5-472F-AEAF-024417378C29}" presName="parTxOnly" presStyleLbl="node1" presStyleIdx="0" presStyleCnt="2" custScaleY="95261">
        <dgm:presLayoutVars>
          <dgm:chMax val="0"/>
          <dgm:chPref val="0"/>
          <dgm:bulletEnabled val="1"/>
        </dgm:presLayoutVars>
      </dgm:prSet>
      <dgm:spPr/>
    </dgm:pt>
    <dgm:pt modelId="{3C885CBB-383C-433E-B6C4-FCF3BFE717E0}" type="pres">
      <dgm:prSet presAssocID="{9D57C9EB-F720-4CA5-8179-AAF7B2553207}" presName="parTxOnlySpace" presStyleCnt="0"/>
      <dgm:spPr/>
    </dgm:pt>
    <dgm:pt modelId="{E07C0496-36E2-4135-A544-6B381363A5FD}" type="pres">
      <dgm:prSet presAssocID="{4628E169-79EE-413B-9E36-E5C1AE0296EF}" presName="parTxOnly" presStyleLbl="node1" presStyleIdx="1" presStyleCnt="2" custScaleY="90747" custLinFactNeighborX="8086" custLinFactNeighborY="8086">
        <dgm:presLayoutVars>
          <dgm:chMax val="0"/>
          <dgm:chPref val="0"/>
          <dgm:bulletEnabled val="1"/>
        </dgm:presLayoutVars>
      </dgm:prSet>
      <dgm:spPr/>
    </dgm:pt>
  </dgm:ptLst>
  <dgm:cxnLst>
    <dgm:cxn modelId="{7185179E-3327-4DDB-A37F-51079B8BDD52}" type="presOf" srcId="{B28CC662-55C5-472F-AEAF-024417378C29}" destId="{682FC352-2AF2-4640-ABEB-68C2F39DE591}" srcOrd="0" destOrd="0" presId="urn:microsoft.com/office/officeart/2005/8/layout/chevron1"/>
    <dgm:cxn modelId="{78714DA2-7B3A-4425-B2C1-325D9E73CEC7}" srcId="{8A010FC0-AD85-4628-9335-0B4F577E4661}" destId="{4628E169-79EE-413B-9E36-E5C1AE0296EF}" srcOrd="1" destOrd="0" parTransId="{08E536A8-FFFF-4DA8-A2C3-A78626D1F761}" sibTransId="{A96A8ECF-6348-4BB2-97D6-ED9E0441C4D4}"/>
    <dgm:cxn modelId="{EB3BD0B7-1AB5-42AD-A82F-49E1EBBD63E1}" type="presOf" srcId="{4628E169-79EE-413B-9E36-E5C1AE0296EF}" destId="{E07C0496-36E2-4135-A544-6B381363A5FD}" srcOrd="0" destOrd="0" presId="urn:microsoft.com/office/officeart/2005/8/layout/chevron1"/>
    <dgm:cxn modelId="{F555D6C3-5C94-405C-BD66-FE244FC74F52}" srcId="{8A010FC0-AD85-4628-9335-0B4F577E4661}" destId="{B28CC662-55C5-472F-AEAF-024417378C29}" srcOrd="0" destOrd="0" parTransId="{6AF936D1-7EAA-48EA-891D-6B39C2252783}" sibTransId="{9D57C9EB-F720-4CA5-8179-AAF7B2553207}"/>
    <dgm:cxn modelId="{C93C38D6-91D4-4895-9F3A-97016AD22314}" type="presOf" srcId="{8A010FC0-AD85-4628-9335-0B4F577E4661}" destId="{83DBC4AF-396F-411E-A9D5-74B71D0DAEB7}" srcOrd="0" destOrd="0" presId="urn:microsoft.com/office/officeart/2005/8/layout/chevron1"/>
    <dgm:cxn modelId="{57D50FAC-BF64-4726-9325-B570D89F4E05}" type="presParOf" srcId="{83DBC4AF-396F-411E-A9D5-74B71D0DAEB7}" destId="{682FC352-2AF2-4640-ABEB-68C2F39DE591}" srcOrd="0" destOrd="0" presId="urn:microsoft.com/office/officeart/2005/8/layout/chevron1"/>
    <dgm:cxn modelId="{32D2E06F-9A48-4561-857A-853D2C9E2C95}" type="presParOf" srcId="{83DBC4AF-396F-411E-A9D5-74B71D0DAEB7}" destId="{3C885CBB-383C-433E-B6C4-FCF3BFE717E0}" srcOrd="1" destOrd="0" presId="urn:microsoft.com/office/officeart/2005/8/layout/chevron1"/>
    <dgm:cxn modelId="{7482EB7F-132F-450F-86CC-3984AA842DE0}" type="presParOf" srcId="{83DBC4AF-396F-411E-A9D5-74B71D0DAEB7}" destId="{E07C0496-36E2-4135-A544-6B381363A5FD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010FC0-AD85-4628-9335-0B4F577E4661}" type="doc">
      <dgm:prSet loTypeId="urn:microsoft.com/office/officeart/2005/8/layout/chevron1" loCatId="process" qsTypeId="urn:microsoft.com/office/officeart/2005/8/quickstyle/simple3" qsCatId="simple" csTypeId="urn:microsoft.com/office/officeart/2005/8/colors/accent1_2" csCatId="accent1" phldr="1"/>
      <dgm:spPr/>
    </dgm:pt>
    <dgm:pt modelId="{B28CC662-55C5-472F-AEAF-024417378C29}">
      <dgm:prSet phldrT="[Текст]"/>
      <dgm:spPr/>
      <dgm:t>
        <a:bodyPr/>
        <a:lstStyle/>
        <a:p>
          <a:r>
            <a:rPr lang="ru-RU" dirty="0"/>
            <a:t>обязанности</a:t>
          </a:r>
        </a:p>
      </dgm:t>
    </dgm:pt>
    <dgm:pt modelId="{6AF936D1-7EAA-48EA-891D-6B39C2252783}" type="parTrans" cxnId="{F555D6C3-5C94-405C-BD66-FE244FC74F52}">
      <dgm:prSet/>
      <dgm:spPr/>
      <dgm:t>
        <a:bodyPr/>
        <a:lstStyle/>
        <a:p>
          <a:endParaRPr lang="ru-RU"/>
        </a:p>
      </dgm:t>
    </dgm:pt>
    <dgm:pt modelId="{9D57C9EB-F720-4CA5-8179-AAF7B2553207}" type="sibTrans" cxnId="{F555D6C3-5C94-405C-BD66-FE244FC74F52}">
      <dgm:prSet/>
      <dgm:spPr/>
      <dgm:t>
        <a:bodyPr/>
        <a:lstStyle/>
        <a:p>
          <a:endParaRPr lang="ru-RU"/>
        </a:p>
      </dgm:t>
    </dgm:pt>
    <dgm:pt modelId="{4628E169-79EE-413B-9E36-E5C1AE0296EF}">
      <dgm:prSet phldrT="[Текст]"/>
      <dgm:spPr/>
      <dgm:t>
        <a:bodyPr/>
        <a:lstStyle/>
        <a:p>
          <a:r>
            <a:rPr lang="ru-RU" dirty="0"/>
            <a:t>права</a:t>
          </a:r>
        </a:p>
      </dgm:t>
    </dgm:pt>
    <dgm:pt modelId="{08E536A8-FFFF-4DA8-A2C3-A78626D1F761}" type="parTrans" cxnId="{78714DA2-7B3A-4425-B2C1-325D9E73CEC7}">
      <dgm:prSet/>
      <dgm:spPr/>
      <dgm:t>
        <a:bodyPr/>
        <a:lstStyle/>
        <a:p>
          <a:endParaRPr lang="ru-RU"/>
        </a:p>
      </dgm:t>
    </dgm:pt>
    <dgm:pt modelId="{A96A8ECF-6348-4BB2-97D6-ED9E0441C4D4}" type="sibTrans" cxnId="{78714DA2-7B3A-4425-B2C1-325D9E73CEC7}">
      <dgm:prSet/>
      <dgm:spPr/>
      <dgm:t>
        <a:bodyPr/>
        <a:lstStyle/>
        <a:p>
          <a:endParaRPr lang="ru-RU"/>
        </a:p>
      </dgm:t>
    </dgm:pt>
    <dgm:pt modelId="{83DBC4AF-396F-411E-A9D5-74B71D0DAEB7}" type="pres">
      <dgm:prSet presAssocID="{8A010FC0-AD85-4628-9335-0B4F577E4661}" presName="Name0" presStyleCnt="0">
        <dgm:presLayoutVars>
          <dgm:dir/>
          <dgm:animLvl val="lvl"/>
          <dgm:resizeHandles val="exact"/>
        </dgm:presLayoutVars>
      </dgm:prSet>
      <dgm:spPr/>
    </dgm:pt>
    <dgm:pt modelId="{682FC352-2AF2-4640-ABEB-68C2F39DE591}" type="pres">
      <dgm:prSet presAssocID="{B28CC662-55C5-472F-AEAF-024417378C29}" presName="parTxOnly" presStyleLbl="node1" presStyleIdx="0" presStyleCnt="2" custScaleY="87147" custLinFactNeighborX="-50000" custLinFactNeighborY="8249">
        <dgm:presLayoutVars>
          <dgm:chMax val="0"/>
          <dgm:chPref val="0"/>
          <dgm:bulletEnabled val="1"/>
        </dgm:presLayoutVars>
      </dgm:prSet>
      <dgm:spPr/>
    </dgm:pt>
    <dgm:pt modelId="{3C885CBB-383C-433E-B6C4-FCF3BFE717E0}" type="pres">
      <dgm:prSet presAssocID="{9D57C9EB-F720-4CA5-8179-AAF7B2553207}" presName="parTxOnlySpace" presStyleCnt="0"/>
      <dgm:spPr/>
    </dgm:pt>
    <dgm:pt modelId="{E07C0496-36E2-4135-A544-6B381363A5FD}" type="pres">
      <dgm:prSet presAssocID="{4628E169-79EE-413B-9E36-E5C1AE0296EF}" presName="parTxOnly" presStyleLbl="node1" presStyleIdx="1" presStyleCnt="2" custScaleY="87147" custLinFactNeighborX="8086" custLinFactNeighborY="8086">
        <dgm:presLayoutVars>
          <dgm:chMax val="0"/>
          <dgm:chPref val="0"/>
          <dgm:bulletEnabled val="1"/>
        </dgm:presLayoutVars>
      </dgm:prSet>
      <dgm:spPr/>
    </dgm:pt>
  </dgm:ptLst>
  <dgm:cxnLst>
    <dgm:cxn modelId="{CC08512B-BB2A-4EC1-A03B-D2861C673D2C}" type="presOf" srcId="{4628E169-79EE-413B-9E36-E5C1AE0296EF}" destId="{E07C0496-36E2-4135-A544-6B381363A5FD}" srcOrd="0" destOrd="0" presId="urn:microsoft.com/office/officeart/2005/8/layout/chevron1"/>
    <dgm:cxn modelId="{2B4B4C54-9983-40DC-809E-3EF28681DEEA}" type="presOf" srcId="{B28CC662-55C5-472F-AEAF-024417378C29}" destId="{682FC352-2AF2-4640-ABEB-68C2F39DE591}" srcOrd="0" destOrd="0" presId="urn:microsoft.com/office/officeart/2005/8/layout/chevron1"/>
    <dgm:cxn modelId="{78714DA2-7B3A-4425-B2C1-325D9E73CEC7}" srcId="{8A010FC0-AD85-4628-9335-0B4F577E4661}" destId="{4628E169-79EE-413B-9E36-E5C1AE0296EF}" srcOrd="1" destOrd="0" parTransId="{08E536A8-FFFF-4DA8-A2C3-A78626D1F761}" sibTransId="{A96A8ECF-6348-4BB2-97D6-ED9E0441C4D4}"/>
    <dgm:cxn modelId="{F555D6C3-5C94-405C-BD66-FE244FC74F52}" srcId="{8A010FC0-AD85-4628-9335-0B4F577E4661}" destId="{B28CC662-55C5-472F-AEAF-024417378C29}" srcOrd="0" destOrd="0" parTransId="{6AF936D1-7EAA-48EA-891D-6B39C2252783}" sibTransId="{9D57C9EB-F720-4CA5-8179-AAF7B2553207}"/>
    <dgm:cxn modelId="{C8A9BDCE-FA6C-4381-BE7C-0CA7DA9CDDA2}" type="presOf" srcId="{8A010FC0-AD85-4628-9335-0B4F577E4661}" destId="{83DBC4AF-396F-411E-A9D5-74B71D0DAEB7}" srcOrd="0" destOrd="0" presId="urn:microsoft.com/office/officeart/2005/8/layout/chevron1"/>
    <dgm:cxn modelId="{48B5A8F3-4FBF-4786-9DD2-01567FDBDE2E}" type="presParOf" srcId="{83DBC4AF-396F-411E-A9D5-74B71D0DAEB7}" destId="{682FC352-2AF2-4640-ABEB-68C2F39DE591}" srcOrd="0" destOrd="0" presId="urn:microsoft.com/office/officeart/2005/8/layout/chevron1"/>
    <dgm:cxn modelId="{B2E1710E-D5BC-4131-A6E5-1B0A4B1550C0}" type="presParOf" srcId="{83DBC4AF-396F-411E-A9D5-74B71D0DAEB7}" destId="{3C885CBB-383C-433E-B6C4-FCF3BFE717E0}" srcOrd="1" destOrd="0" presId="urn:microsoft.com/office/officeart/2005/8/layout/chevron1"/>
    <dgm:cxn modelId="{FE1BD84F-9007-4B3E-BF06-10186B1B9A86}" type="presParOf" srcId="{83DBC4AF-396F-411E-A9D5-74B71D0DAEB7}" destId="{E07C0496-36E2-4135-A544-6B381363A5FD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A010FC0-AD85-4628-9335-0B4F577E4661}" type="doc">
      <dgm:prSet loTypeId="urn:microsoft.com/office/officeart/2005/8/layout/chevron1" loCatId="process" qsTypeId="urn:microsoft.com/office/officeart/2005/8/quickstyle/simple3" qsCatId="simple" csTypeId="urn:microsoft.com/office/officeart/2005/8/colors/accent1_2" csCatId="accent1" phldr="1"/>
      <dgm:spPr/>
    </dgm:pt>
    <dgm:pt modelId="{B28CC662-55C5-472F-AEAF-024417378C29}">
      <dgm:prSet phldrT="[Текст]" custT="1"/>
      <dgm:spPr/>
      <dgm:t>
        <a:bodyPr/>
        <a:lstStyle/>
        <a:p>
          <a:r>
            <a:rPr lang="ru-RU" sz="2800" dirty="0"/>
            <a:t>ответствен-</a:t>
          </a:r>
        </a:p>
        <a:p>
          <a:r>
            <a:rPr lang="ru-RU" sz="2800" dirty="0" err="1"/>
            <a:t>ность</a:t>
          </a:r>
          <a:endParaRPr lang="ru-RU" sz="2800" dirty="0"/>
        </a:p>
      </dgm:t>
    </dgm:pt>
    <dgm:pt modelId="{6AF936D1-7EAA-48EA-891D-6B39C2252783}" type="parTrans" cxnId="{F555D6C3-5C94-405C-BD66-FE244FC74F52}">
      <dgm:prSet/>
      <dgm:spPr/>
      <dgm:t>
        <a:bodyPr/>
        <a:lstStyle/>
        <a:p>
          <a:endParaRPr lang="ru-RU"/>
        </a:p>
      </dgm:t>
    </dgm:pt>
    <dgm:pt modelId="{9D57C9EB-F720-4CA5-8179-AAF7B2553207}" type="sibTrans" cxnId="{F555D6C3-5C94-405C-BD66-FE244FC74F52}">
      <dgm:prSet/>
      <dgm:spPr/>
      <dgm:t>
        <a:bodyPr/>
        <a:lstStyle/>
        <a:p>
          <a:endParaRPr lang="ru-RU"/>
        </a:p>
      </dgm:t>
    </dgm:pt>
    <dgm:pt modelId="{4628E169-79EE-413B-9E36-E5C1AE0296EF}">
      <dgm:prSet phldrT="[Текст]" custT="1"/>
      <dgm:spPr/>
      <dgm:t>
        <a:bodyPr/>
        <a:lstStyle/>
        <a:p>
          <a:r>
            <a:rPr lang="ru-RU" sz="2800" dirty="0"/>
            <a:t>власть</a:t>
          </a:r>
        </a:p>
      </dgm:t>
    </dgm:pt>
    <dgm:pt modelId="{08E536A8-FFFF-4DA8-A2C3-A78626D1F761}" type="parTrans" cxnId="{78714DA2-7B3A-4425-B2C1-325D9E73CEC7}">
      <dgm:prSet/>
      <dgm:spPr/>
      <dgm:t>
        <a:bodyPr/>
        <a:lstStyle/>
        <a:p>
          <a:endParaRPr lang="ru-RU"/>
        </a:p>
      </dgm:t>
    </dgm:pt>
    <dgm:pt modelId="{A96A8ECF-6348-4BB2-97D6-ED9E0441C4D4}" type="sibTrans" cxnId="{78714DA2-7B3A-4425-B2C1-325D9E73CEC7}">
      <dgm:prSet/>
      <dgm:spPr/>
      <dgm:t>
        <a:bodyPr/>
        <a:lstStyle/>
        <a:p>
          <a:endParaRPr lang="ru-RU"/>
        </a:p>
      </dgm:t>
    </dgm:pt>
    <dgm:pt modelId="{83DBC4AF-396F-411E-A9D5-74B71D0DAEB7}" type="pres">
      <dgm:prSet presAssocID="{8A010FC0-AD85-4628-9335-0B4F577E4661}" presName="Name0" presStyleCnt="0">
        <dgm:presLayoutVars>
          <dgm:dir/>
          <dgm:animLvl val="lvl"/>
          <dgm:resizeHandles val="exact"/>
        </dgm:presLayoutVars>
      </dgm:prSet>
      <dgm:spPr/>
    </dgm:pt>
    <dgm:pt modelId="{682FC352-2AF2-4640-ABEB-68C2F39DE591}" type="pres">
      <dgm:prSet presAssocID="{B28CC662-55C5-472F-AEAF-024417378C29}" presName="parTxOnly" presStyleLbl="node1" presStyleIdx="0" presStyleCnt="2" custScaleY="87147" custLinFactNeighborX="-50000" custLinFactNeighborY="8249">
        <dgm:presLayoutVars>
          <dgm:chMax val="0"/>
          <dgm:chPref val="0"/>
          <dgm:bulletEnabled val="1"/>
        </dgm:presLayoutVars>
      </dgm:prSet>
      <dgm:spPr/>
    </dgm:pt>
    <dgm:pt modelId="{3C885CBB-383C-433E-B6C4-FCF3BFE717E0}" type="pres">
      <dgm:prSet presAssocID="{9D57C9EB-F720-4CA5-8179-AAF7B2553207}" presName="parTxOnlySpace" presStyleCnt="0"/>
      <dgm:spPr/>
    </dgm:pt>
    <dgm:pt modelId="{E07C0496-36E2-4135-A544-6B381363A5FD}" type="pres">
      <dgm:prSet presAssocID="{4628E169-79EE-413B-9E36-E5C1AE0296EF}" presName="parTxOnly" presStyleLbl="node1" presStyleIdx="1" presStyleCnt="2" custScaleY="87147" custLinFactNeighborX="8086" custLinFactNeighborY="8086">
        <dgm:presLayoutVars>
          <dgm:chMax val="0"/>
          <dgm:chPref val="0"/>
          <dgm:bulletEnabled val="1"/>
        </dgm:presLayoutVars>
      </dgm:prSet>
      <dgm:spPr/>
    </dgm:pt>
  </dgm:ptLst>
  <dgm:cxnLst>
    <dgm:cxn modelId="{9C32C52B-65C7-4959-9903-4A3AE7CA84FA}" type="presOf" srcId="{4628E169-79EE-413B-9E36-E5C1AE0296EF}" destId="{E07C0496-36E2-4135-A544-6B381363A5FD}" srcOrd="0" destOrd="0" presId="urn:microsoft.com/office/officeart/2005/8/layout/chevron1"/>
    <dgm:cxn modelId="{4B75F930-E025-4D4D-B408-698A604E12F0}" type="presOf" srcId="{8A010FC0-AD85-4628-9335-0B4F577E4661}" destId="{83DBC4AF-396F-411E-A9D5-74B71D0DAEB7}" srcOrd="0" destOrd="0" presId="urn:microsoft.com/office/officeart/2005/8/layout/chevron1"/>
    <dgm:cxn modelId="{78714DA2-7B3A-4425-B2C1-325D9E73CEC7}" srcId="{8A010FC0-AD85-4628-9335-0B4F577E4661}" destId="{4628E169-79EE-413B-9E36-E5C1AE0296EF}" srcOrd="1" destOrd="0" parTransId="{08E536A8-FFFF-4DA8-A2C3-A78626D1F761}" sibTransId="{A96A8ECF-6348-4BB2-97D6-ED9E0441C4D4}"/>
    <dgm:cxn modelId="{F555D6C3-5C94-405C-BD66-FE244FC74F52}" srcId="{8A010FC0-AD85-4628-9335-0B4F577E4661}" destId="{B28CC662-55C5-472F-AEAF-024417378C29}" srcOrd="0" destOrd="0" parTransId="{6AF936D1-7EAA-48EA-891D-6B39C2252783}" sibTransId="{9D57C9EB-F720-4CA5-8179-AAF7B2553207}"/>
    <dgm:cxn modelId="{BDAD02DF-EDE1-49D0-81C3-D7036C768495}" type="presOf" srcId="{B28CC662-55C5-472F-AEAF-024417378C29}" destId="{682FC352-2AF2-4640-ABEB-68C2F39DE591}" srcOrd="0" destOrd="0" presId="urn:microsoft.com/office/officeart/2005/8/layout/chevron1"/>
    <dgm:cxn modelId="{2527C04D-6B88-4D24-9943-24D96418D5E7}" type="presParOf" srcId="{83DBC4AF-396F-411E-A9D5-74B71D0DAEB7}" destId="{682FC352-2AF2-4640-ABEB-68C2F39DE591}" srcOrd="0" destOrd="0" presId="urn:microsoft.com/office/officeart/2005/8/layout/chevron1"/>
    <dgm:cxn modelId="{9722605A-5675-40BF-9559-9A6546193374}" type="presParOf" srcId="{83DBC4AF-396F-411E-A9D5-74B71D0DAEB7}" destId="{3C885CBB-383C-433E-B6C4-FCF3BFE717E0}" srcOrd="1" destOrd="0" presId="urn:microsoft.com/office/officeart/2005/8/layout/chevron1"/>
    <dgm:cxn modelId="{5F3AF073-490B-49E8-9220-457D8C033759}" type="presParOf" srcId="{83DBC4AF-396F-411E-A9D5-74B71D0DAEB7}" destId="{E07C0496-36E2-4135-A544-6B381363A5FD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DF381F-6822-4D65-8873-EF9399584634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F3C8B-30C8-4A87-9866-5DE31FBBA80C}">
      <dgm:prSet phldrT="[Текст]"/>
      <dgm:spPr/>
      <dgm:t>
        <a:bodyPr/>
        <a:lstStyle/>
        <a:p>
          <a:r>
            <a:rPr lang="ru-RU" b="1" dirty="0">
              <a:solidFill>
                <a:schemeClr val="accent3">
                  <a:lumMod val="75000"/>
                </a:schemeClr>
              </a:solidFill>
            </a:rPr>
            <a:t>понимание</a:t>
          </a:r>
        </a:p>
        <a:p>
          <a:r>
            <a:rPr lang="ru-RU" b="1" dirty="0">
              <a:solidFill>
                <a:schemeClr val="accent3">
                  <a:lumMod val="75000"/>
                </a:schemeClr>
              </a:solidFill>
            </a:rPr>
            <a:t>и</a:t>
          </a:r>
        </a:p>
        <a:p>
          <a:r>
            <a:rPr lang="ru-RU" b="1" dirty="0">
              <a:solidFill>
                <a:schemeClr val="accent3">
                  <a:lumMod val="75000"/>
                </a:schemeClr>
              </a:solidFill>
            </a:rPr>
            <a:t>соблюдение</a:t>
          </a:r>
        </a:p>
      </dgm:t>
    </dgm:pt>
    <dgm:pt modelId="{033E9D31-82F3-4E82-BDCC-CDC15CD98D8A}" type="parTrans" cxnId="{85CEC5D5-FE07-4F03-B6E5-A5D15F8F52D3}">
      <dgm:prSet/>
      <dgm:spPr/>
      <dgm:t>
        <a:bodyPr/>
        <a:lstStyle/>
        <a:p>
          <a:endParaRPr lang="ru-RU"/>
        </a:p>
      </dgm:t>
    </dgm:pt>
    <dgm:pt modelId="{33EE9DD3-3DD3-4E7C-9406-52A21806B74C}" type="sibTrans" cxnId="{85CEC5D5-FE07-4F03-B6E5-A5D15F8F52D3}">
      <dgm:prSet/>
      <dgm:spPr/>
      <dgm:t>
        <a:bodyPr/>
        <a:lstStyle/>
        <a:p>
          <a:endParaRPr lang="ru-RU"/>
        </a:p>
      </dgm:t>
    </dgm:pt>
    <dgm:pt modelId="{799777D1-18B2-472D-B1A0-DA5734F5E1C6}">
      <dgm:prSet phldrT="[Текст]"/>
      <dgm:spPr/>
      <dgm:t>
        <a:bodyPr/>
        <a:lstStyle/>
        <a:p>
          <a:r>
            <a:rPr lang="ru-RU" dirty="0"/>
            <a:t>рабочих функций</a:t>
          </a:r>
        </a:p>
      </dgm:t>
    </dgm:pt>
    <dgm:pt modelId="{250EFF3A-227C-4AD3-96D7-65F9925ED149}" type="parTrans" cxnId="{B791E886-D69E-45D0-A0FC-594A7C96A441}">
      <dgm:prSet/>
      <dgm:spPr/>
      <dgm:t>
        <a:bodyPr/>
        <a:lstStyle/>
        <a:p>
          <a:endParaRPr lang="ru-RU"/>
        </a:p>
      </dgm:t>
    </dgm:pt>
    <dgm:pt modelId="{AC490F6E-BA86-49B0-8F9A-6A734EC5F088}" type="sibTrans" cxnId="{B791E886-D69E-45D0-A0FC-594A7C96A441}">
      <dgm:prSet/>
      <dgm:spPr/>
      <dgm:t>
        <a:bodyPr/>
        <a:lstStyle/>
        <a:p>
          <a:endParaRPr lang="ru-RU"/>
        </a:p>
      </dgm:t>
    </dgm:pt>
    <dgm:pt modelId="{24DAFB6C-FA18-4015-B7D7-8BC179300782}">
      <dgm:prSet phldrT="[Текст]"/>
      <dgm:spPr/>
      <dgm:t>
        <a:bodyPr/>
        <a:lstStyle/>
        <a:p>
          <a:r>
            <a:rPr lang="ru-RU" dirty="0"/>
            <a:t>взаимных прав</a:t>
          </a:r>
        </a:p>
      </dgm:t>
    </dgm:pt>
    <dgm:pt modelId="{DB43293C-DE7D-4F31-8433-C5A6AC42DD41}" type="parTrans" cxnId="{DB059E02-7724-4CA4-9D3D-E18F9C0865AE}">
      <dgm:prSet/>
      <dgm:spPr/>
      <dgm:t>
        <a:bodyPr/>
        <a:lstStyle/>
        <a:p>
          <a:endParaRPr lang="ru-RU"/>
        </a:p>
      </dgm:t>
    </dgm:pt>
    <dgm:pt modelId="{2EDE4FDD-4F1E-41F2-B5C3-FE44FA75B5AE}" type="sibTrans" cxnId="{DB059E02-7724-4CA4-9D3D-E18F9C0865AE}">
      <dgm:prSet/>
      <dgm:spPr/>
      <dgm:t>
        <a:bodyPr/>
        <a:lstStyle/>
        <a:p>
          <a:endParaRPr lang="ru-RU"/>
        </a:p>
      </dgm:t>
    </dgm:pt>
    <dgm:pt modelId="{C41C0FFD-8C84-4312-B7E0-08B4A0EB7A70}">
      <dgm:prSet phldrT="[Текст]"/>
      <dgm:spPr/>
      <dgm:t>
        <a:bodyPr/>
        <a:lstStyle/>
        <a:p>
          <a:r>
            <a:rPr lang="ru-RU" dirty="0"/>
            <a:t>особенностей</a:t>
          </a:r>
        </a:p>
      </dgm:t>
    </dgm:pt>
    <dgm:pt modelId="{DCFA1202-3555-4269-90A2-1C58C9CE0ACA}" type="parTrans" cxnId="{5926E3D0-E04C-4792-9626-55A9017E709A}">
      <dgm:prSet/>
      <dgm:spPr/>
      <dgm:t>
        <a:bodyPr/>
        <a:lstStyle/>
        <a:p>
          <a:endParaRPr lang="ru-RU"/>
        </a:p>
      </dgm:t>
    </dgm:pt>
    <dgm:pt modelId="{53441BAA-97FF-42E3-84B7-4B578CFE5264}" type="sibTrans" cxnId="{5926E3D0-E04C-4792-9626-55A9017E709A}">
      <dgm:prSet/>
      <dgm:spPr/>
      <dgm:t>
        <a:bodyPr/>
        <a:lstStyle/>
        <a:p>
          <a:endParaRPr lang="ru-RU"/>
        </a:p>
      </dgm:t>
    </dgm:pt>
    <dgm:pt modelId="{AF1DFB1D-4831-4D1F-8F10-B37DFDC519D7}">
      <dgm:prSet phldrT="[Текст]"/>
      <dgm:spPr/>
      <dgm:t>
        <a:bodyPr/>
        <a:lstStyle/>
        <a:p>
          <a:r>
            <a:rPr lang="ru-RU" dirty="0"/>
            <a:t>средств</a:t>
          </a:r>
        </a:p>
      </dgm:t>
    </dgm:pt>
    <dgm:pt modelId="{1FFAEBC9-9D43-4F48-91DB-BAD3E6FEBBA1}" type="parTrans" cxnId="{6A2CCBAA-BC0F-48A8-A719-9FACE8EC5DB9}">
      <dgm:prSet/>
      <dgm:spPr/>
      <dgm:t>
        <a:bodyPr/>
        <a:lstStyle/>
        <a:p>
          <a:endParaRPr lang="ru-RU"/>
        </a:p>
      </dgm:t>
    </dgm:pt>
    <dgm:pt modelId="{94A5A7D2-4AB8-4A3B-AAA4-715B336BEE62}" type="sibTrans" cxnId="{6A2CCBAA-BC0F-48A8-A719-9FACE8EC5DB9}">
      <dgm:prSet/>
      <dgm:spPr/>
      <dgm:t>
        <a:bodyPr/>
        <a:lstStyle/>
        <a:p>
          <a:endParaRPr lang="ru-RU"/>
        </a:p>
      </dgm:t>
    </dgm:pt>
    <dgm:pt modelId="{79971468-0EFA-4914-A4FE-B67138F71554}">
      <dgm:prSet phldrT="[Текст]" custRadScaleRad="85026" custRadScaleInc="-41080"/>
      <dgm:spPr/>
      <dgm:t>
        <a:bodyPr/>
        <a:lstStyle/>
        <a:p>
          <a:endParaRPr lang="ru-RU"/>
        </a:p>
      </dgm:t>
    </dgm:pt>
    <dgm:pt modelId="{DEBE34CB-9B6A-4B19-A47A-E66216433841}" type="parTrans" cxnId="{01439EF8-22BC-4989-BEAA-E0AAA417ABF2}">
      <dgm:prSet/>
      <dgm:spPr/>
      <dgm:t>
        <a:bodyPr/>
        <a:lstStyle/>
        <a:p>
          <a:endParaRPr lang="ru-RU"/>
        </a:p>
      </dgm:t>
    </dgm:pt>
    <dgm:pt modelId="{9FE130DA-189A-4E46-BB25-BB35E9C1B0EB}" type="sibTrans" cxnId="{01439EF8-22BC-4989-BEAA-E0AAA417ABF2}">
      <dgm:prSet/>
      <dgm:spPr/>
      <dgm:t>
        <a:bodyPr/>
        <a:lstStyle/>
        <a:p>
          <a:endParaRPr lang="ru-RU"/>
        </a:p>
      </dgm:t>
    </dgm:pt>
    <dgm:pt modelId="{222C7537-8DFD-441F-A423-BC0670AE2E0C}">
      <dgm:prSet phldrT="[Текст]"/>
      <dgm:spPr/>
      <dgm:t>
        <a:bodyPr/>
        <a:lstStyle/>
        <a:p>
          <a:r>
            <a:rPr lang="ru-RU" dirty="0"/>
            <a:t> ответственности</a:t>
          </a:r>
        </a:p>
      </dgm:t>
    </dgm:pt>
    <dgm:pt modelId="{AA493902-AF89-476B-B474-A11E2BCEEA85}" type="parTrans" cxnId="{E757FF96-D5A3-4E7D-AA2E-952FF48096B2}">
      <dgm:prSet/>
      <dgm:spPr/>
      <dgm:t>
        <a:bodyPr/>
        <a:lstStyle/>
        <a:p>
          <a:endParaRPr lang="ru-RU"/>
        </a:p>
      </dgm:t>
    </dgm:pt>
    <dgm:pt modelId="{C47CDF60-87DF-4A90-A384-1C7666216E93}" type="sibTrans" cxnId="{E757FF96-D5A3-4E7D-AA2E-952FF48096B2}">
      <dgm:prSet/>
      <dgm:spPr/>
      <dgm:t>
        <a:bodyPr/>
        <a:lstStyle/>
        <a:p>
          <a:endParaRPr lang="ru-RU"/>
        </a:p>
      </dgm:t>
    </dgm:pt>
    <dgm:pt modelId="{CE99BFD2-6286-4E7C-9530-B08CEAFEA839}">
      <dgm:prSet phldrT="[Текст]"/>
      <dgm:spPr/>
      <dgm:t>
        <a:bodyPr/>
        <a:lstStyle/>
        <a:p>
          <a:r>
            <a:rPr lang="ru-RU" dirty="0"/>
            <a:t>власти</a:t>
          </a:r>
        </a:p>
      </dgm:t>
    </dgm:pt>
    <dgm:pt modelId="{E885A5B7-DBDC-495C-AABB-C75428694D60}" type="parTrans" cxnId="{3EDB93C3-935A-4A02-A3FE-F5F859419244}">
      <dgm:prSet/>
      <dgm:spPr/>
      <dgm:t>
        <a:bodyPr/>
        <a:lstStyle/>
        <a:p>
          <a:endParaRPr lang="ru-RU"/>
        </a:p>
      </dgm:t>
    </dgm:pt>
    <dgm:pt modelId="{B6565D28-B723-4203-B9B8-8F93815E2CCB}" type="sibTrans" cxnId="{3EDB93C3-935A-4A02-A3FE-F5F859419244}">
      <dgm:prSet/>
      <dgm:spPr/>
      <dgm:t>
        <a:bodyPr/>
        <a:lstStyle/>
        <a:p>
          <a:endParaRPr lang="ru-RU"/>
        </a:p>
      </dgm:t>
    </dgm:pt>
    <dgm:pt modelId="{863C7428-9ACB-48CD-913B-4FF762787987}" type="pres">
      <dgm:prSet presAssocID="{71DF381F-6822-4D65-8873-EF939958463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9A5E0750-8487-457D-BAF5-72F702A239AD}" type="pres">
      <dgm:prSet presAssocID="{2EBF3C8B-30C8-4A87-9866-5DE31FBBA80C}" presName="singleCycle" presStyleCnt="0"/>
      <dgm:spPr/>
    </dgm:pt>
    <dgm:pt modelId="{C3D27B5E-4853-4834-8998-5594FCEC19D6}" type="pres">
      <dgm:prSet presAssocID="{2EBF3C8B-30C8-4A87-9866-5DE31FBBA80C}" presName="singleCenter" presStyleLbl="node1" presStyleIdx="0" presStyleCnt="7" custLinFactNeighborY="-16052">
        <dgm:presLayoutVars>
          <dgm:chMax val="7"/>
          <dgm:chPref val="7"/>
        </dgm:presLayoutVars>
      </dgm:prSet>
      <dgm:spPr/>
    </dgm:pt>
    <dgm:pt modelId="{CBA9CC21-406A-4BEE-B4BC-87F53737A427}" type="pres">
      <dgm:prSet presAssocID="{250EFF3A-227C-4AD3-96D7-65F9925ED149}" presName="Name56" presStyleLbl="parChTrans1D2" presStyleIdx="0" presStyleCnt="6"/>
      <dgm:spPr/>
    </dgm:pt>
    <dgm:pt modelId="{60D7DEC8-D6C6-497B-8636-65563CFF37DD}" type="pres">
      <dgm:prSet presAssocID="{799777D1-18B2-472D-B1A0-DA5734F5E1C6}" presName="text0" presStyleLbl="node1" presStyleIdx="1" presStyleCnt="7" custScaleX="268230" custScaleY="40509" custRadScaleRad="193411" custRadScaleInc="241186">
        <dgm:presLayoutVars>
          <dgm:bulletEnabled val="1"/>
        </dgm:presLayoutVars>
      </dgm:prSet>
      <dgm:spPr/>
    </dgm:pt>
    <dgm:pt modelId="{295AC988-8A32-41AA-A149-9A1CF91FC807}" type="pres">
      <dgm:prSet presAssocID="{DB43293C-DE7D-4F31-8433-C5A6AC42DD41}" presName="Name56" presStyleLbl="parChTrans1D2" presStyleIdx="1" presStyleCnt="6"/>
      <dgm:spPr/>
    </dgm:pt>
    <dgm:pt modelId="{719A3227-C9F8-4187-8241-05CA6035466B}" type="pres">
      <dgm:prSet presAssocID="{24DAFB6C-FA18-4015-B7D7-8BC179300782}" presName="text0" presStyleLbl="node1" presStyleIdx="2" presStyleCnt="7" custScaleX="185845" custScaleY="48065" custRadScaleRad="172445" custRadScaleInc="109118">
        <dgm:presLayoutVars>
          <dgm:bulletEnabled val="1"/>
        </dgm:presLayoutVars>
      </dgm:prSet>
      <dgm:spPr/>
    </dgm:pt>
    <dgm:pt modelId="{F3CD6ABE-ED50-40FF-80AB-CC74C0B48FA1}" type="pres">
      <dgm:prSet presAssocID="{E885A5B7-DBDC-495C-AABB-C75428694D60}" presName="Name56" presStyleLbl="parChTrans1D2" presStyleIdx="2" presStyleCnt="6"/>
      <dgm:spPr/>
    </dgm:pt>
    <dgm:pt modelId="{687B5A4B-6F60-496F-953A-CA7464755DC9}" type="pres">
      <dgm:prSet presAssocID="{CE99BFD2-6286-4E7C-9530-B08CEAFEA839}" presName="text0" presStyleLbl="node1" presStyleIdx="3" presStyleCnt="7" custScaleY="44045" custRadScaleRad="147424" custRadScaleInc="434922">
        <dgm:presLayoutVars>
          <dgm:bulletEnabled val="1"/>
        </dgm:presLayoutVars>
      </dgm:prSet>
      <dgm:spPr/>
    </dgm:pt>
    <dgm:pt modelId="{5397B05B-9F6E-4B32-AD1A-16709C4CF909}" type="pres">
      <dgm:prSet presAssocID="{AA493902-AF89-476B-B474-A11E2BCEEA85}" presName="Name56" presStyleLbl="parChTrans1D2" presStyleIdx="3" presStyleCnt="6"/>
      <dgm:spPr/>
    </dgm:pt>
    <dgm:pt modelId="{B3F84353-4626-4E1E-A064-1CDBE96E5228}" type="pres">
      <dgm:prSet presAssocID="{222C7537-8DFD-441F-A423-BC0670AE2E0C}" presName="text0" presStyleLbl="node1" presStyleIdx="4" presStyleCnt="7" custScaleX="206136" custScaleY="69437" custRadScaleRad="53356" custRadScaleInc="-18251">
        <dgm:presLayoutVars>
          <dgm:bulletEnabled val="1"/>
        </dgm:presLayoutVars>
      </dgm:prSet>
      <dgm:spPr/>
    </dgm:pt>
    <dgm:pt modelId="{CB9969BA-10A0-4553-AA8F-9814C371EECD}" type="pres">
      <dgm:prSet presAssocID="{1FFAEBC9-9D43-4F48-91DB-BAD3E6FEBBA1}" presName="Name56" presStyleLbl="parChTrans1D2" presStyleIdx="4" presStyleCnt="6"/>
      <dgm:spPr/>
    </dgm:pt>
    <dgm:pt modelId="{1BD5EC15-5404-419B-AF53-DD6D12685835}" type="pres">
      <dgm:prSet presAssocID="{AF1DFB1D-4831-4D1F-8F10-B37DFDC519D7}" presName="text0" presStyleLbl="node1" presStyleIdx="5" presStyleCnt="7" custScaleY="45237" custRadScaleRad="165420" custRadScaleInc="107159">
        <dgm:presLayoutVars>
          <dgm:bulletEnabled val="1"/>
        </dgm:presLayoutVars>
      </dgm:prSet>
      <dgm:spPr/>
    </dgm:pt>
    <dgm:pt modelId="{27DC12EC-0407-408F-A5CC-0300382EBC5E}" type="pres">
      <dgm:prSet presAssocID="{DCFA1202-3555-4269-90A2-1C58C9CE0ACA}" presName="Name56" presStyleLbl="parChTrans1D2" presStyleIdx="5" presStyleCnt="6"/>
      <dgm:spPr/>
    </dgm:pt>
    <dgm:pt modelId="{28B1EDB2-F84B-4938-B859-976214E205F9}" type="pres">
      <dgm:prSet presAssocID="{C41C0FFD-8C84-4312-B7E0-08B4A0EB7A70}" presName="text0" presStyleLbl="node1" presStyleIdx="6" presStyleCnt="7" custScaleX="180745" custScaleY="44495" custRadScaleRad="185854" custRadScaleInc="-37618">
        <dgm:presLayoutVars>
          <dgm:bulletEnabled val="1"/>
        </dgm:presLayoutVars>
      </dgm:prSet>
      <dgm:spPr/>
    </dgm:pt>
  </dgm:ptLst>
  <dgm:cxnLst>
    <dgm:cxn modelId="{DB059E02-7724-4CA4-9D3D-E18F9C0865AE}" srcId="{2EBF3C8B-30C8-4A87-9866-5DE31FBBA80C}" destId="{24DAFB6C-FA18-4015-B7D7-8BC179300782}" srcOrd="1" destOrd="0" parTransId="{DB43293C-DE7D-4F31-8433-C5A6AC42DD41}" sibTransId="{2EDE4FDD-4F1E-41F2-B5C3-FE44FA75B5AE}"/>
    <dgm:cxn modelId="{46A7921D-F8BB-4C46-98ED-3D73C3AF213D}" type="presOf" srcId="{222C7537-8DFD-441F-A423-BC0670AE2E0C}" destId="{B3F84353-4626-4E1E-A064-1CDBE96E5228}" srcOrd="0" destOrd="0" presId="urn:microsoft.com/office/officeart/2008/layout/RadialCluster"/>
    <dgm:cxn modelId="{6BA8045C-C0FB-4AAE-B230-6BFFA64B4995}" type="presOf" srcId="{DCFA1202-3555-4269-90A2-1C58C9CE0ACA}" destId="{27DC12EC-0407-408F-A5CC-0300382EBC5E}" srcOrd="0" destOrd="0" presId="urn:microsoft.com/office/officeart/2008/layout/RadialCluster"/>
    <dgm:cxn modelId="{2685C65F-5363-4F03-B5F2-DC22D82620DD}" type="presOf" srcId="{DB43293C-DE7D-4F31-8433-C5A6AC42DD41}" destId="{295AC988-8A32-41AA-A149-9A1CF91FC807}" srcOrd="0" destOrd="0" presId="urn:microsoft.com/office/officeart/2008/layout/RadialCluster"/>
    <dgm:cxn modelId="{1D8A666F-1285-4FF7-869A-469DEE713880}" type="presOf" srcId="{799777D1-18B2-472D-B1A0-DA5734F5E1C6}" destId="{60D7DEC8-D6C6-497B-8636-65563CFF37DD}" srcOrd="0" destOrd="0" presId="urn:microsoft.com/office/officeart/2008/layout/RadialCluster"/>
    <dgm:cxn modelId="{825E9C78-5E79-4A6C-B90D-2DB995D8B04E}" type="presOf" srcId="{71DF381F-6822-4D65-8873-EF9399584634}" destId="{863C7428-9ACB-48CD-913B-4FF762787987}" srcOrd="0" destOrd="0" presId="urn:microsoft.com/office/officeart/2008/layout/RadialCluster"/>
    <dgm:cxn modelId="{8B751486-1EE5-470C-83CB-D40D5A676B25}" type="presOf" srcId="{C41C0FFD-8C84-4312-B7E0-08B4A0EB7A70}" destId="{28B1EDB2-F84B-4938-B859-976214E205F9}" srcOrd="0" destOrd="0" presId="urn:microsoft.com/office/officeart/2008/layout/RadialCluster"/>
    <dgm:cxn modelId="{B791E886-D69E-45D0-A0FC-594A7C96A441}" srcId="{2EBF3C8B-30C8-4A87-9866-5DE31FBBA80C}" destId="{799777D1-18B2-472D-B1A0-DA5734F5E1C6}" srcOrd="0" destOrd="0" parTransId="{250EFF3A-227C-4AD3-96D7-65F9925ED149}" sibTransId="{AC490F6E-BA86-49B0-8F9A-6A734EC5F088}"/>
    <dgm:cxn modelId="{E757FF96-D5A3-4E7D-AA2E-952FF48096B2}" srcId="{2EBF3C8B-30C8-4A87-9866-5DE31FBBA80C}" destId="{222C7537-8DFD-441F-A423-BC0670AE2E0C}" srcOrd="3" destOrd="0" parTransId="{AA493902-AF89-476B-B474-A11E2BCEEA85}" sibTransId="{C47CDF60-87DF-4A90-A384-1C7666216E93}"/>
    <dgm:cxn modelId="{9C3EC398-D55B-42EA-BCB6-3C162A955EE9}" type="presOf" srcId="{AF1DFB1D-4831-4D1F-8F10-B37DFDC519D7}" destId="{1BD5EC15-5404-419B-AF53-DD6D12685835}" srcOrd="0" destOrd="0" presId="urn:microsoft.com/office/officeart/2008/layout/RadialCluster"/>
    <dgm:cxn modelId="{A7AADA9E-1328-412F-ACA5-015128C171B4}" type="presOf" srcId="{E885A5B7-DBDC-495C-AABB-C75428694D60}" destId="{F3CD6ABE-ED50-40FF-80AB-CC74C0B48FA1}" srcOrd="0" destOrd="0" presId="urn:microsoft.com/office/officeart/2008/layout/RadialCluster"/>
    <dgm:cxn modelId="{6A2CCBAA-BC0F-48A8-A719-9FACE8EC5DB9}" srcId="{2EBF3C8B-30C8-4A87-9866-5DE31FBBA80C}" destId="{AF1DFB1D-4831-4D1F-8F10-B37DFDC519D7}" srcOrd="4" destOrd="0" parTransId="{1FFAEBC9-9D43-4F48-91DB-BAD3E6FEBBA1}" sibTransId="{94A5A7D2-4AB8-4A3B-AAA4-715B336BEE62}"/>
    <dgm:cxn modelId="{F718ACB8-D0A1-4764-A34E-F770859F6A2F}" type="presOf" srcId="{AA493902-AF89-476B-B474-A11E2BCEEA85}" destId="{5397B05B-9F6E-4B32-AD1A-16709C4CF909}" srcOrd="0" destOrd="0" presId="urn:microsoft.com/office/officeart/2008/layout/RadialCluster"/>
    <dgm:cxn modelId="{FEE98ABF-1386-417C-8B25-ADE563B93854}" type="presOf" srcId="{24DAFB6C-FA18-4015-B7D7-8BC179300782}" destId="{719A3227-C9F8-4187-8241-05CA6035466B}" srcOrd="0" destOrd="0" presId="urn:microsoft.com/office/officeart/2008/layout/RadialCluster"/>
    <dgm:cxn modelId="{3EDB93C3-935A-4A02-A3FE-F5F859419244}" srcId="{2EBF3C8B-30C8-4A87-9866-5DE31FBBA80C}" destId="{CE99BFD2-6286-4E7C-9530-B08CEAFEA839}" srcOrd="2" destOrd="0" parTransId="{E885A5B7-DBDC-495C-AABB-C75428694D60}" sibTransId="{B6565D28-B723-4203-B9B8-8F93815E2CCB}"/>
    <dgm:cxn modelId="{4E691ACA-2A46-484F-96AE-9DAC57096F69}" type="presOf" srcId="{CE99BFD2-6286-4E7C-9530-B08CEAFEA839}" destId="{687B5A4B-6F60-496F-953A-CA7464755DC9}" srcOrd="0" destOrd="0" presId="urn:microsoft.com/office/officeart/2008/layout/RadialCluster"/>
    <dgm:cxn modelId="{5926E3D0-E04C-4792-9626-55A9017E709A}" srcId="{2EBF3C8B-30C8-4A87-9866-5DE31FBBA80C}" destId="{C41C0FFD-8C84-4312-B7E0-08B4A0EB7A70}" srcOrd="5" destOrd="0" parTransId="{DCFA1202-3555-4269-90A2-1C58C9CE0ACA}" sibTransId="{53441BAA-97FF-42E3-84B7-4B578CFE5264}"/>
    <dgm:cxn modelId="{EEF419D1-9A36-4BD6-ABCC-0A0B4A503504}" type="presOf" srcId="{2EBF3C8B-30C8-4A87-9866-5DE31FBBA80C}" destId="{C3D27B5E-4853-4834-8998-5594FCEC19D6}" srcOrd="0" destOrd="0" presId="urn:microsoft.com/office/officeart/2008/layout/RadialCluster"/>
    <dgm:cxn modelId="{85CEC5D5-FE07-4F03-B6E5-A5D15F8F52D3}" srcId="{71DF381F-6822-4D65-8873-EF9399584634}" destId="{2EBF3C8B-30C8-4A87-9866-5DE31FBBA80C}" srcOrd="0" destOrd="0" parTransId="{033E9D31-82F3-4E82-BDCC-CDC15CD98D8A}" sibTransId="{33EE9DD3-3DD3-4E7C-9406-52A21806B74C}"/>
    <dgm:cxn modelId="{BD6CB2D6-FA48-4BCB-8CE4-CB8CBB172E9E}" type="presOf" srcId="{1FFAEBC9-9D43-4F48-91DB-BAD3E6FEBBA1}" destId="{CB9969BA-10A0-4553-AA8F-9814C371EECD}" srcOrd="0" destOrd="0" presId="urn:microsoft.com/office/officeart/2008/layout/RadialCluster"/>
    <dgm:cxn modelId="{84EA4FE5-EC1C-4A02-9661-5EEFC99D2F8D}" type="presOf" srcId="{250EFF3A-227C-4AD3-96D7-65F9925ED149}" destId="{CBA9CC21-406A-4BEE-B4BC-87F53737A427}" srcOrd="0" destOrd="0" presId="urn:microsoft.com/office/officeart/2008/layout/RadialCluster"/>
    <dgm:cxn modelId="{01439EF8-22BC-4989-BEAA-E0AAA417ABF2}" srcId="{71DF381F-6822-4D65-8873-EF9399584634}" destId="{79971468-0EFA-4914-A4FE-B67138F71554}" srcOrd="1" destOrd="0" parTransId="{DEBE34CB-9B6A-4B19-A47A-E66216433841}" sibTransId="{9FE130DA-189A-4E46-BB25-BB35E9C1B0EB}"/>
    <dgm:cxn modelId="{BA324CF4-BD02-4BD1-BAB4-56C27675F78B}" type="presParOf" srcId="{863C7428-9ACB-48CD-913B-4FF762787987}" destId="{9A5E0750-8487-457D-BAF5-72F702A239AD}" srcOrd="0" destOrd="0" presId="urn:microsoft.com/office/officeart/2008/layout/RadialCluster"/>
    <dgm:cxn modelId="{996E8850-A80D-442B-8133-01D6235FD4F8}" type="presParOf" srcId="{9A5E0750-8487-457D-BAF5-72F702A239AD}" destId="{C3D27B5E-4853-4834-8998-5594FCEC19D6}" srcOrd="0" destOrd="0" presId="urn:microsoft.com/office/officeart/2008/layout/RadialCluster"/>
    <dgm:cxn modelId="{446A1762-0C75-434F-B084-7E89AE7A914D}" type="presParOf" srcId="{9A5E0750-8487-457D-BAF5-72F702A239AD}" destId="{CBA9CC21-406A-4BEE-B4BC-87F53737A427}" srcOrd="1" destOrd="0" presId="urn:microsoft.com/office/officeart/2008/layout/RadialCluster"/>
    <dgm:cxn modelId="{37FF4893-116A-4E99-A43F-08EF9D3EECA9}" type="presParOf" srcId="{9A5E0750-8487-457D-BAF5-72F702A239AD}" destId="{60D7DEC8-D6C6-497B-8636-65563CFF37DD}" srcOrd="2" destOrd="0" presId="urn:microsoft.com/office/officeart/2008/layout/RadialCluster"/>
    <dgm:cxn modelId="{A21CB749-68B2-40B8-B3D0-B5ABE738E0B4}" type="presParOf" srcId="{9A5E0750-8487-457D-BAF5-72F702A239AD}" destId="{295AC988-8A32-41AA-A149-9A1CF91FC807}" srcOrd="3" destOrd="0" presId="urn:microsoft.com/office/officeart/2008/layout/RadialCluster"/>
    <dgm:cxn modelId="{2F7C111D-B988-47C7-916A-65C7548A871E}" type="presParOf" srcId="{9A5E0750-8487-457D-BAF5-72F702A239AD}" destId="{719A3227-C9F8-4187-8241-05CA6035466B}" srcOrd="4" destOrd="0" presId="urn:microsoft.com/office/officeart/2008/layout/RadialCluster"/>
    <dgm:cxn modelId="{A0E6C7A8-6532-4023-B761-7C4AD637826F}" type="presParOf" srcId="{9A5E0750-8487-457D-BAF5-72F702A239AD}" destId="{F3CD6ABE-ED50-40FF-80AB-CC74C0B48FA1}" srcOrd="5" destOrd="0" presId="urn:microsoft.com/office/officeart/2008/layout/RadialCluster"/>
    <dgm:cxn modelId="{040FC5CA-860C-4797-98D8-20102BC4DE3C}" type="presParOf" srcId="{9A5E0750-8487-457D-BAF5-72F702A239AD}" destId="{687B5A4B-6F60-496F-953A-CA7464755DC9}" srcOrd="6" destOrd="0" presId="urn:microsoft.com/office/officeart/2008/layout/RadialCluster"/>
    <dgm:cxn modelId="{37AB9444-1C65-41F3-BF21-BD72233AA0D4}" type="presParOf" srcId="{9A5E0750-8487-457D-BAF5-72F702A239AD}" destId="{5397B05B-9F6E-4B32-AD1A-16709C4CF909}" srcOrd="7" destOrd="0" presId="urn:microsoft.com/office/officeart/2008/layout/RadialCluster"/>
    <dgm:cxn modelId="{6B7CB8AB-C21A-4EF1-95D4-E55501FA840A}" type="presParOf" srcId="{9A5E0750-8487-457D-BAF5-72F702A239AD}" destId="{B3F84353-4626-4E1E-A064-1CDBE96E5228}" srcOrd="8" destOrd="0" presId="urn:microsoft.com/office/officeart/2008/layout/RadialCluster"/>
    <dgm:cxn modelId="{D0F891B7-BF46-40A6-8A49-DAD9F1BF6014}" type="presParOf" srcId="{9A5E0750-8487-457D-BAF5-72F702A239AD}" destId="{CB9969BA-10A0-4553-AA8F-9814C371EECD}" srcOrd="9" destOrd="0" presId="urn:microsoft.com/office/officeart/2008/layout/RadialCluster"/>
    <dgm:cxn modelId="{1D7306C1-B627-49CE-84D5-C6BA67FC4338}" type="presParOf" srcId="{9A5E0750-8487-457D-BAF5-72F702A239AD}" destId="{1BD5EC15-5404-419B-AF53-DD6D12685835}" srcOrd="10" destOrd="0" presId="urn:microsoft.com/office/officeart/2008/layout/RadialCluster"/>
    <dgm:cxn modelId="{AC179217-08AB-4A42-A99C-E54162064E4E}" type="presParOf" srcId="{9A5E0750-8487-457D-BAF5-72F702A239AD}" destId="{27DC12EC-0407-408F-A5CC-0300382EBC5E}" srcOrd="11" destOrd="0" presId="urn:microsoft.com/office/officeart/2008/layout/RadialCluster"/>
    <dgm:cxn modelId="{A3754787-782F-467B-9698-DD372CC3B876}" type="presParOf" srcId="{9A5E0750-8487-457D-BAF5-72F702A239AD}" destId="{28B1EDB2-F84B-4938-B859-976214E205F9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B42AA7F-B84C-42DE-93B8-E6039F06A575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</dgm:pt>
    <dgm:pt modelId="{EA1D98DD-D384-4BCE-B5B2-6F90495D501F}">
      <dgm:prSet phldrT="[Текст]"/>
      <dgm:spPr/>
      <dgm:t>
        <a:bodyPr/>
        <a:lstStyle/>
        <a:p>
          <a:pPr algn="l"/>
          <a:r>
            <a:rPr lang="ru-RU" dirty="0"/>
            <a:t>     фокусировка внимания на определенной группе мышц</a:t>
          </a:r>
        </a:p>
      </dgm:t>
    </dgm:pt>
    <dgm:pt modelId="{90590136-CEF9-4B9B-88E3-2BC5CC7D639C}" type="parTrans" cxnId="{85D0A39E-51C0-45A0-8007-54AE444FEC21}">
      <dgm:prSet/>
      <dgm:spPr/>
      <dgm:t>
        <a:bodyPr/>
        <a:lstStyle/>
        <a:p>
          <a:endParaRPr lang="ru-RU"/>
        </a:p>
      </dgm:t>
    </dgm:pt>
    <dgm:pt modelId="{90637CDC-5029-4C70-8CA3-69CF73E819D8}" type="sibTrans" cxnId="{85D0A39E-51C0-45A0-8007-54AE444FEC21}">
      <dgm:prSet/>
      <dgm:spPr/>
      <dgm:t>
        <a:bodyPr/>
        <a:lstStyle/>
        <a:p>
          <a:endParaRPr lang="ru-RU"/>
        </a:p>
      </dgm:t>
    </dgm:pt>
    <dgm:pt modelId="{1DB74C37-8AE4-45BC-B66A-EBE536D3602A}">
      <dgm:prSet/>
      <dgm:spPr/>
      <dgm:t>
        <a:bodyPr/>
        <a:lstStyle/>
        <a:p>
          <a:pPr algn="l"/>
          <a:r>
            <a:rPr lang="ru-RU" dirty="0"/>
            <a:t>      напряжение этой группы мышц</a:t>
          </a:r>
        </a:p>
      </dgm:t>
    </dgm:pt>
    <dgm:pt modelId="{6EA4B204-B411-4E80-BBA3-5A74FB9EC61E}" type="parTrans" cxnId="{56048666-105B-4B2B-B6DF-4AE48940D654}">
      <dgm:prSet/>
      <dgm:spPr/>
      <dgm:t>
        <a:bodyPr/>
        <a:lstStyle/>
        <a:p>
          <a:endParaRPr lang="ru-RU"/>
        </a:p>
      </dgm:t>
    </dgm:pt>
    <dgm:pt modelId="{124DBD2A-AA0F-40A0-B136-E014149D7783}" type="sibTrans" cxnId="{56048666-105B-4B2B-B6DF-4AE48940D654}">
      <dgm:prSet/>
      <dgm:spPr/>
      <dgm:t>
        <a:bodyPr/>
        <a:lstStyle/>
        <a:p>
          <a:endParaRPr lang="ru-RU"/>
        </a:p>
      </dgm:t>
    </dgm:pt>
    <dgm:pt modelId="{2C2691F7-0B78-4A83-A0BC-CD364885C76F}">
      <dgm:prSet/>
      <dgm:spPr/>
      <dgm:t>
        <a:bodyPr/>
        <a:lstStyle/>
        <a:p>
          <a:pPr algn="l"/>
          <a:r>
            <a:rPr lang="ru-RU" dirty="0"/>
            <a:t>       фиксация и сохранение напряженности в течение 5-7 секунд </a:t>
          </a:r>
        </a:p>
      </dgm:t>
    </dgm:pt>
    <dgm:pt modelId="{68F3F306-D6A0-46A9-8FDD-749EC7741DAF}" type="parTrans" cxnId="{9CCFAF16-834F-4444-BCA4-F7817C05D10B}">
      <dgm:prSet/>
      <dgm:spPr/>
      <dgm:t>
        <a:bodyPr/>
        <a:lstStyle/>
        <a:p>
          <a:endParaRPr lang="ru-RU"/>
        </a:p>
      </dgm:t>
    </dgm:pt>
    <dgm:pt modelId="{34177304-86A9-4BF1-B840-7A189317B51A}" type="sibTrans" cxnId="{9CCFAF16-834F-4444-BCA4-F7817C05D10B}">
      <dgm:prSet/>
      <dgm:spPr/>
      <dgm:t>
        <a:bodyPr/>
        <a:lstStyle/>
        <a:p>
          <a:endParaRPr lang="ru-RU"/>
        </a:p>
      </dgm:t>
    </dgm:pt>
    <dgm:pt modelId="{6BF852D9-8C13-4027-906D-DD7D05AF9A7C}">
      <dgm:prSet/>
      <dgm:spPr/>
      <dgm:t>
        <a:bodyPr/>
        <a:lstStyle/>
        <a:p>
          <a:pPr algn="l"/>
          <a:r>
            <a:rPr lang="ru-RU" dirty="0"/>
            <a:t>        освобождение от напряженности в данной группе мышц </a:t>
          </a:r>
        </a:p>
      </dgm:t>
    </dgm:pt>
    <dgm:pt modelId="{4494BD87-2ABC-4533-8460-AEF19A023410}" type="parTrans" cxnId="{51F3F0F3-C0D6-41E0-862B-064EE03A3807}">
      <dgm:prSet/>
      <dgm:spPr/>
      <dgm:t>
        <a:bodyPr/>
        <a:lstStyle/>
        <a:p>
          <a:endParaRPr lang="ru-RU"/>
        </a:p>
      </dgm:t>
    </dgm:pt>
    <dgm:pt modelId="{A048F22F-797C-4F7E-B0C1-BFE9E1F8D893}" type="sibTrans" cxnId="{51F3F0F3-C0D6-41E0-862B-064EE03A3807}">
      <dgm:prSet/>
      <dgm:spPr/>
      <dgm:t>
        <a:bodyPr/>
        <a:lstStyle/>
        <a:p>
          <a:endParaRPr lang="ru-RU"/>
        </a:p>
      </dgm:t>
    </dgm:pt>
    <dgm:pt modelId="{728D41D8-91D9-40FE-A277-4C3BFAD824FE}">
      <dgm:prSet custT="1"/>
      <dgm:spPr/>
      <dgm:t>
        <a:bodyPr/>
        <a:lstStyle/>
        <a:p>
          <a:r>
            <a:rPr lang="ru-RU" sz="2400" dirty="0"/>
            <a:t>релаксацию и фокусировку внимания на снижении напряженности и дальнейшей релаксации</a:t>
          </a:r>
        </a:p>
      </dgm:t>
    </dgm:pt>
    <dgm:pt modelId="{F5002FF5-34C3-499D-AF6A-7E1D68BB08DA}" type="parTrans" cxnId="{D1BE5E9F-27CC-42F5-8349-B3B4ABB519DC}">
      <dgm:prSet/>
      <dgm:spPr/>
      <dgm:t>
        <a:bodyPr/>
        <a:lstStyle/>
        <a:p>
          <a:endParaRPr lang="ru-RU"/>
        </a:p>
      </dgm:t>
    </dgm:pt>
    <dgm:pt modelId="{E0741B29-F518-442A-9C78-FC0E048811FA}" type="sibTrans" cxnId="{D1BE5E9F-27CC-42F5-8349-B3B4ABB519DC}">
      <dgm:prSet/>
      <dgm:spPr/>
      <dgm:t>
        <a:bodyPr/>
        <a:lstStyle/>
        <a:p>
          <a:endParaRPr lang="ru-RU"/>
        </a:p>
      </dgm:t>
    </dgm:pt>
    <dgm:pt modelId="{C3CC2471-A745-437E-A70A-B90988DB68EF}" type="pres">
      <dgm:prSet presAssocID="{AB42AA7F-B84C-42DE-93B8-E6039F06A575}" presName="linearFlow" presStyleCnt="0">
        <dgm:presLayoutVars>
          <dgm:dir/>
          <dgm:resizeHandles val="exact"/>
        </dgm:presLayoutVars>
      </dgm:prSet>
      <dgm:spPr/>
    </dgm:pt>
    <dgm:pt modelId="{2CD42891-7D03-45CA-901F-9B4795279A34}" type="pres">
      <dgm:prSet presAssocID="{EA1D98DD-D384-4BCE-B5B2-6F90495D501F}" presName="composite" presStyleCnt="0"/>
      <dgm:spPr/>
    </dgm:pt>
    <dgm:pt modelId="{20371127-806E-4CAB-99F4-DEB213AB67C2}" type="pres">
      <dgm:prSet presAssocID="{EA1D98DD-D384-4BCE-B5B2-6F90495D501F}" presName="imgShp" presStyleLbl="fgImgPlace1" presStyleIdx="0" presStyleCnt="5" custScaleX="100041" custScaleY="100041" custLinFactX="-100000" custLinFactNeighborX="-162060" custLinFactNeighborY="-4673"/>
      <dgm:spPr>
        <a:solidFill>
          <a:srgbClr val="FFFF99"/>
        </a:solidFill>
      </dgm:spPr>
    </dgm:pt>
    <dgm:pt modelId="{7F69D009-5E05-42C5-B32C-EF8084EF5DE4}" type="pres">
      <dgm:prSet presAssocID="{EA1D98DD-D384-4BCE-B5B2-6F90495D501F}" presName="txShp" presStyleLbl="node1" presStyleIdx="0" presStyleCnt="5" custScaleX="146417">
        <dgm:presLayoutVars>
          <dgm:bulletEnabled val="1"/>
        </dgm:presLayoutVars>
      </dgm:prSet>
      <dgm:spPr/>
    </dgm:pt>
    <dgm:pt modelId="{DADFF91E-132C-4C9F-BD34-41B2DC6A7891}" type="pres">
      <dgm:prSet presAssocID="{90637CDC-5029-4C70-8CA3-69CF73E819D8}" presName="spacing" presStyleCnt="0"/>
      <dgm:spPr/>
    </dgm:pt>
    <dgm:pt modelId="{CBE46DC5-9465-46E6-8469-1F2A6792A548}" type="pres">
      <dgm:prSet presAssocID="{1DB74C37-8AE4-45BC-B66A-EBE536D3602A}" presName="composite" presStyleCnt="0"/>
      <dgm:spPr/>
    </dgm:pt>
    <dgm:pt modelId="{5524B353-8826-47A3-9316-E8D240B0ACFA}" type="pres">
      <dgm:prSet presAssocID="{1DB74C37-8AE4-45BC-B66A-EBE536D3602A}" presName="imgShp" presStyleLbl="fgImgPlace1" presStyleIdx="1" presStyleCnt="5" custLinFactX="-100000" custLinFactNeighborX="-185443" custLinFactNeighborY="-4567"/>
      <dgm:spPr>
        <a:solidFill>
          <a:srgbClr val="FFCCFF"/>
        </a:solidFill>
      </dgm:spPr>
    </dgm:pt>
    <dgm:pt modelId="{F98CFFD2-432B-4670-870E-76EE9C1BB379}" type="pres">
      <dgm:prSet presAssocID="{1DB74C37-8AE4-45BC-B66A-EBE536D3602A}" presName="txShp" presStyleLbl="node1" presStyleIdx="1" presStyleCnt="5" custScaleX="146417">
        <dgm:presLayoutVars>
          <dgm:bulletEnabled val="1"/>
        </dgm:presLayoutVars>
      </dgm:prSet>
      <dgm:spPr/>
    </dgm:pt>
    <dgm:pt modelId="{9309E05F-9BBB-40F7-8480-E19494BE0D2A}" type="pres">
      <dgm:prSet presAssocID="{124DBD2A-AA0F-40A0-B136-E014149D7783}" presName="spacing" presStyleCnt="0"/>
      <dgm:spPr/>
    </dgm:pt>
    <dgm:pt modelId="{216107C7-0B9A-46A0-8DB9-7115E5B03768}" type="pres">
      <dgm:prSet presAssocID="{2C2691F7-0B78-4A83-A0BC-CD364885C76F}" presName="composite" presStyleCnt="0"/>
      <dgm:spPr/>
    </dgm:pt>
    <dgm:pt modelId="{6CDCB7AF-2798-4EBB-A5AC-4CB0772410A6}" type="pres">
      <dgm:prSet presAssocID="{2C2691F7-0B78-4A83-A0BC-CD364885C76F}" presName="imgShp" presStyleLbl="fgImgPlace1" presStyleIdx="2" presStyleCnt="5" custLinFactX="-100000" custLinFactNeighborX="-174025" custLinFactNeighborY="-2284"/>
      <dgm:spPr>
        <a:solidFill>
          <a:srgbClr val="CCFFFF"/>
        </a:solidFill>
      </dgm:spPr>
    </dgm:pt>
    <dgm:pt modelId="{42950256-2F87-4DAE-A66C-6715450ED3B2}" type="pres">
      <dgm:prSet presAssocID="{2C2691F7-0B78-4A83-A0BC-CD364885C76F}" presName="txShp" presStyleLbl="node1" presStyleIdx="2" presStyleCnt="5" custScaleX="145827">
        <dgm:presLayoutVars>
          <dgm:bulletEnabled val="1"/>
        </dgm:presLayoutVars>
      </dgm:prSet>
      <dgm:spPr/>
    </dgm:pt>
    <dgm:pt modelId="{3078001D-987C-4720-8789-C068E9442DC4}" type="pres">
      <dgm:prSet presAssocID="{34177304-86A9-4BF1-B840-7A189317B51A}" presName="spacing" presStyleCnt="0"/>
      <dgm:spPr/>
    </dgm:pt>
    <dgm:pt modelId="{306DD843-B895-4527-A23C-08557BB8CE51}" type="pres">
      <dgm:prSet presAssocID="{6BF852D9-8C13-4027-906D-DD7D05AF9A7C}" presName="composite" presStyleCnt="0"/>
      <dgm:spPr/>
    </dgm:pt>
    <dgm:pt modelId="{B231EB0F-7AA0-4418-8E77-87B430EF71A3}" type="pres">
      <dgm:prSet presAssocID="{6BF852D9-8C13-4027-906D-DD7D05AF9A7C}" presName="imgShp" presStyleLbl="fgImgPlace1" presStyleIdx="3" presStyleCnt="5" custLinFactX="-100000" custLinFactNeighborX="-176308" custLinFactNeighborY="2284"/>
      <dgm:spPr>
        <a:solidFill>
          <a:srgbClr val="83F77D"/>
        </a:solidFill>
      </dgm:spPr>
    </dgm:pt>
    <dgm:pt modelId="{66D4503A-3C73-42FF-B551-79F62E757DAC}" type="pres">
      <dgm:prSet presAssocID="{6BF852D9-8C13-4027-906D-DD7D05AF9A7C}" presName="txShp" presStyleLbl="node1" presStyleIdx="3" presStyleCnt="5" custScaleX="146417">
        <dgm:presLayoutVars>
          <dgm:bulletEnabled val="1"/>
        </dgm:presLayoutVars>
      </dgm:prSet>
      <dgm:spPr/>
    </dgm:pt>
    <dgm:pt modelId="{AFA60759-0B7F-4188-AEEA-64D151FB64CC}" type="pres">
      <dgm:prSet presAssocID="{A048F22F-797C-4F7E-B0C1-BFE9E1F8D893}" presName="spacing" presStyleCnt="0"/>
      <dgm:spPr/>
    </dgm:pt>
    <dgm:pt modelId="{3C42B9B9-F261-4CE9-A58A-4CDDBE5023CB}" type="pres">
      <dgm:prSet presAssocID="{728D41D8-91D9-40FE-A277-4C3BFAD824FE}" presName="composite" presStyleCnt="0"/>
      <dgm:spPr/>
    </dgm:pt>
    <dgm:pt modelId="{7FA49B8F-DD38-4329-A837-C17F29597EAB}" type="pres">
      <dgm:prSet presAssocID="{728D41D8-91D9-40FE-A277-4C3BFAD824FE}" presName="imgShp" presStyleLbl="fgImgPlace1" presStyleIdx="4" presStyleCnt="5" custLinFactX="-100000" custLinFactNeighborX="-183159" custLinFactNeighborY="-2284"/>
      <dgm:spPr>
        <a:solidFill>
          <a:srgbClr val="B2E3FC"/>
        </a:solidFill>
      </dgm:spPr>
    </dgm:pt>
    <dgm:pt modelId="{F37D1A17-F14F-4220-BCF5-4118B0293185}" type="pres">
      <dgm:prSet presAssocID="{728D41D8-91D9-40FE-A277-4C3BFAD824FE}" presName="txShp" presStyleLbl="node1" presStyleIdx="4" presStyleCnt="5" custScaleX="146417">
        <dgm:presLayoutVars>
          <dgm:bulletEnabled val="1"/>
        </dgm:presLayoutVars>
      </dgm:prSet>
      <dgm:spPr/>
    </dgm:pt>
  </dgm:ptLst>
  <dgm:cxnLst>
    <dgm:cxn modelId="{9CCFAF16-834F-4444-BCA4-F7817C05D10B}" srcId="{AB42AA7F-B84C-42DE-93B8-E6039F06A575}" destId="{2C2691F7-0B78-4A83-A0BC-CD364885C76F}" srcOrd="2" destOrd="0" parTransId="{68F3F306-D6A0-46A9-8FDD-749EC7741DAF}" sibTransId="{34177304-86A9-4BF1-B840-7A189317B51A}"/>
    <dgm:cxn modelId="{3DBA8446-067C-4987-9BF8-D3257645B16C}" type="presOf" srcId="{2C2691F7-0B78-4A83-A0BC-CD364885C76F}" destId="{42950256-2F87-4DAE-A66C-6715450ED3B2}" srcOrd="0" destOrd="0" presId="urn:microsoft.com/office/officeart/2005/8/layout/vList3"/>
    <dgm:cxn modelId="{56048666-105B-4B2B-B6DF-4AE48940D654}" srcId="{AB42AA7F-B84C-42DE-93B8-E6039F06A575}" destId="{1DB74C37-8AE4-45BC-B66A-EBE536D3602A}" srcOrd="1" destOrd="0" parTransId="{6EA4B204-B411-4E80-BBA3-5A74FB9EC61E}" sibTransId="{124DBD2A-AA0F-40A0-B136-E014149D7783}"/>
    <dgm:cxn modelId="{C9296E4C-9CF7-40F2-A934-3E789618662B}" type="presOf" srcId="{AB42AA7F-B84C-42DE-93B8-E6039F06A575}" destId="{C3CC2471-A745-437E-A70A-B90988DB68EF}" srcOrd="0" destOrd="0" presId="urn:microsoft.com/office/officeart/2005/8/layout/vList3"/>
    <dgm:cxn modelId="{C6CBE89B-2C8C-47E0-9B2C-103496E0E5BF}" type="presOf" srcId="{6BF852D9-8C13-4027-906D-DD7D05AF9A7C}" destId="{66D4503A-3C73-42FF-B551-79F62E757DAC}" srcOrd="0" destOrd="0" presId="urn:microsoft.com/office/officeart/2005/8/layout/vList3"/>
    <dgm:cxn modelId="{85D0A39E-51C0-45A0-8007-54AE444FEC21}" srcId="{AB42AA7F-B84C-42DE-93B8-E6039F06A575}" destId="{EA1D98DD-D384-4BCE-B5B2-6F90495D501F}" srcOrd="0" destOrd="0" parTransId="{90590136-CEF9-4B9B-88E3-2BC5CC7D639C}" sibTransId="{90637CDC-5029-4C70-8CA3-69CF73E819D8}"/>
    <dgm:cxn modelId="{D1BE5E9F-27CC-42F5-8349-B3B4ABB519DC}" srcId="{AB42AA7F-B84C-42DE-93B8-E6039F06A575}" destId="{728D41D8-91D9-40FE-A277-4C3BFAD824FE}" srcOrd="4" destOrd="0" parTransId="{F5002FF5-34C3-499D-AF6A-7E1D68BB08DA}" sibTransId="{E0741B29-F518-442A-9C78-FC0E048811FA}"/>
    <dgm:cxn modelId="{2D0C4AB1-6BBF-4431-9530-F577BA41EC0E}" type="presOf" srcId="{728D41D8-91D9-40FE-A277-4C3BFAD824FE}" destId="{F37D1A17-F14F-4220-BCF5-4118B0293185}" srcOrd="0" destOrd="0" presId="urn:microsoft.com/office/officeart/2005/8/layout/vList3"/>
    <dgm:cxn modelId="{FDBD29C1-74FB-46E6-85DE-3B6D506C998F}" type="presOf" srcId="{EA1D98DD-D384-4BCE-B5B2-6F90495D501F}" destId="{7F69D009-5E05-42C5-B32C-EF8084EF5DE4}" srcOrd="0" destOrd="0" presId="urn:microsoft.com/office/officeart/2005/8/layout/vList3"/>
    <dgm:cxn modelId="{6F6F18D3-E823-454B-AFF2-B815A9E8FE50}" type="presOf" srcId="{1DB74C37-8AE4-45BC-B66A-EBE536D3602A}" destId="{F98CFFD2-432B-4670-870E-76EE9C1BB379}" srcOrd="0" destOrd="0" presId="urn:microsoft.com/office/officeart/2005/8/layout/vList3"/>
    <dgm:cxn modelId="{51F3F0F3-C0D6-41E0-862B-064EE03A3807}" srcId="{AB42AA7F-B84C-42DE-93B8-E6039F06A575}" destId="{6BF852D9-8C13-4027-906D-DD7D05AF9A7C}" srcOrd="3" destOrd="0" parTransId="{4494BD87-2ABC-4533-8460-AEF19A023410}" sibTransId="{A048F22F-797C-4F7E-B0C1-BFE9E1F8D893}"/>
    <dgm:cxn modelId="{63C4028B-E1F0-45BA-A060-9D8E3E73D8C4}" type="presParOf" srcId="{C3CC2471-A745-437E-A70A-B90988DB68EF}" destId="{2CD42891-7D03-45CA-901F-9B4795279A34}" srcOrd="0" destOrd="0" presId="urn:microsoft.com/office/officeart/2005/8/layout/vList3"/>
    <dgm:cxn modelId="{8E8335F2-F669-4B3E-8C60-B9730794AD2D}" type="presParOf" srcId="{2CD42891-7D03-45CA-901F-9B4795279A34}" destId="{20371127-806E-4CAB-99F4-DEB213AB67C2}" srcOrd="0" destOrd="0" presId="urn:microsoft.com/office/officeart/2005/8/layout/vList3"/>
    <dgm:cxn modelId="{F8DDBB26-D87B-41FF-A259-B8912A7B2CE8}" type="presParOf" srcId="{2CD42891-7D03-45CA-901F-9B4795279A34}" destId="{7F69D009-5E05-42C5-B32C-EF8084EF5DE4}" srcOrd="1" destOrd="0" presId="urn:microsoft.com/office/officeart/2005/8/layout/vList3"/>
    <dgm:cxn modelId="{5B2964F8-7097-4DC9-8279-85BE7C1693B3}" type="presParOf" srcId="{C3CC2471-A745-437E-A70A-B90988DB68EF}" destId="{DADFF91E-132C-4C9F-BD34-41B2DC6A7891}" srcOrd="1" destOrd="0" presId="urn:microsoft.com/office/officeart/2005/8/layout/vList3"/>
    <dgm:cxn modelId="{906E2F60-9963-401A-8D6B-6AB42DCAA84F}" type="presParOf" srcId="{C3CC2471-A745-437E-A70A-B90988DB68EF}" destId="{CBE46DC5-9465-46E6-8469-1F2A6792A548}" srcOrd="2" destOrd="0" presId="urn:microsoft.com/office/officeart/2005/8/layout/vList3"/>
    <dgm:cxn modelId="{3543E1CB-C8A0-44BE-A6C2-43B03C390E64}" type="presParOf" srcId="{CBE46DC5-9465-46E6-8469-1F2A6792A548}" destId="{5524B353-8826-47A3-9316-E8D240B0ACFA}" srcOrd="0" destOrd="0" presId="urn:microsoft.com/office/officeart/2005/8/layout/vList3"/>
    <dgm:cxn modelId="{799B6824-26D4-4ACB-A9FF-420ED41524A3}" type="presParOf" srcId="{CBE46DC5-9465-46E6-8469-1F2A6792A548}" destId="{F98CFFD2-432B-4670-870E-76EE9C1BB379}" srcOrd="1" destOrd="0" presId="urn:microsoft.com/office/officeart/2005/8/layout/vList3"/>
    <dgm:cxn modelId="{D73C4DD5-5A6E-4F3B-AE53-241CAB9F8D94}" type="presParOf" srcId="{C3CC2471-A745-437E-A70A-B90988DB68EF}" destId="{9309E05F-9BBB-40F7-8480-E19494BE0D2A}" srcOrd="3" destOrd="0" presId="urn:microsoft.com/office/officeart/2005/8/layout/vList3"/>
    <dgm:cxn modelId="{3D2DA43F-143C-4A0C-9D3C-503A3F90856C}" type="presParOf" srcId="{C3CC2471-A745-437E-A70A-B90988DB68EF}" destId="{216107C7-0B9A-46A0-8DB9-7115E5B03768}" srcOrd="4" destOrd="0" presId="urn:microsoft.com/office/officeart/2005/8/layout/vList3"/>
    <dgm:cxn modelId="{D9BEF9AF-D4B9-4BF0-A839-E85898C8607D}" type="presParOf" srcId="{216107C7-0B9A-46A0-8DB9-7115E5B03768}" destId="{6CDCB7AF-2798-4EBB-A5AC-4CB0772410A6}" srcOrd="0" destOrd="0" presId="urn:microsoft.com/office/officeart/2005/8/layout/vList3"/>
    <dgm:cxn modelId="{77E27D4E-8B5B-4294-BEC0-508698BDEA20}" type="presParOf" srcId="{216107C7-0B9A-46A0-8DB9-7115E5B03768}" destId="{42950256-2F87-4DAE-A66C-6715450ED3B2}" srcOrd="1" destOrd="0" presId="urn:microsoft.com/office/officeart/2005/8/layout/vList3"/>
    <dgm:cxn modelId="{749F7B54-6D2A-41B3-8078-CDE1CBF29FBD}" type="presParOf" srcId="{C3CC2471-A745-437E-A70A-B90988DB68EF}" destId="{3078001D-987C-4720-8789-C068E9442DC4}" srcOrd="5" destOrd="0" presId="urn:microsoft.com/office/officeart/2005/8/layout/vList3"/>
    <dgm:cxn modelId="{757CA22E-A7E1-459C-A8B5-80A689FFD843}" type="presParOf" srcId="{C3CC2471-A745-437E-A70A-B90988DB68EF}" destId="{306DD843-B895-4527-A23C-08557BB8CE51}" srcOrd="6" destOrd="0" presId="urn:microsoft.com/office/officeart/2005/8/layout/vList3"/>
    <dgm:cxn modelId="{1F71259E-8D41-42D6-BCE1-BC84BEAB716A}" type="presParOf" srcId="{306DD843-B895-4527-A23C-08557BB8CE51}" destId="{B231EB0F-7AA0-4418-8E77-87B430EF71A3}" srcOrd="0" destOrd="0" presId="urn:microsoft.com/office/officeart/2005/8/layout/vList3"/>
    <dgm:cxn modelId="{0A4986AF-D73E-4EA8-B33C-7F583A44785A}" type="presParOf" srcId="{306DD843-B895-4527-A23C-08557BB8CE51}" destId="{66D4503A-3C73-42FF-B551-79F62E757DAC}" srcOrd="1" destOrd="0" presId="urn:microsoft.com/office/officeart/2005/8/layout/vList3"/>
    <dgm:cxn modelId="{5BCFC924-73E2-41B0-B9B2-B535E06224B3}" type="presParOf" srcId="{C3CC2471-A745-437E-A70A-B90988DB68EF}" destId="{AFA60759-0B7F-4188-AEEA-64D151FB64CC}" srcOrd="7" destOrd="0" presId="urn:microsoft.com/office/officeart/2005/8/layout/vList3"/>
    <dgm:cxn modelId="{EC6D246F-E07F-424B-A51D-EB1B5F8336B2}" type="presParOf" srcId="{C3CC2471-A745-437E-A70A-B90988DB68EF}" destId="{3C42B9B9-F261-4CE9-A58A-4CDDBE5023CB}" srcOrd="8" destOrd="0" presId="urn:microsoft.com/office/officeart/2005/8/layout/vList3"/>
    <dgm:cxn modelId="{8B5AFFD3-637D-4FDB-BCDF-56763CFBB87C}" type="presParOf" srcId="{3C42B9B9-F261-4CE9-A58A-4CDDBE5023CB}" destId="{7FA49B8F-DD38-4329-A837-C17F29597EAB}" srcOrd="0" destOrd="0" presId="urn:microsoft.com/office/officeart/2005/8/layout/vList3"/>
    <dgm:cxn modelId="{2DB0F64F-D2F1-4456-8621-284FDF5DACA7}" type="presParOf" srcId="{3C42B9B9-F261-4CE9-A58A-4CDDBE5023CB}" destId="{F37D1A17-F14F-4220-BCF5-4118B029318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B42AA7F-B84C-42DE-93B8-E6039F06A575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</dgm:pt>
    <dgm:pt modelId="{EA1D98DD-D384-4BCE-B5B2-6F90495D501F}">
      <dgm:prSet phldrT="[Текст]" custT="1"/>
      <dgm:spPr/>
      <dgm:t>
        <a:bodyPr/>
        <a:lstStyle/>
        <a:p>
          <a:pPr algn="l"/>
          <a:r>
            <a:rPr lang="ru-RU" sz="2400" dirty="0"/>
            <a:t>     обучение глубокой мышечной релаксации</a:t>
          </a:r>
        </a:p>
      </dgm:t>
    </dgm:pt>
    <dgm:pt modelId="{90590136-CEF9-4B9B-88E3-2BC5CC7D639C}" type="parTrans" cxnId="{85D0A39E-51C0-45A0-8007-54AE444FEC21}">
      <dgm:prSet/>
      <dgm:spPr/>
      <dgm:t>
        <a:bodyPr/>
        <a:lstStyle/>
        <a:p>
          <a:endParaRPr lang="ru-RU"/>
        </a:p>
      </dgm:t>
    </dgm:pt>
    <dgm:pt modelId="{90637CDC-5029-4C70-8CA3-69CF73E819D8}" type="sibTrans" cxnId="{85D0A39E-51C0-45A0-8007-54AE444FEC21}">
      <dgm:prSet/>
      <dgm:spPr/>
      <dgm:t>
        <a:bodyPr/>
        <a:lstStyle/>
        <a:p>
          <a:endParaRPr lang="ru-RU"/>
        </a:p>
      </dgm:t>
    </dgm:pt>
    <dgm:pt modelId="{1DB74C37-8AE4-45BC-B66A-EBE536D3602A}">
      <dgm:prSet custT="1"/>
      <dgm:spPr/>
      <dgm:t>
        <a:bodyPr/>
        <a:lstStyle/>
        <a:p>
          <a:pPr algn="l"/>
          <a:r>
            <a:rPr lang="ru-RU" sz="2400" dirty="0"/>
            <a:t>      выстраивание иерархий стимулов, вызывающих негативные</a:t>
          </a:r>
        </a:p>
        <a:p>
          <a:pPr algn="l"/>
          <a:r>
            <a:rPr lang="ru-RU" sz="2400" dirty="0"/>
            <a:t>     реакции</a:t>
          </a:r>
        </a:p>
      </dgm:t>
    </dgm:pt>
    <dgm:pt modelId="{6EA4B204-B411-4E80-BBA3-5A74FB9EC61E}" type="parTrans" cxnId="{56048666-105B-4B2B-B6DF-4AE48940D654}">
      <dgm:prSet/>
      <dgm:spPr/>
      <dgm:t>
        <a:bodyPr/>
        <a:lstStyle/>
        <a:p>
          <a:endParaRPr lang="ru-RU"/>
        </a:p>
      </dgm:t>
    </dgm:pt>
    <dgm:pt modelId="{124DBD2A-AA0F-40A0-B136-E014149D7783}" type="sibTrans" cxnId="{56048666-105B-4B2B-B6DF-4AE48940D654}">
      <dgm:prSet/>
      <dgm:spPr/>
      <dgm:t>
        <a:bodyPr/>
        <a:lstStyle/>
        <a:p>
          <a:endParaRPr lang="ru-RU"/>
        </a:p>
      </dgm:t>
    </dgm:pt>
    <dgm:pt modelId="{2C2691F7-0B78-4A83-A0BC-CD364885C76F}">
      <dgm:prSet custT="1"/>
      <dgm:spPr/>
      <dgm:t>
        <a:bodyPr/>
        <a:lstStyle/>
        <a:p>
          <a:pPr algn="l"/>
          <a:r>
            <a:rPr lang="ru-RU" sz="2400" dirty="0"/>
            <a:t>       представление в воображении объектов из иерархий,</a:t>
          </a:r>
        </a:p>
        <a:p>
          <a:pPr algn="l"/>
          <a:r>
            <a:rPr lang="ru-RU" sz="2400" dirty="0"/>
            <a:t>       вызывающих неприятные эмоции</a:t>
          </a:r>
        </a:p>
      </dgm:t>
    </dgm:pt>
    <dgm:pt modelId="{68F3F306-D6A0-46A9-8FDD-749EC7741DAF}" type="parTrans" cxnId="{9CCFAF16-834F-4444-BCA4-F7817C05D10B}">
      <dgm:prSet/>
      <dgm:spPr/>
      <dgm:t>
        <a:bodyPr/>
        <a:lstStyle/>
        <a:p>
          <a:endParaRPr lang="ru-RU"/>
        </a:p>
      </dgm:t>
    </dgm:pt>
    <dgm:pt modelId="{34177304-86A9-4BF1-B840-7A189317B51A}" type="sibTrans" cxnId="{9CCFAF16-834F-4444-BCA4-F7817C05D10B}">
      <dgm:prSet/>
      <dgm:spPr/>
      <dgm:t>
        <a:bodyPr/>
        <a:lstStyle/>
        <a:p>
          <a:endParaRPr lang="ru-RU"/>
        </a:p>
      </dgm:t>
    </dgm:pt>
    <dgm:pt modelId="{C3CC2471-A745-437E-A70A-B90988DB68EF}" type="pres">
      <dgm:prSet presAssocID="{AB42AA7F-B84C-42DE-93B8-E6039F06A575}" presName="linearFlow" presStyleCnt="0">
        <dgm:presLayoutVars>
          <dgm:dir/>
          <dgm:resizeHandles val="exact"/>
        </dgm:presLayoutVars>
      </dgm:prSet>
      <dgm:spPr/>
    </dgm:pt>
    <dgm:pt modelId="{2CD42891-7D03-45CA-901F-9B4795279A34}" type="pres">
      <dgm:prSet presAssocID="{EA1D98DD-D384-4BCE-B5B2-6F90495D501F}" presName="composite" presStyleCnt="0"/>
      <dgm:spPr/>
    </dgm:pt>
    <dgm:pt modelId="{20371127-806E-4CAB-99F4-DEB213AB67C2}" type="pres">
      <dgm:prSet presAssocID="{EA1D98DD-D384-4BCE-B5B2-6F90495D501F}" presName="imgShp" presStyleLbl="fgImgPlace1" presStyleIdx="0" presStyleCnt="3" custScaleX="100041" custScaleY="100041" custLinFactX="-100000" custLinFactNeighborX="-162060" custLinFactNeighborY="-4673"/>
      <dgm:spPr>
        <a:solidFill>
          <a:srgbClr val="FFFF99"/>
        </a:solidFill>
      </dgm:spPr>
    </dgm:pt>
    <dgm:pt modelId="{7F69D009-5E05-42C5-B32C-EF8084EF5DE4}" type="pres">
      <dgm:prSet presAssocID="{EA1D98DD-D384-4BCE-B5B2-6F90495D501F}" presName="txShp" presStyleLbl="node1" presStyleIdx="0" presStyleCnt="3" custScaleX="146417">
        <dgm:presLayoutVars>
          <dgm:bulletEnabled val="1"/>
        </dgm:presLayoutVars>
      </dgm:prSet>
      <dgm:spPr/>
    </dgm:pt>
    <dgm:pt modelId="{DADFF91E-132C-4C9F-BD34-41B2DC6A7891}" type="pres">
      <dgm:prSet presAssocID="{90637CDC-5029-4C70-8CA3-69CF73E819D8}" presName="spacing" presStyleCnt="0"/>
      <dgm:spPr/>
    </dgm:pt>
    <dgm:pt modelId="{CBE46DC5-9465-46E6-8469-1F2A6792A548}" type="pres">
      <dgm:prSet presAssocID="{1DB74C37-8AE4-45BC-B66A-EBE536D3602A}" presName="composite" presStyleCnt="0"/>
      <dgm:spPr/>
    </dgm:pt>
    <dgm:pt modelId="{5524B353-8826-47A3-9316-E8D240B0ACFA}" type="pres">
      <dgm:prSet presAssocID="{1DB74C37-8AE4-45BC-B66A-EBE536D3602A}" presName="imgShp" presStyleLbl="fgImgPlace1" presStyleIdx="1" presStyleCnt="3" custLinFactX="-100000" custLinFactNeighborX="-185443" custLinFactNeighborY="-4567"/>
      <dgm:spPr>
        <a:solidFill>
          <a:srgbClr val="FFCCFF"/>
        </a:solidFill>
      </dgm:spPr>
    </dgm:pt>
    <dgm:pt modelId="{F98CFFD2-432B-4670-870E-76EE9C1BB379}" type="pres">
      <dgm:prSet presAssocID="{1DB74C37-8AE4-45BC-B66A-EBE536D3602A}" presName="txShp" presStyleLbl="node1" presStyleIdx="1" presStyleCnt="3" custScaleX="146417">
        <dgm:presLayoutVars>
          <dgm:bulletEnabled val="1"/>
        </dgm:presLayoutVars>
      </dgm:prSet>
      <dgm:spPr/>
    </dgm:pt>
    <dgm:pt modelId="{9309E05F-9BBB-40F7-8480-E19494BE0D2A}" type="pres">
      <dgm:prSet presAssocID="{124DBD2A-AA0F-40A0-B136-E014149D7783}" presName="spacing" presStyleCnt="0"/>
      <dgm:spPr/>
    </dgm:pt>
    <dgm:pt modelId="{216107C7-0B9A-46A0-8DB9-7115E5B03768}" type="pres">
      <dgm:prSet presAssocID="{2C2691F7-0B78-4A83-A0BC-CD364885C76F}" presName="composite" presStyleCnt="0"/>
      <dgm:spPr/>
    </dgm:pt>
    <dgm:pt modelId="{6CDCB7AF-2798-4EBB-A5AC-4CB0772410A6}" type="pres">
      <dgm:prSet presAssocID="{2C2691F7-0B78-4A83-A0BC-CD364885C76F}" presName="imgShp" presStyleLbl="fgImgPlace1" presStyleIdx="2" presStyleCnt="3" custLinFactX="-100000" custLinFactNeighborX="-174025" custLinFactNeighborY="-2284"/>
      <dgm:spPr>
        <a:solidFill>
          <a:srgbClr val="CCFFFF"/>
        </a:solidFill>
      </dgm:spPr>
    </dgm:pt>
    <dgm:pt modelId="{42950256-2F87-4DAE-A66C-6715450ED3B2}" type="pres">
      <dgm:prSet presAssocID="{2C2691F7-0B78-4A83-A0BC-CD364885C76F}" presName="txShp" presStyleLbl="node1" presStyleIdx="2" presStyleCnt="3" custScaleX="145827">
        <dgm:presLayoutVars>
          <dgm:bulletEnabled val="1"/>
        </dgm:presLayoutVars>
      </dgm:prSet>
      <dgm:spPr/>
    </dgm:pt>
  </dgm:ptLst>
  <dgm:cxnLst>
    <dgm:cxn modelId="{CA1A8016-1ADC-4269-B16A-2D5C535654AC}" type="presOf" srcId="{2C2691F7-0B78-4A83-A0BC-CD364885C76F}" destId="{42950256-2F87-4DAE-A66C-6715450ED3B2}" srcOrd="0" destOrd="0" presId="urn:microsoft.com/office/officeart/2005/8/layout/vList3"/>
    <dgm:cxn modelId="{9CCFAF16-834F-4444-BCA4-F7817C05D10B}" srcId="{AB42AA7F-B84C-42DE-93B8-E6039F06A575}" destId="{2C2691F7-0B78-4A83-A0BC-CD364885C76F}" srcOrd="2" destOrd="0" parTransId="{68F3F306-D6A0-46A9-8FDD-749EC7741DAF}" sibTransId="{34177304-86A9-4BF1-B840-7A189317B51A}"/>
    <dgm:cxn modelId="{162DCC5B-25FF-48D6-8831-EC169EC682A0}" type="presOf" srcId="{AB42AA7F-B84C-42DE-93B8-E6039F06A575}" destId="{C3CC2471-A745-437E-A70A-B90988DB68EF}" srcOrd="0" destOrd="0" presId="urn:microsoft.com/office/officeart/2005/8/layout/vList3"/>
    <dgm:cxn modelId="{C37D3543-CA9D-4368-9A0D-C3D05F6FD7A6}" type="presOf" srcId="{EA1D98DD-D384-4BCE-B5B2-6F90495D501F}" destId="{7F69D009-5E05-42C5-B32C-EF8084EF5DE4}" srcOrd="0" destOrd="0" presId="urn:microsoft.com/office/officeart/2005/8/layout/vList3"/>
    <dgm:cxn modelId="{56048666-105B-4B2B-B6DF-4AE48940D654}" srcId="{AB42AA7F-B84C-42DE-93B8-E6039F06A575}" destId="{1DB74C37-8AE4-45BC-B66A-EBE536D3602A}" srcOrd="1" destOrd="0" parTransId="{6EA4B204-B411-4E80-BBA3-5A74FB9EC61E}" sibTransId="{124DBD2A-AA0F-40A0-B136-E014149D7783}"/>
    <dgm:cxn modelId="{85D0A39E-51C0-45A0-8007-54AE444FEC21}" srcId="{AB42AA7F-B84C-42DE-93B8-E6039F06A575}" destId="{EA1D98DD-D384-4BCE-B5B2-6F90495D501F}" srcOrd="0" destOrd="0" parTransId="{90590136-CEF9-4B9B-88E3-2BC5CC7D639C}" sibTransId="{90637CDC-5029-4C70-8CA3-69CF73E819D8}"/>
    <dgm:cxn modelId="{9EE94CD0-E4F5-4F54-B853-D7C1495428E3}" type="presOf" srcId="{1DB74C37-8AE4-45BC-B66A-EBE536D3602A}" destId="{F98CFFD2-432B-4670-870E-76EE9C1BB379}" srcOrd="0" destOrd="0" presId="urn:microsoft.com/office/officeart/2005/8/layout/vList3"/>
    <dgm:cxn modelId="{6BC75F16-9B48-432D-8107-BD0D2507374A}" type="presParOf" srcId="{C3CC2471-A745-437E-A70A-B90988DB68EF}" destId="{2CD42891-7D03-45CA-901F-9B4795279A34}" srcOrd="0" destOrd="0" presId="urn:microsoft.com/office/officeart/2005/8/layout/vList3"/>
    <dgm:cxn modelId="{AEF5C96B-27FC-4A97-A412-DFF289722CD1}" type="presParOf" srcId="{2CD42891-7D03-45CA-901F-9B4795279A34}" destId="{20371127-806E-4CAB-99F4-DEB213AB67C2}" srcOrd="0" destOrd="0" presId="urn:microsoft.com/office/officeart/2005/8/layout/vList3"/>
    <dgm:cxn modelId="{8EAFDC60-0348-46DE-BD2B-3E01E7EF157F}" type="presParOf" srcId="{2CD42891-7D03-45CA-901F-9B4795279A34}" destId="{7F69D009-5E05-42C5-B32C-EF8084EF5DE4}" srcOrd="1" destOrd="0" presId="urn:microsoft.com/office/officeart/2005/8/layout/vList3"/>
    <dgm:cxn modelId="{7568545D-7924-42CC-8C0C-66D0FAE01602}" type="presParOf" srcId="{C3CC2471-A745-437E-A70A-B90988DB68EF}" destId="{DADFF91E-132C-4C9F-BD34-41B2DC6A7891}" srcOrd="1" destOrd="0" presId="urn:microsoft.com/office/officeart/2005/8/layout/vList3"/>
    <dgm:cxn modelId="{05689C9D-8848-4481-9269-4AE52557F185}" type="presParOf" srcId="{C3CC2471-A745-437E-A70A-B90988DB68EF}" destId="{CBE46DC5-9465-46E6-8469-1F2A6792A548}" srcOrd="2" destOrd="0" presId="urn:microsoft.com/office/officeart/2005/8/layout/vList3"/>
    <dgm:cxn modelId="{A3C90AA3-0A1E-4792-BF45-9278A0798259}" type="presParOf" srcId="{CBE46DC5-9465-46E6-8469-1F2A6792A548}" destId="{5524B353-8826-47A3-9316-E8D240B0ACFA}" srcOrd="0" destOrd="0" presId="urn:microsoft.com/office/officeart/2005/8/layout/vList3"/>
    <dgm:cxn modelId="{6EB67D84-86A5-40D0-8520-4073E2874193}" type="presParOf" srcId="{CBE46DC5-9465-46E6-8469-1F2A6792A548}" destId="{F98CFFD2-432B-4670-870E-76EE9C1BB379}" srcOrd="1" destOrd="0" presId="urn:microsoft.com/office/officeart/2005/8/layout/vList3"/>
    <dgm:cxn modelId="{38015A36-AA04-4C04-BDAD-88DB7E4DFC94}" type="presParOf" srcId="{C3CC2471-A745-437E-A70A-B90988DB68EF}" destId="{9309E05F-9BBB-40F7-8480-E19494BE0D2A}" srcOrd="3" destOrd="0" presId="urn:microsoft.com/office/officeart/2005/8/layout/vList3"/>
    <dgm:cxn modelId="{4E0E13C0-861E-457E-BC09-1B61858F2DB6}" type="presParOf" srcId="{C3CC2471-A745-437E-A70A-B90988DB68EF}" destId="{216107C7-0B9A-46A0-8DB9-7115E5B03768}" srcOrd="4" destOrd="0" presId="urn:microsoft.com/office/officeart/2005/8/layout/vList3"/>
    <dgm:cxn modelId="{FA289E48-7F3E-4EE5-8B38-D7C094AA377C}" type="presParOf" srcId="{216107C7-0B9A-46A0-8DB9-7115E5B03768}" destId="{6CDCB7AF-2798-4EBB-A5AC-4CB0772410A6}" srcOrd="0" destOrd="0" presId="urn:microsoft.com/office/officeart/2005/8/layout/vList3"/>
    <dgm:cxn modelId="{C2AFAF7A-E109-4D39-B0FA-86A4D79F91FA}" type="presParOf" srcId="{216107C7-0B9A-46A0-8DB9-7115E5B03768}" destId="{42950256-2F87-4DAE-A66C-6715450ED3B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982B86C-243F-4858-B154-2E99EFD3B056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B6B976F2-2489-46C2-AE4E-DAEAC4397C01}">
      <dgm:prSet phldrT="[Текст]" custT="1"/>
      <dgm:spPr/>
      <dgm:t>
        <a:bodyPr/>
        <a:lstStyle/>
        <a:p>
          <a:r>
            <a:rPr lang="ru-RU" sz="2800" b="1" dirty="0"/>
            <a:t>Ключевые слова</a:t>
          </a:r>
        </a:p>
      </dgm:t>
    </dgm:pt>
    <dgm:pt modelId="{36483E29-CDAD-48B2-97E8-68593F3974A0}" type="parTrans" cxnId="{6CE64B0F-4DF0-4777-8CF1-75293604A7D8}">
      <dgm:prSet/>
      <dgm:spPr/>
      <dgm:t>
        <a:bodyPr/>
        <a:lstStyle/>
        <a:p>
          <a:endParaRPr lang="ru-RU"/>
        </a:p>
      </dgm:t>
    </dgm:pt>
    <dgm:pt modelId="{2DE0B328-62F2-45FB-8E2C-A36B12B46C98}" type="sibTrans" cxnId="{6CE64B0F-4DF0-4777-8CF1-75293604A7D8}">
      <dgm:prSet/>
      <dgm:spPr/>
      <dgm:t>
        <a:bodyPr/>
        <a:lstStyle/>
        <a:p>
          <a:endParaRPr lang="ru-RU"/>
        </a:p>
      </dgm:t>
    </dgm:pt>
    <dgm:pt modelId="{733C80A1-7193-4815-A2E6-AFAB59C540C7}">
      <dgm:prSet phldrT="[Текст]" custT="1"/>
      <dgm:spPr/>
      <dgm:t>
        <a:bodyPr/>
        <a:lstStyle/>
        <a:p>
          <a:pPr algn="ctr"/>
          <a:endParaRPr lang="ru-RU" sz="3200" dirty="0"/>
        </a:p>
        <a:p>
          <a:pPr algn="ctr"/>
          <a:r>
            <a:rPr lang="ru-RU" sz="2800" dirty="0"/>
            <a:t>покой,</a:t>
          </a:r>
        </a:p>
        <a:p>
          <a:pPr algn="ctr"/>
          <a:r>
            <a:rPr lang="ru-RU" sz="2800" dirty="0"/>
            <a:t>отдых</a:t>
          </a:r>
        </a:p>
      </dgm:t>
    </dgm:pt>
    <dgm:pt modelId="{3B05503B-1E55-4980-A7EE-A82EEE9513A2}" type="parTrans" cxnId="{83DA4145-C1BF-463B-B0BA-3809DDB82047}">
      <dgm:prSet/>
      <dgm:spPr/>
      <dgm:t>
        <a:bodyPr/>
        <a:lstStyle/>
        <a:p>
          <a:endParaRPr lang="ru-RU"/>
        </a:p>
      </dgm:t>
    </dgm:pt>
    <dgm:pt modelId="{153673BD-F35D-48EF-8888-67DE39751B17}" type="sibTrans" cxnId="{83DA4145-C1BF-463B-B0BA-3809DDB82047}">
      <dgm:prSet/>
      <dgm:spPr/>
      <dgm:t>
        <a:bodyPr/>
        <a:lstStyle/>
        <a:p>
          <a:endParaRPr lang="ru-RU"/>
        </a:p>
      </dgm:t>
    </dgm:pt>
    <dgm:pt modelId="{B8839963-012A-4DEC-B475-CD6F72D3BDFE}">
      <dgm:prSet phldrT="[Текст]" custT="1"/>
      <dgm:spPr/>
      <dgm:t>
        <a:bodyPr/>
        <a:lstStyle/>
        <a:p>
          <a:r>
            <a:rPr lang="ru-RU" sz="2800" b="1" dirty="0"/>
            <a:t>Специальные команды</a:t>
          </a:r>
        </a:p>
      </dgm:t>
    </dgm:pt>
    <dgm:pt modelId="{E24D62CB-3C63-46D4-B133-BB7CAAAF4049}" type="parTrans" cxnId="{C9BF67F6-867A-4B2D-ACDC-3FC625203231}">
      <dgm:prSet/>
      <dgm:spPr/>
      <dgm:t>
        <a:bodyPr/>
        <a:lstStyle/>
        <a:p>
          <a:endParaRPr lang="ru-RU"/>
        </a:p>
      </dgm:t>
    </dgm:pt>
    <dgm:pt modelId="{3F702E2E-737E-40F2-92EC-A9F71ED161DA}" type="sibTrans" cxnId="{C9BF67F6-867A-4B2D-ACDC-3FC625203231}">
      <dgm:prSet/>
      <dgm:spPr/>
      <dgm:t>
        <a:bodyPr/>
        <a:lstStyle/>
        <a:p>
          <a:endParaRPr lang="ru-RU"/>
        </a:p>
      </dgm:t>
    </dgm:pt>
    <dgm:pt modelId="{4C6A2C8C-84EE-4A74-AD0D-DCF14EBC52CA}">
      <dgm:prSet phldrT="[Текст]" custT="1"/>
      <dgm:spPr/>
      <dgm:t>
        <a:bodyPr/>
        <a:lstStyle/>
        <a:p>
          <a:pPr algn="l"/>
          <a:endParaRPr lang="ru-RU" sz="2800" dirty="0"/>
        </a:p>
        <a:p>
          <a:pPr algn="ctr"/>
          <a:r>
            <a:rPr lang="ru-RU" sz="2800" dirty="0"/>
            <a:t>успокойся,</a:t>
          </a:r>
        </a:p>
        <a:p>
          <a:pPr algn="ctr"/>
          <a:r>
            <a:rPr lang="ru-RU" sz="2800" dirty="0"/>
            <a:t>сбрось напряжение</a:t>
          </a:r>
        </a:p>
      </dgm:t>
    </dgm:pt>
    <dgm:pt modelId="{E6F8B30F-2BEF-4543-B1B4-5C5C15190F27}" type="parTrans" cxnId="{75C86428-26F5-4D45-AE21-55E44FE57CCE}">
      <dgm:prSet/>
      <dgm:spPr/>
      <dgm:t>
        <a:bodyPr/>
        <a:lstStyle/>
        <a:p>
          <a:endParaRPr lang="ru-RU"/>
        </a:p>
      </dgm:t>
    </dgm:pt>
    <dgm:pt modelId="{164CCB3D-7BD1-49D7-A959-7A1AFC1A849A}" type="sibTrans" cxnId="{75C86428-26F5-4D45-AE21-55E44FE57CCE}">
      <dgm:prSet/>
      <dgm:spPr/>
      <dgm:t>
        <a:bodyPr/>
        <a:lstStyle/>
        <a:p>
          <a:endParaRPr lang="ru-RU"/>
        </a:p>
      </dgm:t>
    </dgm:pt>
    <dgm:pt modelId="{D0CE7850-CDAC-4362-A618-6908870D8566}">
      <dgm:prSet phldrT="[Текст]" custT="1"/>
      <dgm:spPr/>
      <dgm:t>
        <a:bodyPr/>
        <a:lstStyle/>
        <a:p>
          <a:r>
            <a:rPr lang="ru-RU" sz="2800" b="1" dirty="0"/>
            <a:t>Используются</a:t>
          </a:r>
        </a:p>
      </dgm:t>
    </dgm:pt>
    <dgm:pt modelId="{0EBF78C7-ADFD-4781-A183-1BF2C607C951}" type="parTrans" cxnId="{D4599C54-F1E7-462B-9C08-3DAA5005B568}">
      <dgm:prSet/>
      <dgm:spPr/>
      <dgm:t>
        <a:bodyPr/>
        <a:lstStyle/>
        <a:p>
          <a:endParaRPr lang="ru-RU"/>
        </a:p>
      </dgm:t>
    </dgm:pt>
    <dgm:pt modelId="{C38DB3CD-0646-4389-B7BB-D196277B3EE0}" type="sibTrans" cxnId="{D4599C54-F1E7-462B-9C08-3DAA5005B568}">
      <dgm:prSet/>
      <dgm:spPr/>
      <dgm:t>
        <a:bodyPr/>
        <a:lstStyle/>
        <a:p>
          <a:endParaRPr lang="ru-RU"/>
        </a:p>
      </dgm:t>
    </dgm:pt>
    <dgm:pt modelId="{0888B433-AE57-4B0B-9093-D90E3CB34F30}">
      <dgm:prSet phldrT="[Текст]"/>
      <dgm:spPr/>
      <dgm:t>
        <a:bodyPr/>
        <a:lstStyle/>
        <a:p>
          <a:endParaRPr lang="ru-RU" dirty="0"/>
        </a:p>
        <a:p>
          <a:r>
            <a:rPr lang="ru-RU" dirty="0"/>
            <a:t>при появлении нежелательных реакций</a:t>
          </a:r>
        </a:p>
      </dgm:t>
    </dgm:pt>
    <dgm:pt modelId="{84638614-8C79-4F5F-BCE5-1FB7ACF48348}" type="parTrans" cxnId="{B5A14A0D-74B5-4380-9931-3E41E8767BBA}">
      <dgm:prSet/>
      <dgm:spPr/>
      <dgm:t>
        <a:bodyPr/>
        <a:lstStyle/>
        <a:p>
          <a:endParaRPr lang="ru-RU"/>
        </a:p>
      </dgm:t>
    </dgm:pt>
    <dgm:pt modelId="{82701E50-BCAA-4726-82D2-589B31010523}" type="sibTrans" cxnId="{B5A14A0D-74B5-4380-9931-3E41E8767BBA}">
      <dgm:prSet/>
      <dgm:spPr/>
      <dgm:t>
        <a:bodyPr/>
        <a:lstStyle/>
        <a:p>
          <a:endParaRPr lang="ru-RU"/>
        </a:p>
      </dgm:t>
    </dgm:pt>
    <dgm:pt modelId="{E4BF29FC-8F30-45D8-B400-03E8230AC1BE}" type="pres">
      <dgm:prSet presAssocID="{C982B86C-243F-4858-B154-2E99EFD3B056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0DE42265-9DE8-4674-A3B6-CADA66C0A000}" type="pres">
      <dgm:prSet presAssocID="{B6B976F2-2489-46C2-AE4E-DAEAC4397C01}" presName="parentText1" presStyleLbl="node1" presStyleIdx="0" presStyleCnt="3" custScaleY="108863" custLinFactNeighborY="-1899">
        <dgm:presLayoutVars>
          <dgm:chMax/>
          <dgm:chPref val="3"/>
          <dgm:bulletEnabled val="1"/>
        </dgm:presLayoutVars>
      </dgm:prSet>
      <dgm:spPr/>
    </dgm:pt>
    <dgm:pt modelId="{EC5D66D5-8AA7-448B-BFDC-702BB154E2A6}" type="pres">
      <dgm:prSet presAssocID="{B6B976F2-2489-46C2-AE4E-DAEAC4397C01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001CEA28-C61A-41CC-8E40-32265100154D}" type="pres">
      <dgm:prSet presAssocID="{B8839963-012A-4DEC-B475-CD6F72D3BDFE}" presName="parentText2" presStyleLbl="node1" presStyleIdx="1" presStyleCnt="3" custScaleX="121062" custScaleY="123211">
        <dgm:presLayoutVars>
          <dgm:chMax/>
          <dgm:chPref val="3"/>
          <dgm:bulletEnabled val="1"/>
        </dgm:presLayoutVars>
      </dgm:prSet>
      <dgm:spPr/>
    </dgm:pt>
    <dgm:pt modelId="{722EC882-2BB7-407A-ADE1-F43372FB4D08}" type="pres">
      <dgm:prSet presAssocID="{B8839963-012A-4DEC-B475-CD6F72D3BDFE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BAC1286E-22B9-4475-9CC9-FFE227BFFCFA}" type="pres">
      <dgm:prSet presAssocID="{D0CE7850-CDAC-4362-A618-6908870D8566}" presName="parentText3" presStyleLbl="node1" presStyleIdx="2" presStyleCnt="3" custScaleX="144005">
        <dgm:presLayoutVars>
          <dgm:chMax/>
          <dgm:chPref val="3"/>
          <dgm:bulletEnabled val="1"/>
        </dgm:presLayoutVars>
      </dgm:prSet>
      <dgm:spPr/>
    </dgm:pt>
    <dgm:pt modelId="{C536C975-DC6A-4AA4-B541-9988DFAB640B}" type="pres">
      <dgm:prSet presAssocID="{D0CE7850-CDAC-4362-A618-6908870D8566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B5A14A0D-74B5-4380-9931-3E41E8767BBA}" srcId="{D0CE7850-CDAC-4362-A618-6908870D8566}" destId="{0888B433-AE57-4B0B-9093-D90E3CB34F30}" srcOrd="0" destOrd="0" parTransId="{84638614-8C79-4F5F-BCE5-1FB7ACF48348}" sibTransId="{82701E50-BCAA-4726-82D2-589B31010523}"/>
    <dgm:cxn modelId="{6CE64B0F-4DF0-4777-8CF1-75293604A7D8}" srcId="{C982B86C-243F-4858-B154-2E99EFD3B056}" destId="{B6B976F2-2489-46C2-AE4E-DAEAC4397C01}" srcOrd="0" destOrd="0" parTransId="{36483E29-CDAD-48B2-97E8-68593F3974A0}" sibTransId="{2DE0B328-62F2-45FB-8E2C-A36B12B46C98}"/>
    <dgm:cxn modelId="{0789AC12-D294-485A-B16B-A04FAF0C0948}" type="presOf" srcId="{4C6A2C8C-84EE-4A74-AD0D-DCF14EBC52CA}" destId="{722EC882-2BB7-407A-ADE1-F43372FB4D08}" srcOrd="0" destOrd="0" presId="urn:microsoft.com/office/officeart/2009/3/layout/IncreasingArrowsProcess"/>
    <dgm:cxn modelId="{75C86428-26F5-4D45-AE21-55E44FE57CCE}" srcId="{B8839963-012A-4DEC-B475-CD6F72D3BDFE}" destId="{4C6A2C8C-84EE-4A74-AD0D-DCF14EBC52CA}" srcOrd="0" destOrd="0" parTransId="{E6F8B30F-2BEF-4543-B1B4-5C5C15190F27}" sibTransId="{164CCB3D-7BD1-49D7-A959-7A1AFC1A849A}"/>
    <dgm:cxn modelId="{6D2A943C-AA8F-4BA0-9221-AFF7709169A5}" type="presOf" srcId="{0888B433-AE57-4B0B-9093-D90E3CB34F30}" destId="{C536C975-DC6A-4AA4-B541-9988DFAB640B}" srcOrd="0" destOrd="0" presId="urn:microsoft.com/office/officeart/2009/3/layout/IncreasingArrowsProcess"/>
    <dgm:cxn modelId="{19AB1944-A099-483E-AA84-5128181D41FA}" type="presOf" srcId="{B8839963-012A-4DEC-B475-CD6F72D3BDFE}" destId="{001CEA28-C61A-41CC-8E40-32265100154D}" srcOrd="0" destOrd="0" presId="urn:microsoft.com/office/officeart/2009/3/layout/IncreasingArrowsProcess"/>
    <dgm:cxn modelId="{83DA4145-C1BF-463B-B0BA-3809DDB82047}" srcId="{B6B976F2-2489-46C2-AE4E-DAEAC4397C01}" destId="{733C80A1-7193-4815-A2E6-AFAB59C540C7}" srcOrd="0" destOrd="0" parTransId="{3B05503B-1E55-4980-A7EE-A82EEE9513A2}" sibTransId="{153673BD-F35D-48EF-8888-67DE39751B17}"/>
    <dgm:cxn modelId="{D4599C54-F1E7-462B-9C08-3DAA5005B568}" srcId="{C982B86C-243F-4858-B154-2E99EFD3B056}" destId="{D0CE7850-CDAC-4362-A618-6908870D8566}" srcOrd="2" destOrd="0" parTransId="{0EBF78C7-ADFD-4781-A183-1BF2C607C951}" sibTransId="{C38DB3CD-0646-4389-B7BB-D196277B3EE0}"/>
    <dgm:cxn modelId="{01ABDF88-FACC-4B82-8313-4EF35FEA21C5}" type="presOf" srcId="{B6B976F2-2489-46C2-AE4E-DAEAC4397C01}" destId="{0DE42265-9DE8-4674-A3B6-CADA66C0A000}" srcOrd="0" destOrd="0" presId="urn:microsoft.com/office/officeart/2009/3/layout/IncreasingArrowsProcess"/>
    <dgm:cxn modelId="{CCA3689E-C4E6-4E55-BA6A-A1674408C22F}" type="presOf" srcId="{D0CE7850-CDAC-4362-A618-6908870D8566}" destId="{BAC1286E-22B9-4475-9CC9-FFE227BFFCFA}" srcOrd="0" destOrd="0" presId="urn:microsoft.com/office/officeart/2009/3/layout/IncreasingArrowsProcess"/>
    <dgm:cxn modelId="{60ED0DF6-D415-4074-8252-72C6667E10B1}" type="presOf" srcId="{C982B86C-243F-4858-B154-2E99EFD3B056}" destId="{E4BF29FC-8F30-45D8-B400-03E8230AC1BE}" srcOrd="0" destOrd="0" presId="urn:microsoft.com/office/officeart/2009/3/layout/IncreasingArrowsProcess"/>
    <dgm:cxn modelId="{C9BF67F6-867A-4B2D-ACDC-3FC625203231}" srcId="{C982B86C-243F-4858-B154-2E99EFD3B056}" destId="{B8839963-012A-4DEC-B475-CD6F72D3BDFE}" srcOrd="1" destOrd="0" parTransId="{E24D62CB-3C63-46D4-B133-BB7CAAAF4049}" sibTransId="{3F702E2E-737E-40F2-92EC-A9F71ED161DA}"/>
    <dgm:cxn modelId="{378230FC-70EA-4217-B856-40EF88C37EF8}" type="presOf" srcId="{733C80A1-7193-4815-A2E6-AFAB59C540C7}" destId="{EC5D66D5-8AA7-448B-BFDC-702BB154E2A6}" srcOrd="0" destOrd="0" presId="urn:microsoft.com/office/officeart/2009/3/layout/IncreasingArrowsProcess"/>
    <dgm:cxn modelId="{E69BBAFC-D6FC-4AE5-9D6A-F0321E29C93C}" type="presParOf" srcId="{E4BF29FC-8F30-45D8-B400-03E8230AC1BE}" destId="{0DE42265-9DE8-4674-A3B6-CADA66C0A000}" srcOrd="0" destOrd="0" presId="urn:microsoft.com/office/officeart/2009/3/layout/IncreasingArrowsProcess"/>
    <dgm:cxn modelId="{AECE051D-C147-4D65-81BF-9D11F4707C67}" type="presParOf" srcId="{E4BF29FC-8F30-45D8-B400-03E8230AC1BE}" destId="{EC5D66D5-8AA7-448B-BFDC-702BB154E2A6}" srcOrd="1" destOrd="0" presId="urn:microsoft.com/office/officeart/2009/3/layout/IncreasingArrowsProcess"/>
    <dgm:cxn modelId="{38EEE40D-F780-47CE-BE38-5C5B517353AF}" type="presParOf" srcId="{E4BF29FC-8F30-45D8-B400-03E8230AC1BE}" destId="{001CEA28-C61A-41CC-8E40-32265100154D}" srcOrd="2" destOrd="0" presId="urn:microsoft.com/office/officeart/2009/3/layout/IncreasingArrowsProcess"/>
    <dgm:cxn modelId="{0C71E653-037E-4E8A-9C1D-547BE93B37FF}" type="presParOf" srcId="{E4BF29FC-8F30-45D8-B400-03E8230AC1BE}" destId="{722EC882-2BB7-407A-ADE1-F43372FB4D08}" srcOrd="3" destOrd="0" presId="urn:microsoft.com/office/officeart/2009/3/layout/IncreasingArrowsProcess"/>
    <dgm:cxn modelId="{FD563E86-F45D-4395-8D14-23326DE5A50C}" type="presParOf" srcId="{E4BF29FC-8F30-45D8-B400-03E8230AC1BE}" destId="{BAC1286E-22B9-4475-9CC9-FFE227BFFCFA}" srcOrd="4" destOrd="0" presId="urn:microsoft.com/office/officeart/2009/3/layout/IncreasingArrowsProcess"/>
    <dgm:cxn modelId="{78C5B424-9EB5-4315-AF20-35CD73E61A0A}" type="presParOf" srcId="{E4BF29FC-8F30-45D8-B400-03E8230AC1BE}" destId="{C536C975-DC6A-4AA4-B541-9988DFAB640B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6D36D2-6A00-4C9B-8E00-E578561BD031}">
      <dsp:nvSpPr>
        <dsp:cNvPr id="0" name=""/>
        <dsp:cNvSpPr/>
      </dsp:nvSpPr>
      <dsp:spPr>
        <a:xfrm>
          <a:off x="36421" y="0"/>
          <a:ext cx="8440169" cy="306381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0055323-2CF8-4273-A9CC-7FEA563B62FB}">
      <dsp:nvSpPr>
        <dsp:cNvPr id="0" name=""/>
        <dsp:cNvSpPr/>
      </dsp:nvSpPr>
      <dsp:spPr>
        <a:xfrm>
          <a:off x="223423" y="1034595"/>
          <a:ext cx="1609282" cy="11198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одежда</a:t>
          </a:r>
          <a:endParaRPr lang="ru-RU" sz="3300" kern="1200" dirty="0"/>
        </a:p>
      </dsp:txBody>
      <dsp:txXfrm>
        <a:off x="278091" y="1089263"/>
        <a:ext cx="1499946" cy="1010537"/>
      </dsp:txXfrm>
    </dsp:sp>
    <dsp:sp modelId="{AB03F33C-1D76-48EE-9DE2-A0701E9B094E}">
      <dsp:nvSpPr>
        <dsp:cNvPr id="0" name=""/>
        <dsp:cNvSpPr/>
      </dsp:nvSpPr>
      <dsp:spPr>
        <a:xfrm>
          <a:off x="2103685" y="994306"/>
          <a:ext cx="2000111" cy="12255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походка и осанка</a:t>
          </a:r>
        </a:p>
      </dsp:txBody>
      <dsp:txXfrm>
        <a:off x="2163510" y="1054131"/>
        <a:ext cx="1880461" cy="1105876"/>
      </dsp:txXfrm>
    </dsp:sp>
    <dsp:sp modelId="{338FCCC2-F4B5-4B7D-9957-336A5B49161C}">
      <dsp:nvSpPr>
        <dsp:cNvPr id="0" name=""/>
        <dsp:cNvSpPr/>
      </dsp:nvSpPr>
      <dsp:spPr>
        <a:xfrm>
          <a:off x="4331167" y="981768"/>
          <a:ext cx="2344262" cy="12255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громкий голос</a:t>
          </a:r>
        </a:p>
      </dsp:txBody>
      <dsp:txXfrm>
        <a:off x="4390992" y="1041593"/>
        <a:ext cx="2224612" cy="11058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6D36D2-6A00-4C9B-8E00-E578561BD031}">
      <dsp:nvSpPr>
        <dsp:cNvPr id="0" name=""/>
        <dsp:cNvSpPr/>
      </dsp:nvSpPr>
      <dsp:spPr>
        <a:xfrm>
          <a:off x="2815314" y="0"/>
          <a:ext cx="1961489" cy="306381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0055323-2CF8-4273-A9CC-7FEA563B62FB}">
      <dsp:nvSpPr>
        <dsp:cNvPr id="0" name=""/>
        <dsp:cNvSpPr/>
      </dsp:nvSpPr>
      <dsp:spPr>
        <a:xfrm>
          <a:off x="0" y="1034595"/>
          <a:ext cx="3228414" cy="11198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семейные скандалы</a:t>
          </a:r>
          <a:endParaRPr lang="ru-RU" sz="3300" kern="1200" dirty="0"/>
        </a:p>
      </dsp:txBody>
      <dsp:txXfrm>
        <a:off x="54668" y="1089263"/>
        <a:ext cx="3119078" cy="1010537"/>
      </dsp:txXfrm>
    </dsp:sp>
    <dsp:sp modelId="{F812715E-25E0-4D24-82F4-61DD5AC7AC71}">
      <dsp:nvSpPr>
        <dsp:cNvPr id="0" name=""/>
        <dsp:cNvSpPr/>
      </dsp:nvSpPr>
      <dsp:spPr>
        <a:xfrm>
          <a:off x="4876052" y="1120578"/>
          <a:ext cx="3279031" cy="111987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разговор на высоких тонах</a:t>
          </a:r>
        </a:p>
      </dsp:txBody>
      <dsp:txXfrm>
        <a:off x="4930720" y="1175246"/>
        <a:ext cx="3169695" cy="10105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FC352-2AF2-4640-ABEB-68C2F39DE591}">
      <dsp:nvSpPr>
        <dsp:cNvPr id="0" name=""/>
        <dsp:cNvSpPr/>
      </dsp:nvSpPr>
      <dsp:spPr>
        <a:xfrm>
          <a:off x="5182" y="0"/>
          <a:ext cx="3098215" cy="113372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функции</a:t>
          </a:r>
        </a:p>
      </dsp:txBody>
      <dsp:txXfrm>
        <a:off x="572044" y="0"/>
        <a:ext cx="1964492" cy="1133723"/>
      </dsp:txXfrm>
    </dsp:sp>
    <dsp:sp modelId="{E07C0496-36E2-4135-A544-6B381363A5FD}">
      <dsp:nvSpPr>
        <dsp:cNvPr id="0" name=""/>
        <dsp:cNvSpPr/>
      </dsp:nvSpPr>
      <dsp:spPr>
        <a:xfrm>
          <a:off x="2798759" y="53722"/>
          <a:ext cx="3098215" cy="108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средства</a:t>
          </a:r>
        </a:p>
      </dsp:txBody>
      <dsp:txXfrm>
        <a:off x="3338759" y="53722"/>
        <a:ext cx="2018215" cy="108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FC352-2AF2-4640-ABEB-68C2F39DE591}">
      <dsp:nvSpPr>
        <dsp:cNvPr id="0" name=""/>
        <dsp:cNvSpPr/>
      </dsp:nvSpPr>
      <dsp:spPr>
        <a:xfrm>
          <a:off x="0" y="232370"/>
          <a:ext cx="3098215" cy="108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обязанности</a:t>
          </a:r>
        </a:p>
      </dsp:txBody>
      <dsp:txXfrm>
        <a:off x="540000" y="232370"/>
        <a:ext cx="2018215" cy="1080000"/>
      </dsp:txXfrm>
    </dsp:sp>
    <dsp:sp modelId="{E07C0496-36E2-4135-A544-6B381363A5FD}">
      <dsp:nvSpPr>
        <dsp:cNvPr id="0" name=""/>
        <dsp:cNvSpPr/>
      </dsp:nvSpPr>
      <dsp:spPr>
        <a:xfrm>
          <a:off x="2798759" y="230350"/>
          <a:ext cx="3098215" cy="108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права</a:t>
          </a:r>
        </a:p>
      </dsp:txBody>
      <dsp:txXfrm>
        <a:off x="3338759" y="230350"/>
        <a:ext cx="2018215" cy="108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FC352-2AF2-4640-ABEB-68C2F39DE591}">
      <dsp:nvSpPr>
        <dsp:cNvPr id="0" name=""/>
        <dsp:cNvSpPr/>
      </dsp:nvSpPr>
      <dsp:spPr>
        <a:xfrm>
          <a:off x="0" y="232370"/>
          <a:ext cx="3098215" cy="108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ответствен-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 err="1"/>
            <a:t>ность</a:t>
          </a:r>
          <a:endParaRPr lang="ru-RU" sz="2800" kern="1200" dirty="0"/>
        </a:p>
      </dsp:txBody>
      <dsp:txXfrm>
        <a:off x="540000" y="232370"/>
        <a:ext cx="2018215" cy="1080000"/>
      </dsp:txXfrm>
    </dsp:sp>
    <dsp:sp modelId="{E07C0496-36E2-4135-A544-6B381363A5FD}">
      <dsp:nvSpPr>
        <dsp:cNvPr id="0" name=""/>
        <dsp:cNvSpPr/>
      </dsp:nvSpPr>
      <dsp:spPr>
        <a:xfrm>
          <a:off x="2798759" y="230350"/>
          <a:ext cx="3098215" cy="108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власть</a:t>
          </a:r>
        </a:p>
      </dsp:txBody>
      <dsp:txXfrm>
        <a:off x="3338759" y="230350"/>
        <a:ext cx="2018215" cy="108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D27B5E-4853-4834-8998-5594FCEC19D6}">
      <dsp:nvSpPr>
        <dsp:cNvPr id="0" name=""/>
        <dsp:cNvSpPr/>
      </dsp:nvSpPr>
      <dsp:spPr>
        <a:xfrm>
          <a:off x="4573313" y="1122941"/>
          <a:ext cx="162560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понимание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и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соблюдение</a:t>
          </a:r>
        </a:p>
      </dsp:txBody>
      <dsp:txXfrm>
        <a:off x="4652668" y="1202296"/>
        <a:ext cx="1466890" cy="1466890"/>
      </dsp:txXfrm>
    </dsp:sp>
    <dsp:sp modelId="{CBA9CC21-406A-4BEE-B4BC-87F53737A427}">
      <dsp:nvSpPr>
        <dsp:cNvPr id="0" name=""/>
        <dsp:cNvSpPr/>
      </dsp:nvSpPr>
      <dsp:spPr>
        <a:xfrm rot="21104332">
          <a:off x="6190107" y="1695794"/>
          <a:ext cx="169726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97265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D7DEC8-D6C6-497B-8636-65563CFF37DD}">
      <dsp:nvSpPr>
        <dsp:cNvPr id="0" name=""/>
        <dsp:cNvSpPr/>
      </dsp:nvSpPr>
      <dsp:spPr>
        <a:xfrm>
          <a:off x="7878567" y="1141172"/>
          <a:ext cx="2921432" cy="4412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рабочих функций</a:t>
          </a:r>
        </a:p>
      </dsp:txBody>
      <dsp:txXfrm>
        <a:off x="7900105" y="1162710"/>
        <a:ext cx="2878356" cy="398128"/>
      </dsp:txXfrm>
    </dsp:sp>
    <dsp:sp modelId="{295AC988-8A32-41AA-A149-9A1CF91FC807}">
      <dsp:nvSpPr>
        <dsp:cNvPr id="0" name=""/>
        <dsp:cNvSpPr/>
      </dsp:nvSpPr>
      <dsp:spPr>
        <a:xfrm rot="790736">
          <a:off x="6173174" y="2348881"/>
          <a:ext cx="19545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54570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9A3227-C9F8-4187-8241-05CA6035466B}">
      <dsp:nvSpPr>
        <dsp:cNvPr id="0" name=""/>
        <dsp:cNvSpPr/>
      </dsp:nvSpPr>
      <dsp:spPr>
        <a:xfrm>
          <a:off x="8102006" y="2546930"/>
          <a:ext cx="2024134" cy="5235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взаимных прав</a:t>
          </a:r>
        </a:p>
      </dsp:txBody>
      <dsp:txXfrm>
        <a:off x="8127561" y="2572485"/>
        <a:ext cx="1973024" cy="472390"/>
      </dsp:txXfrm>
    </dsp:sp>
    <dsp:sp modelId="{F3CD6ABE-ED50-40FF-80AB-CC74C0B48FA1}">
      <dsp:nvSpPr>
        <dsp:cNvPr id="0" name=""/>
        <dsp:cNvSpPr/>
      </dsp:nvSpPr>
      <dsp:spPr>
        <a:xfrm rot="8978732">
          <a:off x="2646676" y="2934374"/>
          <a:ext cx="206841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68410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7B5A4B-6F60-496F-953A-CA7464755DC9}">
      <dsp:nvSpPr>
        <dsp:cNvPr id="0" name=""/>
        <dsp:cNvSpPr/>
      </dsp:nvSpPr>
      <dsp:spPr>
        <a:xfrm>
          <a:off x="1834299" y="3457008"/>
          <a:ext cx="1089152" cy="47971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власти</a:t>
          </a:r>
        </a:p>
      </dsp:txBody>
      <dsp:txXfrm>
        <a:off x="1857717" y="3480426"/>
        <a:ext cx="1042316" cy="432881"/>
      </dsp:txXfrm>
    </dsp:sp>
    <dsp:sp modelId="{5397B05B-9F6E-4B32-AD1A-16709C4CF909}">
      <dsp:nvSpPr>
        <dsp:cNvPr id="0" name=""/>
        <dsp:cNvSpPr/>
      </dsp:nvSpPr>
      <dsp:spPr>
        <a:xfrm rot="5194864">
          <a:off x="5126908" y="3075240"/>
          <a:ext cx="65456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4562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F84353-4626-4E1E-A064-1CDBE96E5228}">
      <dsp:nvSpPr>
        <dsp:cNvPr id="0" name=""/>
        <dsp:cNvSpPr/>
      </dsp:nvSpPr>
      <dsp:spPr>
        <a:xfrm>
          <a:off x="4373731" y="3401939"/>
          <a:ext cx="2245134" cy="7562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 ответственности</a:t>
          </a:r>
        </a:p>
      </dsp:txBody>
      <dsp:txXfrm>
        <a:off x="4410649" y="3438857"/>
        <a:ext cx="2171298" cy="682438"/>
      </dsp:txXfrm>
    </dsp:sp>
    <dsp:sp modelId="{CB9969BA-10A0-4553-AA8F-9814C371EECD}">
      <dsp:nvSpPr>
        <dsp:cNvPr id="0" name=""/>
        <dsp:cNvSpPr/>
      </dsp:nvSpPr>
      <dsp:spPr>
        <a:xfrm rot="10265617">
          <a:off x="2339484" y="2237085"/>
          <a:ext cx="224737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47378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D5EC15-5404-419B-AF53-DD6D12685835}">
      <dsp:nvSpPr>
        <dsp:cNvPr id="0" name=""/>
        <dsp:cNvSpPr/>
      </dsp:nvSpPr>
      <dsp:spPr>
        <a:xfrm>
          <a:off x="1263880" y="2250046"/>
          <a:ext cx="1089152" cy="4926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средств</a:t>
          </a:r>
        </a:p>
      </dsp:txBody>
      <dsp:txXfrm>
        <a:off x="1287932" y="2274098"/>
        <a:ext cx="1041048" cy="444595"/>
      </dsp:txXfrm>
    </dsp:sp>
    <dsp:sp modelId="{27DC12EC-0407-408F-A5CC-0300382EBC5E}">
      <dsp:nvSpPr>
        <dsp:cNvPr id="0" name=""/>
        <dsp:cNvSpPr/>
      </dsp:nvSpPr>
      <dsp:spPr>
        <a:xfrm rot="11333292">
          <a:off x="2548424" y="1651257"/>
          <a:ext cx="20371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37119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B1EDB2-F84B-4938-B859-976214E205F9}">
      <dsp:nvSpPr>
        <dsp:cNvPr id="0" name=""/>
        <dsp:cNvSpPr/>
      </dsp:nvSpPr>
      <dsp:spPr>
        <a:xfrm>
          <a:off x="592067" y="1097645"/>
          <a:ext cx="1968587" cy="4846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особенностей</a:t>
          </a:r>
        </a:p>
      </dsp:txBody>
      <dsp:txXfrm>
        <a:off x="615724" y="1121302"/>
        <a:ext cx="1921273" cy="4373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69D009-5E05-42C5-B32C-EF8084EF5DE4}">
      <dsp:nvSpPr>
        <dsp:cNvPr id="0" name=""/>
        <dsp:cNvSpPr/>
      </dsp:nvSpPr>
      <dsp:spPr>
        <a:xfrm rot="10800000">
          <a:off x="136030" y="317"/>
          <a:ext cx="10061911" cy="58655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656" tIns="99060" rIns="184912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     фокусировка внимания на определенной группе мышц</a:t>
          </a:r>
        </a:p>
      </dsp:txBody>
      <dsp:txXfrm rot="10800000">
        <a:off x="282669" y="317"/>
        <a:ext cx="9915272" cy="586558"/>
      </dsp:txXfrm>
    </dsp:sp>
    <dsp:sp modelId="{20371127-806E-4CAB-99F4-DEB213AB67C2}">
      <dsp:nvSpPr>
        <dsp:cNvPr id="0" name=""/>
        <dsp:cNvSpPr/>
      </dsp:nvSpPr>
      <dsp:spPr>
        <a:xfrm>
          <a:off x="0" y="0"/>
          <a:ext cx="586799" cy="586799"/>
        </a:xfrm>
        <a:prstGeom prst="ellipse">
          <a:avLst/>
        </a:prstGeom>
        <a:solidFill>
          <a:srgbClr val="FFFF99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98CFFD2-432B-4670-870E-76EE9C1BB379}">
      <dsp:nvSpPr>
        <dsp:cNvPr id="0" name=""/>
        <dsp:cNvSpPr/>
      </dsp:nvSpPr>
      <dsp:spPr>
        <a:xfrm rot="10800000">
          <a:off x="136030" y="736600"/>
          <a:ext cx="10061911" cy="58655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656" tIns="99060" rIns="184912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      напряжение этой группы мышц</a:t>
          </a:r>
        </a:p>
      </dsp:txBody>
      <dsp:txXfrm rot="10800000">
        <a:off x="282669" y="736600"/>
        <a:ext cx="9915272" cy="586558"/>
      </dsp:txXfrm>
    </dsp:sp>
    <dsp:sp modelId="{5524B353-8826-47A3-9316-E8D240B0ACFA}">
      <dsp:nvSpPr>
        <dsp:cNvPr id="0" name=""/>
        <dsp:cNvSpPr/>
      </dsp:nvSpPr>
      <dsp:spPr>
        <a:xfrm>
          <a:off x="0" y="709811"/>
          <a:ext cx="586558" cy="586558"/>
        </a:xfrm>
        <a:prstGeom prst="ellipse">
          <a:avLst/>
        </a:prstGeom>
        <a:solidFill>
          <a:srgbClr val="FFCCFF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2950256-2F87-4DAE-A66C-6715450ED3B2}">
      <dsp:nvSpPr>
        <dsp:cNvPr id="0" name=""/>
        <dsp:cNvSpPr/>
      </dsp:nvSpPr>
      <dsp:spPr>
        <a:xfrm rot="10800000">
          <a:off x="156303" y="1472762"/>
          <a:ext cx="10021365" cy="58655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656" tIns="95250" rIns="17780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       фиксация и сохранение напряженности в течение 5-7 секунд </a:t>
          </a:r>
        </a:p>
      </dsp:txBody>
      <dsp:txXfrm rot="10800000">
        <a:off x="302942" y="1472762"/>
        <a:ext cx="9874726" cy="586558"/>
      </dsp:txXfrm>
    </dsp:sp>
    <dsp:sp modelId="{6CDCB7AF-2798-4EBB-A5AC-4CB0772410A6}">
      <dsp:nvSpPr>
        <dsp:cNvPr id="0" name=""/>
        <dsp:cNvSpPr/>
      </dsp:nvSpPr>
      <dsp:spPr>
        <a:xfrm>
          <a:off x="0" y="1459365"/>
          <a:ext cx="586558" cy="586558"/>
        </a:xfrm>
        <a:prstGeom prst="ellipse">
          <a:avLst/>
        </a:prstGeom>
        <a:solidFill>
          <a:srgbClr val="CCFFFF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6D4503A-3C73-42FF-B551-79F62E757DAC}">
      <dsp:nvSpPr>
        <dsp:cNvPr id="0" name=""/>
        <dsp:cNvSpPr/>
      </dsp:nvSpPr>
      <dsp:spPr>
        <a:xfrm rot="10800000">
          <a:off x="136030" y="2208924"/>
          <a:ext cx="10061911" cy="58655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656" tIns="95250" rIns="17780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        освобождение от напряженности в данной группе мышц </a:t>
          </a:r>
        </a:p>
      </dsp:txBody>
      <dsp:txXfrm rot="10800000">
        <a:off x="282669" y="2208924"/>
        <a:ext cx="9915272" cy="586558"/>
      </dsp:txXfrm>
    </dsp:sp>
    <dsp:sp modelId="{B231EB0F-7AA0-4418-8E77-87B430EF71A3}">
      <dsp:nvSpPr>
        <dsp:cNvPr id="0" name=""/>
        <dsp:cNvSpPr/>
      </dsp:nvSpPr>
      <dsp:spPr>
        <a:xfrm>
          <a:off x="0" y="2222321"/>
          <a:ext cx="586558" cy="586558"/>
        </a:xfrm>
        <a:prstGeom prst="ellipse">
          <a:avLst/>
        </a:prstGeom>
        <a:solidFill>
          <a:srgbClr val="83F77D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37D1A17-F14F-4220-BCF5-4118B0293185}">
      <dsp:nvSpPr>
        <dsp:cNvPr id="0" name=""/>
        <dsp:cNvSpPr/>
      </dsp:nvSpPr>
      <dsp:spPr>
        <a:xfrm rot="10800000">
          <a:off x="136030" y="2945086"/>
          <a:ext cx="10061911" cy="58655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656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релаксацию и фокусировку внимания на снижении напряженности и дальнейшей релаксации</a:t>
          </a:r>
        </a:p>
      </dsp:txBody>
      <dsp:txXfrm rot="10800000">
        <a:off x="282669" y="2945086"/>
        <a:ext cx="9915272" cy="586558"/>
      </dsp:txXfrm>
    </dsp:sp>
    <dsp:sp modelId="{7FA49B8F-DD38-4329-A837-C17F29597EAB}">
      <dsp:nvSpPr>
        <dsp:cNvPr id="0" name=""/>
        <dsp:cNvSpPr/>
      </dsp:nvSpPr>
      <dsp:spPr>
        <a:xfrm>
          <a:off x="0" y="2931689"/>
          <a:ext cx="586558" cy="586558"/>
        </a:xfrm>
        <a:prstGeom prst="ellipse">
          <a:avLst/>
        </a:prstGeom>
        <a:solidFill>
          <a:srgbClr val="B2E3FC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69D009-5E05-42C5-B32C-EF8084EF5DE4}">
      <dsp:nvSpPr>
        <dsp:cNvPr id="0" name=""/>
        <dsp:cNvSpPr/>
      </dsp:nvSpPr>
      <dsp:spPr>
        <a:xfrm rot="10800000">
          <a:off x="136030" y="362"/>
          <a:ext cx="10061911" cy="847842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3875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    обучение глубокой мышечной релаксации</a:t>
          </a:r>
        </a:p>
      </dsp:txBody>
      <dsp:txXfrm rot="10800000">
        <a:off x="347990" y="362"/>
        <a:ext cx="9849951" cy="847842"/>
      </dsp:txXfrm>
    </dsp:sp>
    <dsp:sp modelId="{20371127-806E-4CAB-99F4-DEB213AB67C2}">
      <dsp:nvSpPr>
        <dsp:cNvPr id="0" name=""/>
        <dsp:cNvSpPr/>
      </dsp:nvSpPr>
      <dsp:spPr>
        <a:xfrm>
          <a:off x="0" y="0"/>
          <a:ext cx="848190" cy="848190"/>
        </a:xfrm>
        <a:prstGeom prst="ellipse">
          <a:avLst/>
        </a:prstGeom>
        <a:solidFill>
          <a:srgbClr val="FFFF99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98CFFD2-432B-4670-870E-76EE9C1BB379}">
      <dsp:nvSpPr>
        <dsp:cNvPr id="0" name=""/>
        <dsp:cNvSpPr/>
      </dsp:nvSpPr>
      <dsp:spPr>
        <a:xfrm rot="10800000">
          <a:off x="136030" y="1060339"/>
          <a:ext cx="10061911" cy="847842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3875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     выстраивание иерархий стимулов, вызывающих негативные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    реакции</a:t>
          </a:r>
        </a:p>
      </dsp:txBody>
      <dsp:txXfrm rot="10800000">
        <a:off x="347990" y="1060339"/>
        <a:ext cx="9849951" cy="847842"/>
      </dsp:txXfrm>
    </dsp:sp>
    <dsp:sp modelId="{5524B353-8826-47A3-9316-E8D240B0ACFA}">
      <dsp:nvSpPr>
        <dsp:cNvPr id="0" name=""/>
        <dsp:cNvSpPr/>
      </dsp:nvSpPr>
      <dsp:spPr>
        <a:xfrm>
          <a:off x="0" y="1021618"/>
          <a:ext cx="847842" cy="847842"/>
        </a:xfrm>
        <a:prstGeom prst="ellipse">
          <a:avLst/>
        </a:prstGeom>
        <a:solidFill>
          <a:srgbClr val="FFCCFF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2950256-2F87-4DAE-A66C-6715450ED3B2}">
      <dsp:nvSpPr>
        <dsp:cNvPr id="0" name=""/>
        <dsp:cNvSpPr/>
      </dsp:nvSpPr>
      <dsp:spPr>
        <a:xfrm rot="10800000">
          <a:off x="156303" y="2120142"/>
          <a:ext cx="10021365" cy="847842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3875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      представление в воображении объектов из иерархий,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      вызывающих неприятные эмоции</a:t>
          </a:r>
        </a:p>
      </dsp:txBody>
      <dsp:txXfrm rot="10800000">
        <a:off x="368263" y="2120142"/>
        <a:ext cx="9809405" cy="847842"/>
      </dsp:txXfrm>
    </dsp:sp>
    <dsp:sp modelId="{6CDCB7AF-2798-4EBB-A5AC-4CB0772410A6}">
      <dsp:nvSpPr>
        <dsp:cNvPr id="0" name=""/>
        <dsp:cNvSpPr/>
      </dsp:nvSpPr>
      <dsp:spPr>
        <a:xfrm>
          <a:off x="0" y="2100777"/>
          <a:ext cx="847842" cy="847842"/>
        </a:xfrm>
        <a:prstGeom prst="ellipse">
          <a:avLst/>
        </a:prstGeom>
        <a:solidFill>
          <a:srgbClr val="CCFFFF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E42265-9DE8-4674-A3B6-CADA66C0A000}">
      <dsp:nvSpPr>
        <dsp:cNvPr id="0" name=""/>
        <dsp:cNvSpPr/>
      </dsp:nvSpPr>
      <dsp:spPr>
        <a:xfrm>
          <a:off x="86659" y="-16054"/>
          <a:ext cx="7636541" cy="12107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254000" bIns="176557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Ключевые слова</a:t>
          </a:r>
        </a:p>
      </dsp:txBody>
      <dsp:txXfrm>
        <a:off x="86659" y="286632"/>
        <a:ext cx="7333855" cy="605371"/>
      </dsp:txXfrm>
    </dsp:sp>
    <dsp:sp modelId="{EC5D66D5-8AA7-448B-BFDC-702BB154E2A6}">
      <dsp:nvSpPr>
        <dsp:cNvPr id="0" name=""/>
        <dsp:cNvSpPr/>
      </dsp:nvSpPr>
      <dsp:spPr>
        <a:xfrm>
          <a:off x="86659" y="890876"/>
          <a:ext cx="2352054" cy="21424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покой,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отдых</a:t>
          </a:r>
        </a:p>
      </dsp:txBody>
      <dsp:txXfrm>
        <a:off x="86659" y="890876"/>
        <a:ext cx="2352054" cy="2142451"/>
      </dsp:txXfrm>
    </dsp:sp>
    <dsp:sp modelId="{001CEA28-C61A-41CC-8E40-32265100154D}">
      <dsp:nvSpPr>
        <dsp:cNvPr id="0" name=""/>
        <dsp:cNvSpPr/>
      </dsp:nvSpPr>
      <dsp:spPr>
        <a:xfrm>
          <a:off x="1882204" y="274882"/>
          <a:ext cx="6397505" cy="1370317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shade val="80000"/>
            <a:hueOff val="-63574"/>
            <a:satOff val="-11213"/>
            <a:lumOff val="1504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254000" bIns="176557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Специальные команды</a:t>
          </a:r>
        </a:p>
      </dsp:txBody>
      <dsp:txXfrm>
        <a:off x="1882204" y="617461"/>
        <a:ext cx="6054926" cy="685159"/>
      </dsp:txXfrm>
    </dsp:sp>
    <dsp:sp modelId="{722EC882-2BB7-407A-ADE1-F43372FB4D08}">
      <dsp:nvSpPr>
        <dsp:cNvPr id="0" name=""/>
        <dsp:cNvSpPr/>
      </dsp:nvSpPr>
      <dsp:spPr>
        <a:xfrm>
          <a:off x="2438714" y="1261600"/>
          <a:ext cx="2352054" cy="21424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успокойся,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сбрось напряжение</a:t>
          </a:r>
        </a:p>
      </dsp:txBody>
      <dsp:txXfrm>
        <a:off x="2438714" y="1261600"/>
        <a:ext cx="2352054" cy="2142451"/>
      </dsp:txXfrm>
    </dsp:sp>
    <dsp:sp modelId="{BAC1286E-22B9-4475-9CC9-FFE227BFFCFA}">
      <dsp:nvSpPr>
        <dsp:cNvPr id="0" name=""/>
        <dsp:cNvSpPr/>
      </dsp:nvSpPr>
      <dsp:spPr>
        <a:xfrm>
          <a:off x="4145560" y="774679"/>
          <a:ext cx="4222848" cy="1112171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shade val="80000"/>
            <a:hueOff val="-127148"/>
            <a:satOff val="-22425"/>
            <a:lumOff val="3009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254000" bIns="176557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Используются</a:t>
          </a:r>
        </a:p>
      </dsp:txBody>
      <dsp:txXfrm>
        <a:off x="4145560" y="1052722"/>
        <a:ext cx="3944805" cy="556085"/>
      </dsp:txXfrm>
    </dsp:sp>
    <dsp:sp modelId="{C536C975-DC6A-4AA4-B541-9988DFAB640B}">
      <dsp:nvSpPr>
        <dsp:cNvPr id="0" name=""/>
        <dsp:cNvSpPr/>
      </dsp:nvSpPr>
      <dsp:spPr>
        <a:xfrm>
          <a:off x="4790769" y="1632324"/>
          <a:ext cx="2352054" cy="21110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 dirty="0"/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при появлении нежелательных реакций</a:t>
          </a:r>
        </a:p>
      </dsp:txBody>
      <dsp:txXfrm>
        <a:off x="4790769" y="1632324"/>
        <a:ext cx="2352054" cy="21110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71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18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3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5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00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16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94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09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90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53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02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98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96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07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83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E59753-4C26-4E1F-9CE9-6E7E03CEB75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384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2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708338" y="1245704"/>
            <a:ext cx="10188262" cy="144370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99"/>
                </a:solidFill>
              </a:rPr>
              <a:t>Учимся создавать бесконфликтную среду:</a:t>
            </a:r>
            <a:br>
              <a:rPr lang="ru-RU" b="1" dirty="0">
                <a:solidFill>
                  <a:srgbClr val="000099"/>
                </a:solidFill>
              </a:rPr>
            </a:br>
            <a:r>
              <a:rPr lang="ru-RU" b="1" dirty="0">
                <a:solidFill>
                  <a:srgbClr val="000099"/>
                </a:solidFill>
              </a:rPr>
              <a:t>психология крика</a:t>
            </a:r>
            <a:br>
              <a:rPr lang="ru-RU" b="1" dirty="0">
                <a:solidFill>
                  <a:srgbClr val="000099"/>
                </a:solidFill>
              </a:rPr>
            </a:br>
            <a:r>
              <a:rPr lang="ru-RU" sz="2200" b="1" dirty="0">
                <a:solidFill>
                  <a:srgbClr val="990000"/>
                </a:solidFill>
              </a:rPr>
              <a:t>психолого-педагогический семинар 							09.01.2020</a:t>
            </a:r>
            <a:br>
              <a:rPr lang="ru-RU" sz="2200" b="1" dirty="0">
                <a:solidFill>
                  <a:srgbClr val="990000"/>
                </a:solidFill>
              </a:rPr>
            </a:br>
            <a:r>
              <a:rPr lang="ru-RU" sz="2200" b="1" dirty="0">
                <a:solidFill>
                  <a:srgbClr val="990000"/>
                </a:solidFill>
              </a:rPr>
              <a:t>педагог-психолог Шин Л. Ю.</a:t>
            </a:r>
            <a:br>
              <a:rPr lang="ru-RU" dirty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4683" t="18497" r="13315" b="17924"/>
          <a:stretch/>
        </p:blipFill>
        <p:spPr>
          <a:xfrm>
            <a:off x="3207643" y="2671673"/>
            <a:ext cx="5776713" cy="3400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035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504805" y="2231701"/>
            <a:ext cx="6795408" cy="224092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ln/>
                <a:solidFill>
                  <a:schemeClr val="accent3"/>
                </a:solidFill>
              </a:rPr>
              <a:t>Почему кричит учитель?</a:t>
            </a:r>
          </a:p>
        </p:txBody>
      </p:sp>
      <p:pic>
        <p:nvPicPr>
          <p:cNvPr id="1028" name="Picture 4" descr="Картинки по запросу вопрос ико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029" y="1760388"/>
            <a:ext cx="4244732" cy="31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33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Какими качествами должен обладать хороший педагог?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014" y="1955056"/>
            <a:ext cx="8469443" cy="4362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014109" y="2428407"/>
            <a:ext cx="359139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любовь к детям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11961" y="3208762"/>
            <a:ext cx="59305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знание детской психологии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46902" y="3989117"/>
            <a:ext cx="52737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владение методикой преподавания</a:t>
            </a:r>
          </a:p>
        </p:txBody>
      </p:sp>
    </p:spTree>
    <p:extLst>
      <p:ext uri="{BB962C8B-B14F-4D97-AF65-F5344CB8AC3E}">
        <p14:creationId xmlns:p14="http://schemas.microsoft.com/office/powerpoint/2010/main" val="14102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У какого учителя хочу учиться?</a:t>
            </a:r>
          </a:p>
        </p:txBody>
      </p:sp>
      <p:pic>
        <p:nvPicPr>
          <p:cNvPr id="12" name="Picture 2" descr="Картинки по запросу дети школьники рисун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981" y="2842901"/>
            <a:ext cx="3115384" cy="32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955" y="2842901"/>
            <a:ext cx="3506824" cy="32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ая прямоугольная выноска 12"/>
          <p:cNvSpPr/>
          <p:nvPr/>
        </p:nvSpPr>
        <p:spPr>
          <a:xfrm>
            <a:off x="4149607" y="1904533"/>
            <a:ext cx="3887787" cy="935038"/>
          </a:xfrm>
          <a:prstGeom prst="wedgeRoundRectCallout">
            <a:avLst>
              <a:gd name="adj1" fmla="val 36794"/>
              <a:gd name="adj2" fmla="val 92319"/>
              <a:gd name="adj3" fmla="val 16667"/>
            </a:avLst>
          </a:pr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49607" y="2095053"/>
            <a:ext cx="38877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3000" dirty="0"/>
              <a:t>Который не кричит</a:t>
            </a:r>
            <a:r>
              <a:rPr lang="ru-RU" sz="24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6384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484693" y="2231699"/>
            <a:ext cx="6795408" cy="224092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ln/>
                <a:solidFill>
                  <a:schemeClr val="accent3"/>
                </a:solidFill>
              </a:rPr>
              <a:t>Почему кричит учитель?</a:t>
            </a:r>
          </a:p>
        </p:txBody>
      </p:sp>
      <p:pic>
        <p:nvPicPr>
          <p:cNvPr id="1028" name="Picture 4" descr="Картинки по запросу вопрос ико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029" y="1760388"/>
            <a:ext cx="4244732" cy="31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578805" y="2219871"/>
            <a:ext cx="6759480" cy="224092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ln/>
                <a:solidFill>
                  <a:schemeClr val="accent3"/>
                </a:solidFill>
              </a:rPr>
              <a:t>Осознание неспособности влиять на ребёнка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1077" y="1163704"/>
            <a:ext cx="3432892" cy="3780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185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31006" y="2524637"/>
            <a:ext cx="549176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Сильное психологическое воздействие взрослого на ребенка и вполне сравним </a:t>
            </a:r>
          </a:p>
          <a:p>
            <a:r>
              <a:rPr lang="ru-RU" sz="2400" dirty="0"/>
              <a:t>с физическим наказанием. Устрашающий крик вызывает у ребенка сильное торможение в коре головного мозга, после чего мозг становится неспособным к формированию точных дифференцировок, что является одной из важнейших сторон учения.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Крик</a:t>
            </a:r>
          </a:p>
        </p:txBody>
      </p:sp>
      <p:pic>
        <p:nvPicPr>
          <p:cNvPr id="8194" name="Picture 2" descr="Картинки по запросу учитель ругает учен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833" y="2785369"/>
            <a:ext cx="3868703" cy="2898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98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Причины педагогического крика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014" y="1955056"/>
            <a:ext cx="8469443" cy="4362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014109" y="2428407"/>
            <a:ext cx="489807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психолого-педагогические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11961" y="3208762"/>
            <a:ext cx="59305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физиологические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46902" y="3989117"/>
            <a:ext cx="52737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социально-психологические</a:t>
            </a:r>
          </a:p>
        </p:txBody>
      </p:sp>
    </p:spTree>
    <p:extLst>
      <p:ext uri="{BB962C8B-B14F-4D97-AF65-F5344CB8AC3E}">
        <p14:creationId xmlns:p14="http://schemas.microsoft.com/office/powerpoint/2010/main" val="144737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Психолого-педагогические причины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014" y="1955056"/>
            <a:ext cx="8469443" cy="4362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014109" y="2428407"/>
            <a:ext cx="58063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недостаток педагогического мастерства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14109" y="3562237"/>
            <a:ext cx="59305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низкая педагогическая культура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14109" y="4418865"/>
            <a:ext cx="52737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неумение влиять на ребёнка</a:t>
            </a:r>
          </a:p>
        </p:txBody>
      </p:sp>
    </p:spTree>
    <p:extLst>
      <p:ext uri="{BB962C8B-B14F-4D97-AF65-F5344CB8AC3E}">
        <p14:creationId xmlns:p14="http://schemas.microsoft.com/office/powerpoint/2010/main" val="103231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Психолого-педагогические причины</a:t>
            </a:r>
          </a:p>
        </p:txBody>
      </p:sp>
      <p:pic>
        <p:nvPicPr>
          <p:cNvPr id="10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076" y="2939989"/>
            <a:ext cx="3544530" cy="2097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Картинки по запросу учитель икон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3718" y="3514959"/>
            <a:ext cx="2497003" cy="2497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3237" y="4269424"/>
            <a:ext cx="1287963" cy="1742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8633" y="3514959"/>
            <a:ext cx="1685925" cy="2181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9574" y="2904831"/>
            <a:ext cx="2656722" cy="3261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853036" y="2277622"/>
            <a:ext cx="10480930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/>
              <a:t>Учитель повышает и усиливает голос до тех пор, пока ребенок не выполняет требование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12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Социально-психологические причины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03416411"/>
              </p:ext>
            </p:extLst>
          </p:nvPr>
        </p:nvGraphicFramePr>
        <p:xfrm>
          <a:off x="590198" y="3224251"/>
          <a:ext cx="9929611" cy="3063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64695" y="2396107"/>
            <a:ext cx="112576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4000" dirty="0"/>
              <a:t>превосходство над другими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/>
          <a:srcRect t="6318"/>
          <a:stretch/>
        </p:blipFill>
        <p:spPr>
          <a:xfrm>
            <a:off x="9021871" y="3082192"/>
            <a:ext cx="2590800" cy="25252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09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Кто в школе самый главный?</a:t>
            </a:r>
          </a:p>
        </p:txBody>
      </p:sp>
      <p:pic>
        <p:nvPicPr>
          <p:cNvPr id="12" name="Picture 2" descr="Картинки по запросу дети школьники рисун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17" y="2842901"/>
            <a:ext cx="3115384" cy="32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ая прямоугольная выноска 12"/>
          <p:cNvSpPr/>
          <p:nvPr/>
        </p:nvSpPr>
        <p:spPr>
          <a:xfrm flipH="1">
            <a:off x="2984689" y="2095052"/>
            <a:ext cx="2138458" cy="800873"/>
          </a:xfrm>
          <a:prstGeom prst="wedgeRoundRectCallout">
            <a:avLst>
              <a:gd name="adj1" fmla="val 36794"/>
              <a:gd name="adj2" fmla="val 92319"/>
              <a:gd name="adj3" fmla="val 16667"/>
            </a:avLst>
          </a:pr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84689" y="2218489"/>
            <a:ext cx="213845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/>
              <a:t>Директор</a:t>
            </a:r>
            <a:r>
              <a:rPr lang="ru-RU" sz="2400" dirty="0"/>
              <a:t>!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 flipH="1">
            <a:off x="4053918" y="3181500"/>
            <a:ext cx="2138458" cy="800873"/>
          </a:xfrm>
          <a:prstGeom prst="wedgeRoundRectCallout">
            <a:avLst>
              <a:gd name="adj1" fmla="val 36794"/>
              <a:gd name="adj2" fmla="val 92319"/>
              <a:gd name="adj3" fmla="val 16667"/>
            </a:avLst>
          </a:pr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53917" y="3298545"/>
            <a:ext cx="213845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/>
              <a:t>Учитель</a:t>
            </a:r>
            <a:r>
              <a:rPr lang="ru-RU" sz="2400" dirty="0"/>
              <a:t>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850" y="3181500"/>
            <a:ext cx="3876675" cy="2038350"/>
          </a:xfrm>
          <a:prstGeom prst="rect">
            <a:avLst/>
          </a:prstGeom>
        </p:spPr>
      </p:pic>
      <p:sp>
        <p:nvSpPr>
          <p:cNvPr id="14" name="Скругленная прямоугольная выноска 13"/>
          <p:cNvSpPr/>
          <p:nvPr/>
        </p:nvSpPr>
        <p:spPr>
          <a:xfrm>
            <a:off x="6989519" y="2095052"/>
            <a:ext cx="2138458" cy="800873"/>
          </a:xfrm>
          <a:prstGeom prst="wedgeRoundRectCallout">
            <a:avLst>
              <a:gd name="adj1" fmla="val 36794"/>
              <a:gd name="adj2" fmla="val 92319"/>
              <a:gd name="adj3" fmla="val 16667"/>
            </a:avLst>
          </a:pr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989518" y="2218489"/>
            <a:ext cx="213845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/>
              <a:t>Ученики</a:t>
            </a:r>
            <a:r>
              <a:rPr lang="ru-RU" sz="24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6694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/>
      <p:bldP spid="7" grpId="0" animBg="1"/>
      <p:bldP spid="9" grpId="0"/>
      <p:bldP spid="14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842836" y="951979"/>
            <a:ext cx="5364895" cy="5010410"/>
            <a:chOff x="414835" y="951978"/>
            <a:chExt cx="5364895" cy="5010410"/>
          </a:xfrm>
        </p:grpSpPr>
        <p:sp>
          <p:nvSpPr>
            <p:cNvPr id="6" name="Стрелка вправо 5"/>
            <p:cNvSpPr/>
            <p:nvPr/>
          </p:nvSpPr>
          <p:spPr>
            <a:xfrm>
              <a:off x="414835" y="951978"/>
              <a:ext cx="5364895" cy="5010410"/>
            </a:xfrm>
            <a:prstGeom prst="rightArrow">
              <a:avLst/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олилиния 9"/>
            <p:cNvSpPr/>
            <p:nvPr/>
          </p:nvSpPr>
          <p:spPr>
            <a:xfrm>
              <a:off x="414835" y="2273734"/>
              <a:ext cx="3221178" cy="2323006"/>
            </a:xfrm>
            <a:custGeom>
              <a:avLst/>
              <a:gdLst>
                <a:gd name="connsiteX0" fmla="*/ 0 w 3221178"/>
                <a:gd name="connsiteY0" fmla="*/ 387175 h 2323006"/>
                <a:gd name="connsiteX1" fmla="*/ 387175 w 3221178"/>
                <a:gd name="connsiteY1" fmla="*/ 0 h 2323006"/>
                <a:gd name="connsiteX2" fmla="*/ 2834003 w 3221178"/>
                <a:gd name="connsiteY2" fmla="*/ 0 h 2323006"/>
                <a:gd name="connsiteX3" fmla="*/ 3221178 w 3221178"/>
                <a:gd name="connsiteY3" fmla="*/ 387175 h 2323006"/>
                <a:gd name="connsiteX4" fmla="*/ 3221178 w 3221178"/>
                <a:gd name="connsiteY4" fmla="*/ 1935831 h 2323006"/>
                <a:gd name="connsiteX5" fmla="*/ 2834003 w 3221178"/>
                <a:gd name="connsiteY5" fmla="*/ 2323006 h 2323006"/>
                <a:gd name="connsiteX6" fmla="*/ 387175 w 3221178"/>
                <a:gd name="connsiteY6" fmla="*/ 2323006 h 2323006"/>
                <a:gd name="connsiteX7" fmla="*/ 0 w 3221178"/>
                <a:gd name="connsiteY7" fmla="*/ 1935831 h 2323006"/>
                <a:gd name="connsiteX8" fmla="*/ 0 w 3221178"/>
                <a:gd name="connsiteY8" fmla="*/ 387175 h 2323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21178" h="2323006">
                  <a:moveTo>
                    <a:pt x="0" y="387175"/>
                  </a:moveTo>
                  <a:cubicBezTo>
                    <a:pt x="0" y="173344"/>
                    <a:pt x="173344" y="0"/>
                    <a:pt x="387175" y="0"/>
                  </a:cubicBezTo>
                  <a:lnTo>
                    <a:pt x="2834003" y="0"/>
                  </a:lnTo>
                  <a:cubicBezTo>
                    <a:pt x="3047834" y="0"/>
                    <a:pt x="3221178" y="173344"/>
                    <a:pt x="3221178" y="387175"/>
                  </a:cubicBezTo>
                  <a:lnTo>
                    <a:pt x="3221178" y="1935831"/>
                  </a:lnTo>
                  <a:cubicBezTo>
                    <a:pt x="3221178" y="2149662"/>
                    <a:pt x="3047834" y="2323006"/>
                    <a:pt x="2834003" y="2323006"/>
                  </a:cubicBezTo>
                  <a:lnTo>
                    <a:pt x="387175" y="2323006"/>
                  </a:lnTo>
                  <a:cubicBezTo>
                    <a:pt x="173344" y="2323006"/>
                    <a:pt x="0" y="2149662"/>
                    <a:pt x="0" y="1935831"/>
                  </a:cubicBezTo>
                  <a:lnTo>
                    <a:pt x="0" y="387175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235320" tIns="235320" rIns="235320" bIns="2353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kern="1200" dirty="0"/>
                <a:t>Агрессия может перемещаться на безобидные объекты</a:t>
              </a:r>
            </a:p>
          </p:txBody>
        </p:sp>
      </p:grpSp>
      <p:pic>
        <p:nvPicPr>
          <p:cNvPr id="2050" name="Picture 2" descr="Картинки по запросу художник карти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731" y="685408"/>
            <a:ext cx="3946221" cy="2959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731" y="3904989"/>
            <a:ext cx="2686050" cy="205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222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Социально-психологические причины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014" y="1955056"/>
            <a:ext cx="8469443" cy="4362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014109" y="2428407"/>
            <a:ext cx="58063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социальная незащищённость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14109" y="3074534"/>
            <a:ext cx="59305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психологическая усталость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14109" y="3720661"/>
            <a:ext cx="52737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000" dirty="0"/>
              <a:t>семейные неурядицы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386" y="4078626"/>
            <a:ext cx="1408928" cy="1551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8908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Физиологические причины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11193282"/>
              </p:ext>
            </p:extLst>
          </p:nvPr>
        </p:nvGraphicFramePr>
        <p:xfrm>
          <a:off x="590198" y="3224251"/>
          <a:ext cx="10896169" cy="3063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64695" y="2396107"/>
            <a:ext cx="112576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ru-RU" sz="4000" dirty="0"/>
              <a:t>сексуальная неудовлетворённость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3484" y="3443679"/>
            <a:ext cx="2266950" cy="22002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370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Физиологические причины</a:t>
            </a:r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874" y="2654778"/>
            <a:ext cx="5669548" cy="290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39660" y="2748252"/>
            <a:ext cx="40584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петь песни и частушки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39660" y="3184760"/>
            <a:ext cx="37596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/>
              <a:t>=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39659" y="4005859"/>
            <a:ext cx="40584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«орать» песни и частушки</a:t>
            </a:r>
          </a:p>
        </p:txBody>
      </p:sp>
    </p:spTree>
    <p:extLst>
      <p:ext uri="{BB962C8B-B14F-4D97-AF65-F5344CB8AC3E}">
        <p14:creationId xmlns:p14="http://schemas.microsoft.com/office/powerpoint/2010/main" val="6058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Крик и конфликт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014" y="1955056"/>
            <a:ext cx="8469443" cy="4362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026635" y="2428407"/>
            <a:ext cx="54806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/>
              <a:t>ситуация, когда педагог срывается на крик, в той или иной мере конфликтна</a:t>
            </a:r>
            <a:endParaRPr lang="ru-RU" sz="3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2271" y="3998067"/>
            <a:ext cx="1733550" cy="1524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6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Крик и конфликт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39660" y="2748252"/>
            <a:ext cx="405843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Работа протекает тем более успешно и менее конфликтно, чем более сбалансирована структура рабочего места.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10449657"/>
              </p:ext>
            </p:extLst>
          </p:nvPr>
        </p:nvGraphicFramePr>
        <p:xfrm>
          <a:off x="5652021" y="2548929"/>
          <a:ext cx="5896975" cy="1133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13967996"/>
              </p:ext>
            </p:extLst>
          </p:nvPr>
        </p:nvGraphicFramePr>
        <p:xfrm>
          <a:off x="5652020" y="3682652"/>
          <a:ext cx="5896975" cy="1340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741730932"/>
              </p:ext>
            </p:extLst>
          </p:nvPr>
        </p:nvGraphicFramePr>
        <p:xfrm>
          <a:off x="5654108" y="4899762"/>
          <a:ext cx="5896975" cy="1340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24985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7" grpId="0">
        <p:bldAsOne/>
      </p:bldGraphic>
      <p:bldGraphic spid="8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Крик и конфликт</a:t>
            </a:r>
          </a:p>
        </p:txBody>
      </p:sp>
      <p:pic>
        <p:nvPicPr>
          <p:cNvPr id="3074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686" y="2428407"/>
            <a:ext cx="4459264" cy="40092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972424" y="2428407"/>
            <a:ext cx="645090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/>
              <a:t>Ни одной функции без средств, ни одного средства без функции.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/>
              <a:t>Ни одной обязанности без прав, ни одного права без обязанности.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/>
              <a:t>Ни одной функции без обязанностей или ответственности, обязанности или ответственность только в связи с выполняемыми функциями.</a:t>
            </a:r>
          </a:p>
        </p:txBody>
      </p:sp>
    </p:spTree>
    <p:extLst>
      <p:ext uri="{BB962C8B-B14F-4D97-AF65-F5344CB8AC3E}">
        <p14:creationId xmlns:p14="http://schemas.microsoft.com/office/powerpoint/2010/main" val="33948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Крик и конфликт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26509" y="2606649"/>
            <a:ext cx="58713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Если бы люди знали основные положения </a:t>
            </a:r>
            <a:r>
              <a:rPr lang="ru-RU" sz="2800" dirty="0" err="1"/>
              <a:t>конфликтологии</a:t>
            </a:r>
            <a:r>
              <a:rPr lang="ru-RU" sz="2800" dirty="0"/>
              <a:t> и стремились бы руководствоваться ими, то конфликтов у них в отношениях было бы гораздо меньше, а значит, было бы и меньше крика.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7858" y="2683980"/>
            <a:ext cx="5124450" cy="2600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109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12624526"/>
              </p:ext>
            </p:extLst>
          </p:nvPr>
        </p:nvGraphicFramePr>
        <p:xfrm>
          <a:off x="700580" y="1566780"/>
          <a:ext cx="1080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Крик и конфликт</a:t>
            </a:r>
          </a:p>
        </p:txBody>
      </p:sp>
      <p:pic>
        <p:nvPicPr>
          <p:cNvPr id="6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57772" y="3198170"/>
            <a:ext cx="1847247" cy="256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235" y="4167450"/>
            <a:ext cx="1237639" cy="1600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49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77030" y="2839552"/>
            <a:ext cx="79039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Тому, кто кричит, прежде всего надо осознать проблему и признаться самому себе: </a:t>
            </a:r>
          </a:p>
          <a:p>
            <a:r>
              <a:rPr lang="ru-RU" sz="2800" dirty="0">
                <a:solidFill>
                  <a:schemeClr val="accent3">
                    <a:lumMod val="75000"/>
                  </a:schemeClr>
                </a:solidFill>
              </a:rPr>
              <a:t>«Да, в сложной ситуации я могу накричать». </a:t>
            </a:r>
            <a:br>
              <a:rPr lang="ru-RU" sz="2800" dirty="0"/>
            </a:br>
            <a:endParaRPr lang="ru-RU" sz="2800" dirty="0"/>
          </a:p>
          <a:p>
            <a:r>
              <a:rPr lang="ru-RU" sz="2800" dirty="0"/>
              <a:t>Дальше надо попытаться найти способы преодоления этой негативной привычки.</a:t>
            </a:r>
          </a:p>
        </p:txBody>
      </p:sp>
      <p:pic>
        <p:nvPicPr>
          <p:cNvPr id="7170" name="Picture 2" descr="Картинки по запросу иконки сотрудничеств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0696" y="2428407"/>
            <a:ext cx="3181612" cy="306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88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680169" y="2231700"/>
            <a:ext cx="6171568" cy="224092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ln/>
                <a:solidFill>
                  <a:schemeClr val="accent3"/>
                </a:solidFill>
              </a:rPr>
              <a:t>Что происходит в ситуации, </a:t>
            </a:r>
          </a:p>
          <a:p>
            <a:r>
              <a:rPr lang="ru-RU" sz="4000" b="1" dirty="0">
                <a:ln/>
                <a:solidFill>
                  <a:schemeClr val="accent3"/>
                </a:solidFill>
              </a:rPr>
              <a:t>когда срываюсь на крик?</a:t>
            </a:r>
          </a:p>
        </p:txBody>
      </p:sp>
      <p:pic>
        <p:nvPicPr>
          <p:cNvPr id="1028" name="Picture 4" descr="Картинки по запросу вопрос ико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029" y="1760388"/>
            <a:ext cx="4244732" cy="31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42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pic>
        <p:nvPicPr>
          <p:cNvPr id="10242" name="Picture 2" descr="Erik B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543" y="2616069"/>
            <a:ext cx="22098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98887" y="5283069"/>
            <a:ext cx="19791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Эрик Берн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751539" y="3118361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000" b="1" dirty="0">
                <a:ln/>
                <a:solidFill>
                  <a:schemeClr val="accent3"/>
                </a:solidFill>
              </a:rPr>
              <a:t>Я хороший - </a:t>
            </a:r>
          </a:p>
          <a:p>
            <a:r>
              <a:rPr lang="ru-RU" sz="4000" b="1" dirty="0">
                <a:ln/>
                <a:solidFill>
                  <a:schemeClr val="accent3"/>
                </a:solidFill>
              </a:rPr>
              <a:t>                       ТЫ плохой</a:t>
            </a:r>
          </a:p>
        </p:txBody>
      </p:sp>
    </p:spTree>
    <p:extLst>
      <p:ext uri="{BB962C8B-B14F-4D97-AF65-F5344CB8AC3E}">
        <p14:creationId xmlns:p14="http://schemas.microsoft.com/office/powerpoint/2010/main" val="179286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85737" y="5283069"/>
            <a:ext cx="25850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Альберт Эллис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38596" y="2761947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/>
              <a:t>Те, кто считает себя вправе сердиться, преувеличивают отрицательные качества своих оппонентов и тем самым подкрепляют свои установки, выводящие их из себя. </a:t>
            </a:r>
          </a:p>
        </p:txBody>
      </p:sp>
      <p:pic>
        <p:nvPicPr>
          <p:cNvPr id="11268" name="Picture 4" descr="Albert Ell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513" y="2542784"/>
            <a:ext cx="2031486" cy="268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90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91683" y="2542028"/>
            <a:ext cx="356461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Контроль за мышечным напряжением способен снимать излишнюю нервно-психическую напряженность.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4106427" y="2004162"/>
            <a:ext cx="5084626" cy="4184273"/>
            <a:chOff x="5273457" y="2004164"/>
            <a:chExt cx="4659276" cy="4184273"/>
          </a:xfrm>
        </p:grpSpPr>
        <p:sp>
          <p:nvSpPr>
            <p:cNvPr id="6" name="Стрелка вправо 5"/>
            <p:cNvSpPr/>
            <p:nvPr/>
          </p:nvSpPr>
          <p:spPr>
            <a:xfrm>
              <a:off x="5273457" y="2004164"/>
              <a:ext cx="4659276" cy="4184273"/>
            </a:xfrm>
            <a:prstGeom prst="rightArrow">
              <a:avLst/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5286883" y="3192243"/>
              <a:ext cx="1818221" cy="1673709"/>
            </a:xfrm>
            <a:custGeom>
              <a:avLst/>
              <a:gdLst>
                <a:gd name="connsiteX0" fmla="*/ 0 w 2040098"/>
                <a:gd name="connsiteY0" fmla="*/ 278957 h 1673709"/>
                <a:gd name="connsiteX1" fmla="*/ 278957 w 2040098"/>
                <a:gd name="connsiteY1" fmla="*/ 0 h 1673709"/>
                <a:gd name="connsiteX2" fmla="*/ 1761141 w 2040098"/>
                <a:gd name="connsiteY2" fmla="*/ 0 h 1673709"/>
                <a:gd name="connsiteX3" fmla="*/ 2040098 w 2040098"/>
                <a:gd name="connsiteY3" fmla="*/ 278957 h 1673709"/>
                <a:gd name="connsiteX4" fmla="*/ 2040098 w 2040098"/>
                <a:gd name="connsiteY4" fmla="*/ 1394752 h 1673709"/>
                <a:gd name="connsiteX5" fmla="*/ 1761141 w 2040098"/>
                <a:gd name="connsiteY5" fmla="*/ 1673709 h 1673709"/>
                <a:gd name="connsiteX6" fmla="*/ 278957 w 2040098"/>
                <a:gd name="connsiteY6" fmla="*/ 1673709 h 1673709"/>
                <a:gd name="connsiteX7" fmla="*/ 0 w 2040098"/>
                <a:gd name="connsiteY7" fmla="*/ 1394752 h 1673709"/>
                <a:gd name="connsiteX8" fmla="*/ 0 w 2040098"/>
                <a:gd name="connsiteY8" fmla="*/ 278957 h 167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40098" h="1673709">
                  <a:moveTo>
                    <a:pt x="0" y="278957"/>
                  </a:moveTo>
                  <a:cubicBezTo>
                    <a:pt x="0" y="124893"/>
                    <a:pt x="124893" y="0"/>
                    <a:pt x="278957" y="0"/>
                  </a:cubicBezTo>
                  <a:lnTo>
                    <a:pt x="1761141" y="0"/>
                  </a:lnTo>
                  <a:cubicBezTo>
                    <a:pt x="1915205" y="0"/>
                    <a:pt x="2040098" y="124893"/>
                    <a:pt x="2040098" y="278957"/>
                  </a:cubicBezTo>
                  <a:lnTo>
                    <a:pt x="2040098" y="1394752"/>
                  </a:lnTo>
                  <a:cubicBezTo>
                    <a:pt x="2040098" y="1548816"/>
                    <a:pt x="1915205" y="1673709"/>
                    <a:pt x="1761141" y="1673709"/>
                  </a:cubicBezTo>
                  <a:lnTo>
                    <a:pt x="278957" y="1673709"/>
                  </a:lnTo>
                  <a:cubicBezTo>
                    <a:pt x="124893" y="1673709"/>
                    <a:pt x="0" y="1548816"/>
                    <a:pt x="0" y="1394752"/>
                  </a:cubicBezTo>
                  <a:lnTo>
                    <a:pt x="0" y="278957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80764" tIns="180764" rIns="180764" bIns="180764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kern="1200" dirty="0"/>
                <a:t>расслаблять мышцы</a:t>
              </a:r>
            </a:p>
          </p:txBody>
        </p:sp>
      </p:grpSp>
      <p:sp>
        <p:nvSpPr>
          <p:cNvPr id="12" name="Полилиния 11"/>
          <p:cNvSpPr/>
          <p:nvPr/>
        </p:nvSpPr>
        <p:spPr>
          <a:xfrm>
            <a:off x="6093501" y="3192241"/>
            <a:ext cx="2492680" cy="1673709"/>
          </a:xfrm>
          <a:custGeom>
            <a:avLst/>
            <a:gdLst>
              <a:gd name="connsiteX0" fmla="*/ 0 w 2040098"/>
              <a:gd name="connsiteY0" fmla="*/ 278957 h 1673709"/>
              <a:gd name="connsiteX1" fmla="*/ 278957 w 2040098"/>
              <a:gd name="connsiteY1" fmla="*/ 0 h 1673709"/>
              <a:gd name="connsiteX2" fmla="*/ 1761141 w 2040098"/>
              <a:gd name="connsiteY2" fmla="*/ 0 h 1673709"/>
              <a:gd name="connsiteX3" fmla="*/ 2040098 w 2040098"/>
              <a:gd name="connsiteY3" fmla="*/ 278957 h 1673709"/>
              <a:gd name="connsiteX4" fmla="*/ 2040098 w 2040098"/>
              <a:gd name="connsiteY4" fmla="*/ 1394752 h 1673709"/>
              <a:gd name="connsiteX5" fmla="*/ 1761141 w 2040098"/>
              <a:gd name="connsiteY5" fmla="*/ 1673709 h 1673709"/>
              <a:gd name="connsiteX6" fmla="*/ 278957 w 2040098"/>
              <a:gd name="connsiteY6" fmla="*/ 1673709 h 1673709"/>
              <a:gd name="connsiteX7" fmla="*/ 0 w 2040098"/>
              <a:gd name="connsiteY7" fmla="*/ 1394752 h 1673709"/>
              <a:gd name="connsiteX8" fmla="*/ 0 w 2040098"/>
              <a:gd name="connsiteY8" fmla="*/ 278957 h 1673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0098" h="1673709">
                <a:moveTo>
                  <a:pt x="0" y="278957"/>
                </a:moveTo>
                <a:cubicBezTo>
                  <a:pt x="0" y="124893"/>
                  <a:pt x="124893" y="0"/>
                  <a:pt x="278957" y="0"/>
                </a:cubicBezTo>
                <a:lnTo>
                  <a:pt x="1761141" y="0"/>
                </a:lnTo>
                <a:cubicBezTo>
                  <a:pt x="1915205" y="0"/>
                  <a:pt x="2040098" y="124893"/>
                  <a:pt x="2040098" y="278957"/>
                </a:cubicBezTo>
                <a:lnTo>
                  <a:pt x="2040098" y="1394752"/>
                </a:lnTo>
                <a:cubicBezTo>
                  <a:pt x="2040098" y="1548816"/>
                  <a:pt x="1915205" y="1673709"/>
                  <a:pt x="1761141" y="1673709"/>
                </a:cubicBezTo>
                <a:lnTo>
                  <a:pt x="278957" y="1673709"/>
                </a:lnTo>
                <a:cubicBezTo>
                  <a:pt x="124893" y="1673709"/>
                  <a:pt x="0" y="1548816"/>
                  <a:pt x="0" y="1394752"/>
                </a:cubicBezTo>
                <a:lnTo>
                  <a:pt x="0" y="278957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80764" tIns="180764" rIns="180764" bIns="180764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/>
              <a:t>предотвращать напряжение в теле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0030" y="2666537"/>
            <a:ext cx="2240973" cy="23194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828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199998" y="2962364"/>
            <a:ext cx="49937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«Десенсибилизация» - понижение чувствительности к тем обстоятельствам, которые вызывают раздражение, тревогу и беспокойство.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5672" y="2530257"/>
            <a:ext cx="5076115" cy="334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4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4694" y="2012908"/>
            <a:ext cx="112576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Методика прогрессивной мышечной релаксации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Эдмунд Джекобсон)</a:t>
            </a:r>
            <a:endParaRPr lang="ru-RU" sz="24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701457" y="2843904"/>
          <a:ext cx="10333973" cy="3531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874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4694" y="2012908"/>
            <a:ext cx="112576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Методика систематической десенсибилизации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Джозефа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Вольпе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4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701457" y="2843904"/>
          <a:ext cx="10333973" cy="296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8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4694" y="2012908"/>
            <a:ext cx="112576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/>
              <a:t>Методика систематической десенсибилизации</a:t>
            </a:r>
          </a:p>
          <a:p>
            <a:pPr algn="ctr"/>
            <a:r>
              <a:rPr lang="ru-RU" sz="2400">
                <a:latin typeface="Times New Roman" panose="02020603050405020304" pitchFamily="18" charset="0"/>
              </a:rPr>
              <a:t>(</a:t>
            </a:r>
            <a:r>
              <a:rPr lang="ru-RU" sz="2400">
                <a:latin typeface="Times New Roman" panose="02020603050405020304" pitchFamily="18" charset="0"/>
                <a:ea typeface="Times New Roman" panose="02020603050405020304" pitchFamily="18" charset="0"/>
              </a:rPr>
              <a:t>Джозефа Вольпе)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2054268" y="2513444"/>
          <a:ext cx="8455069" cy="37273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53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99789" y="2678753"/>
            <a:ext cx="49937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Учителю, который захочет избавиться от дурной привычки проявлять ненужный гнев, повышать голос и кричать, для достижения позитивных изменений в своем поведении, можно рекомендовать создание программ и стимулов </a:t>
            </a:r>
            <a:r>
              <a:rPr lang="ru-RU" sz="2400" dirty="0" err="1"/>
              <a:t>самоподкрепления</a:t>
            </a:r>
            <a:r>
              <a:rPr lang="ru-RU" sz="2400" dirty="0"/>
              <a:t> и самонаказания.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597" y="2678753"/>
            <a:ext cx="4609174" cy="307278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1947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412" y="2137578"/>
            <a:ext cx="9401175" cy="36099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7934" y="2568844"/>
            <a:ext cx="2837088" cy="252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697" y="2581370"/>
            <a:ext cx="3125581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7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Поведенческая терапия</a:t>
            </a:r>
          </a:p>
        </p:txBody>
      </p:sp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703" y="2605412"/>
            <a:ext cx="4180721" cy="313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1793903" y="2214690"/>
            <a:ext cx="4089698" cy="398632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891049" y="2968051"/>
            <a:ext cx="4993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/>
              <a:t>повышение самооценки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883600" y="3865330"/>
            <a:ext cx="54657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/>
              <a:t>формирование внутреннего</a:t>
            </a:r>
          </a:p>
          <a:p>
            <a:r>
              <a:rPr lang="ru-RU" sz="3200" dirty="0"/>
              <a:t>     контроля</a:t>
            </a:r>
          </a:p>
        </p:txBody>
      </p:sp>
    </p:spTree>
    <p:extLst>
      <p:ext uri="{BB962C8B-B14F-4D97-AF65-F5344CB8AC3E}">
        <p14:creationId xmlns:p14="http://schemas.microsoft.com/office/powerpoint/2010/main" val="62385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504805" y="2231701"/>
            <a:ext cx="6795408" cy="224092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ln/>
                <a:solidFill>
                  <a:schemeClr val="accent3"/>
                </a:solidFill>
              </a:rPr>
              <a:t>Куда направить энергию крика?</a:t>
            </a:r>
          </a:p>
        </p:txBody>
      </p:sp>
      <p:pic>
        <p:nvPicPr>
          <p:cNvPr id="20482" name="Picture 2" descr="Картинки по запросу вопрос человечки ико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76373" y="1796549"/>
            <a:ext cx="4872624" cy="392784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89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Картинки по запросу дети на перемене карти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16" y="2539803"/>
            <a:ext cx="3763530" cy="376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Куда направить энергию крика?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86192" y="2862499"/>
            <a:ext cx="57870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Крик на перемене - это естественная реакция детей на чрезмерное нервно-психическое напряжение на трудных уроках. Но их энергию можно и нужно канализировать, направить в позитивное русло - сублимировать.</a:t>
            </a:r>
          </a:p>
        </p:txBody>
      </p:sp>
    </p:spTree>
    <p:extLst>
      <p:ext uri="{BB962C8B-B14F-4D97-AF65-F5344CB8AC3E}">
        <p14:creationId xmlns:p14="http://schemas.microsoft.com/office/powerpoint/2010/main" val="419610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549" y="398266"/>
            <a:ext cx="4816475" cy="751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Куда направить энергию крика? </a:t>
            </a:r>
          </a:p>
        </p:txBody>
      </p:sp>
      <p:pic>
        <p:nvPicPr>
          <p:cNvPr id="22530" name="Picture 2" descr="Картинки по запросу ребенок кричит рисуно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7344" y="2769709"/>
            <a:ext cx="3474150" cy="277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право 7"/>
          <p:cNvSpPr/>
          <p:nvPr/>
        </p:nvSpPr>
        <p:spPr>
          <a:xfrm>
            <a:off x="4481494" y="3331925"/>
            <a:ext cx="1841326" cy="1189971"/>
          </a:xfrm>
          <a:prstGeom prst="rightArrow">
            <a:avLst/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71614">
            <a:off x="3454921" y="1327758"/>
            <a:ext cx="4816475" cy="751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25" t="5978" r="-12653" b="27826"/>
          <a:stretch>
            <a:fillRect/>
          </a:stretch>
        </p:blipFill>
        <p:spPr bwMode="auto">
          <a:xfrm>
            <a:off x="6551111" y="2798596"/>
            <a:ext cx="5295913" cy="297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941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1661</TotalTime>
  <Words>671</Words>
  <Application>Microsoft Office PowerPoint</Application>
  <PresentationFormat>Широкоэкранный</PresentationFormat>
  <Paragraphs>132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Garamond</vt:lpstr>
      <vt:lpstr>Times New Roman</vt:lpstr>
      <vt:lpstr>Trebuchet MS</vt:lpstr>
      <vt:lpstr>Wingdings</vt:lpstr>
      <vt:lpstr>Натуральные материалы</vt:lpstr>
      <vt:lpstr>Учимся создавать бесконфликтную среду: психология крика психолого-педагогический семинар        09.01.2020 педагог-психолог Шин Л. Ю.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Гендерная педагогика как эффективный путь социализации и повышения качества обучения и развития учащихся</dc:title>
  <dc:creator>Asus</dc:creator>
  <cp:lastModifiedBy>User1</cp:lastModifiedBy>
  <cp:revision>139</cp:revision>
  <dcterms:created xsi:type="dcterms:W3CDTF">2017-01-08T08:46:25Z</dcterms:created>
  <dcterms:modified xsi:type="dcterms:W3CDTF">2020-01-09T07:26:32Z</dcterms:modified>
</cp:coreProperties>
</file>