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85" r:id="rId16"/>
    <p:sldId id="272" r:id="rId17"/>
    <p:sldId id="273" r:id="rId18"/>
    <p:sldId id="274" r:id="rId19"/>
    <p:sldId id="286" r:id="rId20"/>
    <p:sldId id="287" r:id="rId21"/>
    <p:sldId id="288" r:id="rId22"/>
    <p:sldId id="289" r:id="rId23"/>
    <p:sldId id="290" r:id="rId24"/>
    <p:sldId id="292" r:id="rId25"/>
    <p:sldId id="293" r:id="rId26"/>
    <p:sldId id="295" r:id="rId27"/>
    <p:sldId id="29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00FF00"/>
    <a:srgbClr val="0000CC"/>
    <a:srgbClr val="990099"/>
    <a:srgbClr val="B9B9B9"/>
    <a:srgbClr val="FF0066"/>
    <a:srgbClr val="CC3300"/>
    <a:srgbClr val="F4F4F4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6EB37D-59F2-403A-BC3F-B8A68127B283}" type="doc">
      <dgm:prSet loTypeId="urn:microsoft.com/office/officeart/2005/8/layout/cycle3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8911339-51F3-4D9F-BDD6-ADAF2F1FE1B3}">
      <dgm:prSet phldrT="[Текст]" custT="1"/>
      <dgm:spPr/>
      <dgm:t>
        <a:bodyPr/>
        <a:lstStyle/>
        <a:p>
          <a:r>
            <a:rPr lang="ru-RU" sz="2000" dirty="0"/>
            <a:t>склонны воспринимать угрозу своей в обширном диапазоне ситуаций</a:t>
          </a:r>
        </a:p>
      </dgm:t>
    </dgm:pt>
    <dgm:pt modelId="{41BE0AB5-6E95-4CE3-A010-4BEB9AF0845E}" type="parTrans" cxnId="{4656D7B9-E29B-468B-A1E9-E06384E29FE3}">
      <dgm:prSet/>
      <dgm:spPr/>
      <dgm:t>
        <a:bodyPr/>
        <a:lstStyle/>
        <a:p>
          <a:endParaRPr lang="ru-RU"/>
        </a:p>
      </dgm:t>
    </dgm:pt>
    <dgm:pt modelId="{58AC0136-0DD3-40A4-8EFE-2FD0C1B37A00}" type="sibTrans" cxnId="{4656D7B9-E29B-468B-A1E9-E06384E29FE3}">
      <dgm:prSet/>
      <dgm:spPr/>
      <dgm:t>
        <a:bodyPr/>
        <a:lstStyle/>
        <a:p>
          <a:endParaRPr lang="ru-RU"/>
        </a:p>
      </dgm:t>
    </dgm:pt>
    <dgm:pt modelId="{DA67F18F-01AA-4771-97FA-A1782219FCAC}">
      <dgm:prSet phldrT="[Текст]" custT="1"/>
      <dgm:spPr/>
      <dgm:t>
        <a:bodyPr/>
        <a:lstStyle/>
        <a:p>
          <a:r>
            <a:rPr lang="ru-RU" sz="2000" dirty="0"/>
            <a:t>более эмоционально реагируют на сообщения о неудаче</a:t>
          </a:r>
        </a:p>
      </dgm:t>
    </dgm:pt>
    <dgm:pt modelId="{D33B605C-2B6A-4485-873B-5B459AE74D9B}" type="parTrans" cxnId="{882EF432-80D4-4CD6-8918-9864672BF77E}">
      <dgm:prSet/>
      <dgm:spPr/>
      <dgm:t>
        <a:bodyPr/>
        <a:lstStyle/>
        <a:p>
          <a:endParaRPr lang="ru-RU"/>
        </a:p>
      </dgm:t>
    </dgm:pt>
    <dgm:pt modelId="{BD09676B-8154-42EC-9164-D4253F59092D}" type="sibTrans" cxnId="{882EF432-80D4-4CD6-8918-9864672BF77E}">
      <dgm:prSet/>
      <dgm:spPr/>
      <dgm:t>
        <a:bodyPr/>
        <a:lstStyle/>
        <a:p>
          <a:endParaRPr lang="ru-RU"/>
        </a:p>
      </dgm:t>
    </dgm:pt>
    <dgm:pt modelId="{D069E26F-BAE7-4DF6-9CBF-C4250730F547}">
      <dgm:prSet phldrT="[Текст]" custT="1"/>
      <dgm:spPr/>
      <dgm:t>
        <a:bodyPr/>
        <a:lstStyle/>
        <a:p>
          <a:r>
            <a:rPr lang="ru-RU" sz="2000" dirty="0"/>
            <a:t>хуже работают в стрессовых ситуациях или в условиях дефицита времени</a:t>
          </a:r>
        </a:p>
      </dgm:t>
    </dgm:pt>
    <dgm:pt modelId="{1FA32DB9-4AF4-48AE-B55F-A69EDCE8B590}" type="parTrans" cxnId="{C88CD5D9-8E8A-47B3-9A28-41DF24718301}">
      <dgm:prSet/>
      <dgm:spPr/>
      <dgm:t>
        <a:bodyPr/>
        <a:lstStyle/>
        <a:p>
          <a:endParaRPr lang="ru-RU"/>
        </a:p>
      </dgm:t>
    </dgm:pt>
    <dgm:pt modelId="{091274D0-2BE8-4BA8-A649-522B8D332DD8}" type="sibTrans" cxnId="{C88CD5D9-8E8A-47B3-9A28-41DF24718301}">
      <dgm:prSet/>
      <dgm:spPr/>
      <dgm:t>
        <a:bodyPr/>
        <a:lstStyle/>
        <a:p>
          <a:endParaRPr lang="ru-RU"/>
        </a:p>
      </dgm:t>
    </dgm:pt>
    <dgm:pt modelId="{5F163FF5-B419-4942-A019-AFBDAB6194B3}">
      <dgm:prSet phldrT="[Текст]" custT="1"/>
      <dgm:spPr/>
      <dgm:t>
        <a:bodyPr/>
        <a:lstStyle/>
        <a:p>
          <a:r>
            <a:rPr lang="ru-RU" sz="2000" dirty="0"/>
            <a:t>боязнь неудачи доминирует над стремлением к достижению успеха</a:t>
          </a:r>
          <a:endParaRPr lang="ru-RU" sz="1700" dirty="0"/>
        </a:p>
      </dgm:t>
    </dgm:pt>
    <dgm:pt modelId="{4A904038-47C0-4941-A4A9-8A9A803985A3}" type="parTrans" cxnId="{5C12655B-F167-4CE8-9B66-205444877654}">
      <dgm:prSet/>
      <dgm:spPr/>
      <dgm:t>
        <a:bodyPr/>
        <a:lstStyle/>
        <a:p>
          <a:endParaRPr lang="ru-RU"/>
        </a:p>
      </dgm:t>
    </dgm:pt>
    <dgm:pt modelId="{A43B69BD-F1DF-4D4E-9295-776A4747A8D5}" type="sibTrans" cxnId="{5C12655B-F167-4CE8-9B66-205444877654}">
      <dgm:prSet/>
      <dgm:spPr/>
      <dgm:t>
        <a:bodyPr/>
        <a:lstStyle/>
        <a:p>
          <a:endParaRPr lang="ru-RU"/>
        </a:p>
      </dgm:t>
    </dgm:pt>
    <dgm:pt modelId="{613CC043-EC7E-4B47-A290-7336F0B594F7}">
      <dgm:prSet phldrT="[Текст]" custT="1"/>
      <dgm:spPr/>
      <dgm:t>
        <a:bodyPr/>
        <a:lstStyle/>
        <a:p>
          <a:r>
            <a:rPr lang="ru-RU" sz="2000" b="0" dirty="0"/>
            <a:t>большей стимулирующей силой обладает сообщение об успехе, чем о неудаче</a:t>
          </a:r>
          <a:endParaRPr lang="ru-RU" sz="1100" dirty="0"/>
        </a:p>
      </dgm:t>
    </dgm:pt>
    <dgm:pt modelId="{4789C0CD-549B-439E-886D-6CD2A0AF48F5}" type="parTrans" cxnId="{1E1651ED-AD55-4838-95A6-BF65B549C197}">
      <dgm:prSet/>
      <dgm:spPr/>
      <dgm:t>
        <a:bodyPr/>
        <a:lstStyle/>
        <a:p>
          <a:endParaRPr lang="ru-RU"/>
        </a:p>
      </dgm:t>
    </dgm:pt>
    <dgm:pt modelId="{7C04B945-EFE9-4FE9-A610-FE6762AE21A0}" type="sibTrans" cxnId="{1E1651ED-AD55-4838-95A6-BF65B549C197}">
      <dgm:prSet/>
      <dgm:spPr/>
      <dgm:t>
        <a:bodyPr/>
        <a:lstStyle/>
        <a:p>
          <a:endParaRPr lang="ru-RU"/>
        </a:p>
      </dgm:t>
    </dgm:pt>
    <dgm:pt modelId="{56C5A9B4-C221-4A82-A134-D71C5458BF92}" type="pres">
      <dgm:prSet presAssocID="{886EB37D-59F2-403A-BC3F-B8A68127B283}" presName="Name0" presStyleCnt="0">
        <dgm:presLayoutVars>
          <dgm:dir/>
          <dgm:resizeHandles val="exact"/>
        </dgm:presLayoutVars>
      </dgm:prSet>
      <dgm:spPr/>
    </dgm:pt>
    <dgm:pt modelId="{977778B4-BEB1-45E6-99AD-1039A65FFAD5}" type="pres">
      <dgm:prSet presAssocID="{886EB37D-59F2-403A-BC3F-B8A68127B283}" presName="cycle" presStyleCnt="0"/>
      <dgm:spPr/>
    </dgm:pt>
    <dgm:pt modelId="{56EFE230-0391-494D-83BF-6773532F7B60}" type="pres">
      <dgm:prSet presAssocID="{78911339-51F3-4D9F-BDD6-ADAF2F1FE1B3}" presName="nodeFirstNode" presStyleLbl="node1" presStyleIdx="0" presStyleCnt="5" custRadScaleRad="99175" custRadScaleInc="236">
        <dgm:presLayoutVars>
          <dgm:bulletEnabled val="1"/>
        </dgm:presLayoutVars>
      </dgm:prSet>
      <dgm:spPr/>
    </dgm:pt>
    <dgm:pt modelId="{54F02971-431E-4304-82C4-0A0C6AABE5D3}" type="pres">
      <dgm:prSet presAssocID="{58AC0136-0DD3-40A4-8EFE-2FD0C1B37A00}" presName="sibTransFirstNode" presStyleLbl="bgShp" presStyleIdx="0" presStyleCnt="1"/>
      <dgm:spPr/>
    </dgm:pt>
    <dgm:pt modelId="{D1BF08E4-822D-49FB-9D3A-5134760A1BD1}" type="pres">
      <dgm:prSet presAssocID="{DA67F18F-01AA-4771-97FA-A1782219FCAC}" presName="nodeFollowingNodes" presStyleLbl="node1" presStyleIdx="1" presStyleCnt="5" custRadScaleRad="100134" custRadScaleInc="-2902">
        <dgm:presLayoutVars>
          <dgm:bulletEnabled val="1"/>
        </dgm:presLayoutVars>
      </dgm:prSet>
      <dgm:spPr/>
    </dgm:pt>
    <dgm:pt modelId="{66CB948F-A039-4B14-8B07-51FE3C43F057}" type="pres">
      <dgm:prSet presAssocID="{D069E26F-BAE7-4DF6-9CBF-C4250730F547}" presName="nodeFollowingNodes" presStyleLbl="node1" presStyleIdx="2" presStyleCnt="5">
        <dgm:presLayoutVars>
          <dgm:bulletEnabled val="1"/>
        </dgm:presLayoutVars>
      </dgm:prSet>
      <dgm:spPr/>
    </dgm:pt>
    <dgm:pt modelId="{B8A9A86F-7A31-4014-B054-74EA2CA56824}" type="pres">
      <dgm:prSet presAssocID="{5F163FF5-B419-4942-A019-AFBDAB6194B3}" presName="nodeFollowingNodes" presStyleLbl="node1" presStyleIdx="3" presStyleCnt="5">
        <dgm:presLayoutVars>
          <dgm:bulletEnabled val="1"/>
        </dgm:presLayoutVars>
      </dgm:prSet>
      <dgm:spPr/>
    </dgm:pt>
    <dgm:pt modelId="{8D7F90F1-61EE-4975-9B7E-D70E384B7F1F}" type="pres">
      <dgm:prSet presAssocID="{613CC043-EC7E-4B47-A290-7336F0B594F7}" presName="nodeFollowingNodes" presStyleLbl="node1" presStyleIdx="4" presStyleCnt="5">
        <dgm:presLayoutVars>
          <dgm:bulletEnabled val="1"/>
        </dgm:presLayoutVars>
      </dgm:prSet>
      <dgm:spPr/>
    </dgm:pt>
  </dgm:ptLst>
  <dgm:cxnLst>
    <dgm:cxn modelId="{438A931E-7033-4223-B957-160799F8937C}" type="presOf" srcId="{58AC0136-0DD3-40A4-8EFE-2FD0C1B37A00}" destId="{54F02971-431E-4304-82C4-0A0C6AABE5D3}" srcOrd="0" destOrd="0" presId="urn:microsoft.com/office/officeart/2005/8/layout/cycle3"/>
    <dgm:cxn modelId="{882EF432-80D4-4CD6-8918-9864672BF77E}" srcId="{886EB37D-59F2-403A-BC3F-B8A68127B283}" destId="{DA67F18F-01AA-4771-97FA-A1782219FCAC}" srcOrd="1" destOrd="0" parTransId="{D33B605C-2B6A-4485-873B-5B459AE74D9B}" sibTransId="{BD09676B-8154-42EC-9164-D4253F59092D}"/>
    <dgm:cxn modelId="{2E690F3B-8F84-45B0-9EE5-CD9A0071CC42}" type="presOf" srcId="{78911339-51F3-4D9F-BDD6-ADAF2F1FE1B3}" destId="{56EFE230-0391-494D-83BF-6773532F7B60}" srcOrd="0" destOrd="0" presId="urn:microsoft.com/office/officeart/2005/8/layout/cycle3"/>
    <dgm:cxn modelId="{5C12655B-F167-4CE8-9B66-205444877654}" srcId="{886EB37D-59F2-403A-BC3F-B8A68127B283}" destId="{5F163FF5-B419-4942-A019-AFBDAB6194B3}" srcOrd="3" destOrd="0" parTransId="{4A904038-47C0-4941-A4A9-8A9A803985A3}" sibTransId="{A43B69BD-F1DF-4D4E-9295-776A4747A8D5}"/>
    <dgm:cxn modelId="{0F142648-3155-4CD3-A4E5-985B7A6AFE21}" type="presOf" srcId="{5F163FF5-B419-4942-A019-AFBDAB6194B3}" destId="{B8A9A86F-7A31-4014-B054-74EA2CA56824}" srcOrd="0" destOrd="0" presId="urn:microsoft.com/office/officeart/2005/8/layout/cycle3"/>
    <dgm:cxn modelId="{6DA86F4A-8DB6-439A-A18C-3622FB246434}" type="presOf" srcId="{DA67F18F-01AA-4771-97FA-A1782219FCAC}" destId="{D1BF08E4-822D-49FB-9D3A-5134760A1BD1}" srcOrd="0" destOrd="0" presId="urn:microsoft.com/office/officeart/2005/8/layout/cycle3"/>
    <dgm:cxn modelId="{42E9D44A-748E-4290-B0B7-01F9890B189E}" type="presOf" srcId="{886EB37D-59F2-403A-BC3F-B8A68127B283}" destId="{56C5A9B4-C221-4A82-A134-D71C5458BF92}" srcOrd="0" destOrd="0" presId="urn:microsoft.com/office/officeart/2005/8/layout/cycle3"/>
    <dgm:cxn modelId="{FAA82DB5-468E-4DD4-9E66-873D7350F4C1}" type="presOf" srcId="{D069E26F-BAE7-4DF6-9CBF-C4250730F547}" destId="{66CB948F-A039-4B14-8B07-51FE3C43F057}" srcOrd="0" destOrd="0" presId="urn:microsoft.com/office/officeart/2005/8/layout/cycle3"/>
    <dgm:cxn modelId="{4656D7B9-E29B-468B-A1E9-E06384E29FE3}" srcId="{886EB37D-59F2-403A-BC3F-B8A68127B283}" destId="{78911339-51F3-4D9F-BDD6-ADAF2F1FE1B3}" srcOrd="0" destOrd="0" parTransId="{41BE0AB5-6E95-4CE3-A010-4BEB9AF0845E}" sibTransId="{58AC0136-0DD3-40A4-8EFE-2FD0C1B37A00}"/>
    <dgm:cxn modelId="{C88CD5D9-8E8A-47B3-9A28-41DF24718301}" srcId="{886EB37D-59F2-403A-BC3F-B8A68127B283}" destId="{D069E26F-BAE7-4DF6-9CBF-C4250730F547}" srcOrd="2" destOrd="0" parTransId="{1FA32DB9-4AF4-48AE-B55F-A69EDCE8B590}" sibTransId="{091274D0-2BE8-4BA8-A649-522B8D332DD8}"/>
    <dgm:cxn modelId="{9A4607E1-4853-4F4B-83B7-5D486E681554}" type="presOf" srcId="{613CC043-EC7E-4B47-A290-7336F0B594F7}" destId="{8D7F90F1-61EE-4975-9B7E-D70E384B7F1F}" srcOrd="0" destOrd="0" presId="urn:microsoft.com/office/officeart/2005/8/layout/cycle3"/>
    <dgm:cxn modelId="{1E1651ED-AD55-4838-95A6-BF65B549C197}" srcId="{886EB37D-59F2-403A-BC3F-B8A68127B283}" destId="{613CC043-EC7E-4B47-A290-7336F0B594F7}" srcOrd="4" destOrd="0" parTransId="{4789C0CD-549B-439E-886D-6CD2A0AF48F5}" sibTransId="{7C04B945-EFE9-4FE9-A610-FE6762AE21A0}"/>
    <dgm:cxn modelId="{F9492C0F-520D-428C-BF0E-4D3A823D0290}" type="presParOf" srcId="{56C5A9B4-C221-4A82-A134-D71C5458BF92}" destId="{977778B4-BEB1-45E6-99AD-1039A65FFAD5}" srcOrd="0" destOrd="0" presId="urn:microsoft.com/office/officeart/2005/8/layout/cycle3"/>
    <dgm:cxn modelId="{9E115E49-B9B0-4632-8C94-863EFD425DEE}" type="presParOf" srcId="{977778B4-BEB1-45E6-99AD-1039A65FFAD5}" destId="{56EFE230-0391-494D-83BF-6773532F7B60}" srcOrd="0" destOrd="0" presId="urn:microsoft.com/office/officeart/2005/8/layout/cycle3"/>
    <dgm:cxn modelId="{EB2B20DE-A6E8-41C0-A1C8-1DBB12BE15A5}" type="presParOf" srcId="{977778B4-BEB1-45E6-99AD-1039A65FFAD5}" destId="{54F02971-431E-4304-82C4-0A0C6AABE5D3}" srcOrd="1" destOrd="0" presId="urn:microsoft.com/office/officeart/2005/8/layout/cycle3"/>
    <dgm:cxn modelId="{970B3711-8E16-481B-A856-1ED6D40B7A95}" type="presParOf" srcId="{977778B4-BEB1-45E6-99AD-1039A65FFAD5}" destId="{D1BF08E4-822D-49FB-9D3A-5134760A1BD1}" srcOrd="2" destOrd="0" presId="urn:microsoft.com/office/officeart/2005/8/layout/cycle3"/>
    <dgm:cxn modelId="{6EFB356E-9E69-4A23-BB86-C825C588A72D}" type="presParOf" srcId="{977778B4-BEB1-45E6-99AD-1039A65FFAD5}" destId="{66CB948F-A039-4B14-8B07-51FE3C43F057}" srcOrd="3" destOrd="0" presId="urn:microsoft.com/office/officeart/2005/8/layout/cycle3"/>
    <dgm:cxn modelId="{7B64A001-4208-437C-ADFF-00A0BDC02892}" type="presParOf" srcId="{977778B4-BEB1-45E6-99AD-1039A65FFAD5}" destId="{B8A9A86F-7A31-4014-B054-74EA2CA56824}" srcOrd="4" destOrd="0" presId="urn:microsoft.com/office/officeart/2005/8/layout/cycle3"/>
    <dgm:cxn modelId="{DB946CDD-3D75-4C86-938D-FE991554222D}" type="presParOf" srcId="{977778B4-BEB1-45E6-99AD-1039A65FFAD5}" destId="{8D7F90F1-61EE-4975-9B7E-D70E384B7F1F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0965B08-3CF2-46B1-9CD6-17D7B23164F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E258AE-6D6B-4E44-8A9A-0DF0F0522BB2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сравнительно высокий уровень обучаемости</a:t>
          </a:r>
        </a:p>
      </dgm:t>
    </dgm:pt>
    <dgm:pt modelId="{A6B058CA-1509-418F-8D71-2A216B31EB70}" type="parTrans" cxnId="{20DBB51C-1517-4DB9-91FA-237CD729AF26}">
      <dgm:prSet/>
      <dgm:spPr/>
      <dgm:t>
        <a:bodyPr/>
        <a:lstStyle/>
        <a:p>
          <a:endParaRPr lang="ru-RU"/>
        </a:p>
      </dgm:t>
    </dgm:pt>
    <dgm:pt modelId="{BABC3BD7-5610-4A3B-9070-DA4029571723}" type="sibTrans" cxnId="{20DBB51C-1517-4DB9-91FA-237CD729AF26}">
      <dgm:prSet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53887C2D-DAF8-4407-A268-680CE098386D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не могут выделить в работе основную задачу</a:t>
          </a:r>
        </a:p>
      </dgm:t>
    </dgm:pt>
    <dgm:pt modelId="{0EF83C28-1603-4675-B906-214EBEE9E22D}" type="parTrans" cxnId="{305898BD-EBFE-4AA0-A123-45B8035D9B58}">
      <dgm:prSet/>
      <dgm:spPr/>
      <dgm:t>
        <a:bodyPr/>
        <a:lstStyle/>
        <a:p>
          <a:endParaRPr lang="ru-RU"/>
        </a:p>
      </dgm:t>
    </dgm:pt>
    <dgm:pt modelId="{320C689E-048B-427C-BDFF-1AE7F416AF69}" type="sibTrans" cxnId="{305898BD-EBFE-4AA0-A123-45B8035D9B58}">
      <dgm:prSet/>
      <dgm:spPr/>
      <dgm:t>
        <a:bodyPr/>
        <a:lstStyle/>
        <a:p>
          <a:endParaRPr lang="ru-RU"/>
        </a:p>
      </dgm:t>
    </dgm:pt>
    <dgm:pt modelId="{F16E9970-51EF-4B3C-A815-90D9D9FFE404}">
      <dgm:prSet phldrT="[Текст]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неудачу объясняют отсутствием всяких способностей </a:t>
          </a:r>
        </a:p>
      </dgm:t>
    </dgm:pt>
    <dgm:pt modelId="{58045AD3-9C8B-447D-A417-F1BA20337A58}" type="parTrans" cxnId="{457203E5-C102-42C2-9D85-C0F939994473}">
      <dgm:prSet/>
      <dgm:spPr/>
      <dgm:t>
        <a:bodyPr/>
        <a:lstStyle/>
        <a:p>
          <a:endParaRPr lang="ru-RU"/>
        </a:p>
      </dgm:t>
    </dgm:pt>
    <dgm:pt modelId="{5350AED1-EF9A-405A-9137-EE89B597C26C}" type="sibTrans" cxnId="{457203E5-C102-42C2-9D85-C0F939994473}">
      <dgm:prSet/>
      <dgm:spPr/>
      <dgm:t>
        <a:bodyPr/>
        <a:lstStyle/>
        <a:p>
          <a:endParaRPr lang="ru-RU"/>
        </a:p>
      </dgm:t>
    </dgm:pt>
    <dgm:pt modelId="{96CD5B7E-D277-43DA-AF60-CA7805486BE5}">
      <dgm:prSet/>
      <dgm:spPr>
        <a:gradFill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при указании на ошибку не понимает, как можно и нужно себя вести</a:t>
          </a:r>
        </a:p>
      </dgm:t>
    </dgm:pt>
    <dgm:pt modelId="{4B29C709-967A-4492-B812-EB5DD175ECFA}" type="parTrans" cxnId="{B02154B6-EE78-403F-ADD2-C61577E2982D}">
      <dgm:prSet/>
      <dgm:spPr/>
      <dgm:t>
        <a:bodyPr/>
        <a:lstStyle/>
        <a:p>
          <a:endParaRPr lang="ru-RU"/>
        </a:p>
      </dgm:t>
    </dgm:pt>
    <dgm:pt modelId="{A4B71A79-33DB-45D8-8695-34419D0F5E3E}" type="sibTrans" cxnId="{B02154B6-EE78-403F-ADD2-C61577E2982D}">
      <dgm:prSet/>
      <dgm:spPr/>
      <dgm:t>
        <a:bodyPr/>
        <a:lstStyle/>
        <a:p>
          <a:endParaRPr lang="ru-RU"/>
        </a:p>
      </dgm:t>
    </dgm:pt>
    <dgm:pt modelId="{9D3F4E92-F247-4DEB-8BE2-3CE7D57B2537}">
      <dgm:prSet/>
      <dgm:spPr>
        <a:gradFill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r>
            <a:rPr lang="ru-RU" dirty="0">
              <a:solidFill>
                <a:schemeClr val="tx1"/>
              </a:solidFill>
            </a:rPr>
            <a:t>говорят сбивчиво, взахлеб, краснея и жестикулируя, иногда еле слышно </a:t>
          </a:r>
        </a:p>
      </dgm:t>
    </dgm:pt>
    <dgm:pt modelId="{C6607395-1DA3-4256-89B6-58E4BA41B45B}" type="parTrans" cxnId="{252D4D2C-02D0-467E-944E-2A52CBFB5F59}">
      <dgm:prSet/>
      <dgm:spPr/>
      <dgm:t>
        <a:bodyPr/>
        <a:lstStyle/>
        <a:p>
          <a:endParaRPr lang="ru-RU"/>
        </a:p>
      </dgm:t>
    </dgm:pt>
    <dgm:pt modelId="{5F1A5F34-D4BC-4BA4-99F9-499B54BC3735}" type="sibTrans" cxnId="{252D4D2C-02D0-467E-944E-2A52CBFB5F59}">
      <dgm:prSet/>
      <dgm:spPr/>
      <dgm:t>
        <a:bodyPr/>
        <a:lstStyle/>
        <a:p>
          <a:endParaRPr lang="ru-RU"/>
        </a:p>
      </dgm:t>
    </dgm:pt>
    <dgm:pt modelId="{F79B0D54-429F-4902-BCE5-90D85C216AF8}" type="pres">
      <dgm:prSet presAssocID="{60965B08-3CF2-46B1-9CD6-17D7B23164F9}" presName="Name0" presStyleCnt="0">
        <dgm:presLayoutVars>
          <dgm:chMax val="7"/>
          <dgm:chPref val="7"/>
          <dgm:dir/>
        </dgm:presLayoutVars>
      </dgm:prSet>
      <dgm:spPr/>
    </dgm:pt>
    <dgm:pt modelId="{813F2D69-CF77-4008-A165-F6281B1BE46E}" type="pres">
      <dgm:prSet presAssocID="{60965B08-3CF2-46B1-9CD6-17D7B23164F9}" presName="Name1" presStyleCnt="0"/>
      <dgm:spPr/>
    </dgm:pt>
    <dgm:pt modelId="{69DB2338-071D-4601-ACB3-F6E90D9B6621}" type="pres">
      <dgm:prSet presAssocID="{60965B08-3CF2-46B1-9CD6-17D7B23164F9}" presName="cycle" presStyleCnt="0"/>
      <dgm:spPr/>
    </dgm:pt>
    <dgm:pt modelId="{B748F12F-ED77-4658-BB88-E8F27969B17D}" type="pres">
      <dgm:prSet presAssocID="{60965B08-3CF2-46B1-9CD6-17D7B23164F9}" presName="srcNode" presStyleLbl="node1" presStyleIdx="0" presStyleCnt="5"/>
      <dgm:spPr/>
    </dgm:pt>
    <dgm:pt modelId="{59B2A269-F55B-4B02-9A1C-6E2501B6FC5B}" type="pres">
      <dgm:prSet presAssocID="{60965B08-3CF2-46B1-9CD6-17D7B23164F9}" presName="conn" presStyleLbl="parChTrans1D2" presStyleIdx="0" presStyleCnt="1"/>
      <dgm:spPr/>
    </dgm:pt>
    <dgm:pt modelId="{F9080CB0-24A2-4542-9057-8020BB1EAE9C}" type="pres">
      <dgm:prSet presAssocID="{60965B08-3CF2-46B1-9CD6-17D7B23164F9}" presName="extraNode" presStyleLbl="node1" presStyleIdx="0" presStyleCnt="5"/>
      <dgm:spPr/>
    </dgm:pt>
    <dgm:pt modelId="{4FB5B254-DB16-4C3A-ACB1-E3D9B0B2AB5A}" type="pres">
      <dgm:prSet presAssocID="{60965B08-3CF2-46B1-9CD6-17D7B23164F9}" presName="dstNode" presStyleLbl="node1" presStyleIdx="0" presStyleCnt="5"/>
      <dgm:spPr/>
    </dgm:pt>
    <dgm:pt modelId="{FFBC61F8-99A0-4A51-A53E-3F8EF8BB2F4F}" type="pres">
      <dgm:prSet presAssocID="{86E258AE-6D6B-4E44-8A9A-0DF0F0522BB2}" presName="text_1" presStyleLbl="node1" presStyleIdx="0" presStyleCnt="5">
        <dgm:presLayoutVars>
          <dgm:bulletEnabled val="1"/>
        </dgm:presLayoutVars>
      </dgm:prSet>
      <dgm:spPr/>
    </dgm:pt>
    <dgm:pt modelId="{FC1C870A-7BD7-4D15-8FFF-C4233D704A08}" type="pres">
      <dgm:prSet presAssocID="{86E258AE-6D6B-4E44-8A9A-0DF0F0522BB2}" presName="accent_1" presStyleCnt="0"/>
      <dgm:spPr/>
    </dgm:pt>
    <dgm:pt modelId="{5A8E80DD-64FA-4A1A-BDC8-88ED467645E5}" type="pres">
      <dgm:prSet presAssocID="{86E258AE-6D6B-4E44-8A9A-0DF0F0522BB2}" presName="accentRepeatNode" presStyleLbl="solidFgAcc1" presStyleIdx="0" presStyleCnt="5" custScaleX="85611" custScaleY="83935" custLinFactNeighborX="3593" custLinFactNeighborY="-3967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3">
              <a:lumMod val="75000"/>
            </a:schemeClr>
          </a:solidFill>
        </a:ln>
      </dgm:spPr>
    </dgm:pt>
    <dgm:pt modelId="{4F362CD0-DCCF-436E-8BFA-C4F1FB40133D}" type="pres">
      <dgm:prSet presAssocID="{53887C2D-DAF8-4407-A268-680CE098386D}" presName="text_2" presStyleLbl="node1" presStyleIdx="1" presStyleCnt="5">
        <dgm:presLayoutVars>
          <dgm:bulletEnabled val="1"/>
        </dgm:presLayoutVars>
      </dgm:prSet>
      <dgm:spPr/>
    </dgm:pt>
    <dgm:pt modelId="{61537ADE-9DFD-4365-A80C-E13AB96CDE92}" type="pres">
      <dgm:prSet presAssocID="{53887C2D-DAF8-4407-A268-680CE098386D}" presName="accent_2" presStyleCnt="0"/>
      <dgm:spPr/>
    </dgm:pt>
    <dgm:pt modelId="{4F890DD4-3649-44C7-93F5-9A945AF2268D}" type="pres">
      <dgm:prSet presAssocID="{53887C2D-DAF8-4407-A268-680CE098386D}" presName="accentRepeatNode" presStyleLbl="solidFgAcc1" presStyleIdx="1" presStyleCnt="5" custScaleX="85668" custScaleY="79861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3">
              <a:lumMod val="75000"/>
            </a:schemeClr>
          </a:solidFill>
        </a:ln>
      </dgm:spPr>
    </dgm:pt>
    <dgm:pt modelId="{B247BBF9-DFA3-41D6-B085-449CC8048D4A}" type="pres">
      <dgm:prSet presAssocID="{F16E9970-51EF-4B3C-A815-90D9D9FFE404}" presName="text_3" presStyleLbl="node1" presStyleIdx="2" presStyleCnt="5">
        <dgm:presLayoutVars>
          <dgm:bulletEnabled val="1"/>
        </dgm:presLayoutVars>
      </dgm:prSet>
      <dgm:spPr/>
    </dgm:pt>
    <dgm:pt modelId="{D71BA892-2B57-481F-AE6F-0A3C0D26C85B}" type="pres">
      <dgm:prSet presAssocID="{F16E9970-51EF-4B3C-A815-90D9D9FFE404}" presName="accent_3" presStyleCnt="0"/>
      <dgm:spPr/>
    </dgm:pt>
    <dgm:pt modelId="{CB8FACED-AE9E-4DF6-8B87-124C1EE7D229}" type="pres">
      <dgm:prSet presAssocID="{F16E9970-51EF-4B3C-A815-90D9D9FFE404}" presName="accentRepeatNode" presStyleLbl="solidFgAcc1" presStyleIdx="2" presStyleCnt="5" custScaleX="84184" custScaleY="78875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3">
              <a:lumMod val="75000"/>
            </a:schemeClr>
          </a:solidFill>
        </a:ln>
      </dgm:spPr>
    </dgm:pt>
    <dgm:pt modelId="{2F492C52-0B15-475E-AB5D-D2C5EB98ACE2}" type="pres">
      <dgm:prSet presAssocID="{9D3F4E92-F247-4DEB-8BE2-3CE7D57B2537}" presName="text_4" presStyleLbl="node1" presStyleIdx="3" presStyleCnt="5">
        <dgm:presLayoutVars>
          <dgm:bulletEnabled val="1"/>
        </dgm:presLayoutVars>
      </dgm:prSet>
      <dgm:spPr/>
    </dgm:pt>
    <dgm:pt modelId="{8447C5E8-2D88-4445-ABE5-C01A062A145E}" type="pres">
      <dgm:prSet presAssocID="{9D3F4E92-F247-4DEB-8BE2-3CE7D57B2537}" presName="accent_4" presStyleCnt="0"/>
      <dgm:spPr/>
    </dgm:pt>
    <dgm:pt modelId="{BD9C0D59-2BB2-4641-8E09-77C6523678ED}" type="pres">
      <dgm:prSet presAssocID="{9D3F4E92-F247-4DEB-8BE2-3CE7D57B2537}" presName="accentRepeatNode" presStyleLbl="solidFgAcc1" presStyleIdx="3" presStyleCnt="5" custScaleX="78660" custScaleY="71329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3">
              <a:lumMod val="75000"/>
            </a:schemeClr>
          </a:solidFill>
        </a:ln>
      </dgm:spPr>
    </dgm:pt>
    <dgm:pt modelId="{7326A1FE-2394-4682-9D79-CAFA597578D7}" type="pres">
      <dgm:prSet presAssocID="{96CD5B7E-D277-43DA-AF60-CA7805486BE5}" presName="text_5" presStyleLbl="node1" presStyleIdx="4" presStyleCnt="5">
        <dgm:presLayoutVars>
          <dgm:bulletEnabled val="1"/>
        </dgm:presLayoutVars>
      </dgm:prSet>
      <dgm:spPr/>
    </dgm:pt>
    <dgm:pt modelId="{2BE79C99-2336-4428-A978-2BB663A05900}" type="pres">
      <dgm:prSet presAssocID="{96CD5B7E-D277-43DA-AF60-CA7805486BE5}" presName="accent_5" presStyleCnt="0"/>
      <dgm:spPr/>
    </dgm:pt>
    <dgm:pt modelId="{9623EB9C-6225-45EA-8CB5-382B5573BF1E}" type="pres">
      <dgm:prSet presAssocID="{96CD5B7E-D277-43DA-AF60-CA7805486BE5}" presName="accentRepeatNode" presStyleLbl="solidFgAcc1" presStyleIdx="4" presStyleCnt="5" custScaleX="85819" custScaleY="72695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3">
              <a:lumMod val="75000"/>
            </a:schemeClr>
          </a:solidFill>
        </a:ln>
      </dgm:spPr>
    </dgm:pt>
  </dgm:ptLst>
  <dgm:cxnLst>
    <dgm:cxn modelId="{7A297D13-16E5-49BC-9100-6375BD8F1547}" type="presOf" srcId="{53887C2D-DAF8-4407-A268-680CE098386D}" destId="{4F362CD0-DCCF-436E-8BFA-C4F1FB40133D}" srcOrd="0" destOrd="0" presId="urn:microsoft.com/office/officeart/2008/layout/VerticalCurvedList"/>
    <dgm:cxn modelId="{B3CED015-26E2-4135-BE0A-C95101EBEE5D}" type="presOf" srcId="{96CD5B7E-D277-43DA-AF60-CA7805486BE5}" destId="{7326A1FE-2394-4682-9D79-CAFA597578D7}" srcOrd="0" destOrd="0" presId="urn:microsoft.com/office/officeart/2008/layout/VerticalCurvedList"/>
    <dgm:cxn modelId="{20DBB51C-1517-4DB9-91FA-237CD729AF26}" srcId="{60965B08-3CF2-46B1-9CD6-17D7B23164F9}" destId="{86E258AE-6D6B-4E44-8A9A-0DF0F0522BB2}" srcOrd="0" destOrd="0" parTransId="{A6B058CA-1509-418F-8D71-2A216B31EB70}" sibTransId="{BABC3BD7-5610-4A3B-9070-DA4029571723}"/>
    <dgm:cxn modelId="{4240762A-0829-405C-917C-E4E0898E668E}" type="presOf" srcId="{F16E9970-51EF-4B3C-A815-90D9D9FFE404}" destId="{B247BBF9-DFA3-41D6-B085-449CC8048D4A}" srcOrd="0" destOrd="0" presId="urn:microsoft.com/office/officeart/2008/layout/VerticalCurvedList"/>
    <dgm:cxn modelId="{252D4D2C-02D0-467E-944E-2A52CBFB5F59}" srcId="{60965B08-3CF2-46B1-9CD6-17D7B23164F9}" destId="{9D3F4E92-F247-4DEB-8BE2-3CE7D57B2537}" srcOrd="3" destOrd="0" parTransId="{C6607395-1DA3-4256-89B6-58E4BA41B45B}" sibTransId="{5F1A5F34-D4BC-4BA4-99F9-499B54BC3735}"/>
    <dgm:cxn modelId="{BE3F9670-E2C5-419B-B472-11EBF0BCD373}" type="presOf" srcId="{BABC3BD7-5610-4A3B-9070-DA4029571723}" destId="{59B2A269-F55B-4B02-9A1C-6E2501B6FC5B}" srcOrd="0" destOrd="0" presId="urn:microsoft.com/office/officeart/2008/layout/VerticalCurvedList"/>
    <dgm:cxn modelId="{24A425A2-91A8-4E43-9DD0-9C0DD120BDF5}" type="presOf" srcId="{60965B08-3CF2-46B1-9CD6-17D7B23164F9}" destId="{F79B0D54-429F-4902-BCE5-90D85C216AF8}" srcOrd="0" destOrd="0" presId="urn:microsoft.com/office/officeart/2008/layout/VerticalCurvedList"/>
    <dgm:cxn modelId="{B02154B6-EE78-403F-ADD2-C61577E2982D}" srcId="{60965B08-3CF2-46B1-9CD6-17D7B23164F9}" destId="{96CD5B7E-D277-43DA-AF60-CA7805486BE5}" srcOrd="4" destOrd="0" parTransId="{4B29C709-967A-4492-B812-EB5DD175ECFA}" sibTransId="{A4B71A79-33DB-45D8-8695-34419D0F5E3E}"/>
    <dgm:cxn modelId="{6D28CBBA-885F-48BA-A2AA-F899812857F3}" type="presOf" srcId="{9D3F4E92-F247-4DEB-8BE2-3CE7D57B2537}" destId="{2F492C52-0B15-475E-AB5D-D2C5EB98ACE2}" srcOrd="0" destOrd="0" presId="urn:microsoft.com/office/officeart/2008/layout/VerticalCurvedList"/>
    <dgm:cxn modelId="{305898BD-EBFE-4AA0-A123-45B8035D9B58}" srcId="{60965B08-3CF2-46B1-9CD6-17D7B23164F9}" destId="{53887C2D-DAF8-4407-A268-680CE098386D}" srcOrd="1" destOrd="0" parTransId="{0EF83C28-1603-4675-B906-214EBEE9E22D}" sibTransId="{320C689E-048B-427C-BDFF-1AE7F416AF69}"/>
    <dgm:cxn modelId="{309541D5-1CC1-4A51-B9D2-5D34B93C846F}" type="presOf" srcId="{86E258AE-6D6B-4E44-8A9A-0DF0F0522BB2}" destId="{FFBC61F8-99A0-4A51-A53E-3F8EF8BB2F4F}" srcOrd="0" destOrd="0" presId="urn:microsoft.com/office/officeart/2008/layout/VerticalCurvedList"/>
    <dgm:cxn modelId="{457203E5-C102-42C2-9D85-C0F939994473}" srcId="{60965B08-3CF2-46B1-9CD6-17D7B23164F9}" destId="{F16E9970-51EF-4B3C-A815-90D9D9FFE404}" srcOrd="2" destOrd="0" parTransId="{58045AD3-9C8B-447D-A417-F1BA20337A58}" sibTransId="{5350AED1-EF9A-405A-9137-EE89B597C26C}"/>
    <dgm:cxn modelId="{059EB7D8-7405-48F9-911A-A2104D8D5859}" type="presParOf" srcId="{F79B0D54-429F-4902-BCE5-90D85C216AF8}" destId="{813F2D69-CF77-4008-A165-F6281B1BE46E}" srcOrd="0" destOrd="0" presId="urn:microsoft.com/office/officeart/2008/layout/VerticalCurvedList"/>
    <dgm:cxn modelId="{A566F77B-7872-4EC4-BF83-FBBF57D4CFBE}" type="presParOf" srcId="{813F2D69-CF77-4008-A165-F6281B1BE46E}" destId="{69DB2338-071D-4601-ACB3-F6E90D9B6621}" srcOrd="0" destOrd="0" presId="urn:microsoft.com/office/officeart/2008/layout/VerticalCurvedList"/>
    <dgm:cxn modelId="{5D8A65D9-A6AF-4D45-AC54-331E1C9A73B5}" type="presParOf" srcId="{69DB2338-071D-4601-ACB3-F6E90D9B6621}" destId="{B748F12F-ED77-4658-BB88-E8F27969B17D}" srcOrd="0" destOrd="0" presId="urn:microsoft.com/office/officeart/2008/layout/VerticalCurvedList"/>
    <dgm:cxn modelId="{2C9094C2-9E45-4CD3-ACD3-F4F0DDE49EC5}" type="presParOf" srcId="{69DB2338-071D-4601-ACB3-F6E90D9B6621}" destId="{59B2A269-F55B-4B02-9A1C-6E2501B6FC5B}" srcOrd="1" destOrd="0" presId="urn:microsoft.com/office/officeart/2008/layout/VerticalCurvedList"/>
    <dgm:cxn modelId="{C2AA047F-1C74-44DD-920E-022A54E3E7EE}" type="presParOf" srcId="{69DB2338-071D-4601-ACB3-F6E90D9B6621}" destId="{F9080CB0-24A2-4542-9057-8020BB1EAE9C}" srcOrd="2" destOrd="0" presId="urn:microsoft.com/office/officeart/2008/layout/VerticalCurvedList"/>
    <dgm:cxn modelId="{9F5B51A6-C90A-4B31-839B-B0A1A3B43CA6}" type="presParOf" srcId="{69DB2338-071D-4601-ACB3-F6E90D9B6621}" destId="{4FB5B254-DB16-4C3A-ACB1-E3D9B0B2AB5A}" srcOrd="3" destOrd="0" presId="urn:microsoft.com/office/officeart/2008/layout/VerticalCurvedList"/>
    <dgm:cxn modelId="{8285DDC1-B6C1-4302-9551-C8DE6A467165}" type="presParOf" srcId="{813F2D69-CF77-4008-A165-F6281B1BE46E}" destId="{FFBC61F8-99A0-4A51-A53E-3F8EF8BB2F4F}" srcOrd="1" destOrd="0" presId="urn:microsoft.com/office/officeart/2008/layout/VerticalCurvedList"/>
    <dgm:cxn modelId="{E8C16EAD-F1C8-4CDB-B4F1-37E46E958F35}" type="presParOf" srcId="{813F2D69-CF77-4008-A165-F6281B1BE46E}" destId="{FC1C870A-7BD7-4D15-8FFF-C4233D704A08}" srcOrd="2" destOrd="0" presId="urn:microsoft.com/office/officeart/2008/layout/VerticalCurvedList"/>
    <dgm:cxn modelId="{367BCECE-FDA5-47AF-8765-49A4492E1ED0}" type="presParOf" srcId="{FC1C870A-7BD7-4D15-8FFF-C4233D704A08}" destId="{5A8E80DD-64FA-4A1A-BDC8-88ED467645E5}" srcOrd="0" destOrd="0" presId="urn:microsoft.com/office/officeart/2008/layout/VerticalCurvedList"/>
    <dgm:cxn modelId="{B9858931-EBF9-4A03-B315-39C7A18B08F8}" type="presParOf" srcId="{813F2D69-CF77-4008-A165-F6281B1BE46E}" destId="{4F362CD0-DCCF-436E-8BFA-C4F1FB40133D}" srcOrd="3" destOrd="0" presId="urn:microsoft.com/office/officeart/2008/layout/VerticalCurvedList"/>
    <dgm:cxn modelId="{EFE879CF-EDF6-40D2-AEBF-0E7907E59DA3}" type="presParOf" srcId="{813F2D69-CF77-4008-A165-F6281B1BE46E}" destId="{61537ADE-9DFD-4365-A80C-E13AB96CDE92}" srcOrd="4" destOrd="0" presId="urn:microsoft.com/office/officeart/2008/layout/VerticalCurvedList"/>
    <dgm:cxn modelId="{7AFF237E-4FA0-49A5-BD37-9F1A93F341F3}" type="presParOf" srcId="{61537ADE-9DFD-4365-A80C-E13AB96CDE92}" destId="{4F890DD4-3649-44C7-93F5-9A945AF2268D}" srcOrd="0" destOrd="0" presId="urn:microsoft.com/office/officeart/2008/layout/VerticalCurvedList"/>
    <dgm:cxn modelId="{3BC7A906-0F34-4EE7-A4B4-2D36F343313D}" type="presParOf" srcId="{813F2D69-CF77-4008-A165-F6281B1BE46E}" destId="{B247BBF9-DFA3-41D6-B085-449CC8048D4A}" srcOrd="5" destOrd="0" presId="urn:microsoft.com/office/officeart/2008/layout/VerticalCurvedList"/>
    <dgm:cxn modelId="{109C094D-ED99-45F5-8830-030643AC08A2}" type="presParOf" srcId="{813F2D69-CF77-4008-A165-F6281B1BE46E}" destId="{D71BA892-2B57-481F-AE6F-0A3C0D26C85B}" srcOrd="6" destOrd="0" presId="urn:microsoft.com/office/officeart/2008/layout/VerticalCurvedList"/>
    <dgm:cxn modelId="{7D46BBD2-E770-4E49-8324-06C7218511FA}" type="presParOf" srcId="{D71BA892-2B57-481F-AE6F-0A3C0D26C85B}" destId="{CB8FACED-AE9E-4DF6-8B87-124C1EE7D229}" srcOrd="0" destOrd="0" presId="urn:microsoft.com/office/officeart/2008/layout/VerticalCurvedList"/>
    <dgm:cxn modelId="{871D6067-D84A-44E7-AC14-F1D6F55D4BBE}" type="presParOf" srcId="{813F2D69-CF77-4008-A165-F6281B1BE46E}" destId="{2F492C52-0B15-475E-AB5D-D2C5EB98ACE2}" srcOrd="7" destOrd="0" presId="urn:microsoft.com/office/officeart/2008/layout/VerticalCurvedList"/>
    <dgm:cxn modelId="{B7FF4214-71F1-4A30-AD0C-63A3DD732882}" type="presParOf" srcId="{813F2D69-CF77-4008-A165-F6281B1BE46E}" destId="{8447C5E8-2D88-4445-ABE5-C01A062A145E}" srcOrd="8" destOrd="0" presId="urn:microsoft.com/office/officeart/2008/layout/VerticalCurvedList"/>
    <dgm:cxn modelId="{B40C16B4-0FC1-4BF7-8B2E-7C191B3B7F03}" type="presParOf" srcId="{8447C5E8-2D88-4445-ABE5-C01A062A145E}" destId="{BD9C0D59-2BB2-4641-8E09-77C6523678ED}" srcOrd="0" destOrd="0" presId="urn:microsoft.com/office/officeart/2008/layout/VerticalCurvedList"/>
    <dgm:cxn modelId="{1AB0A906-3CD1-48EA-9E40-08EAABBB10F5}" type="presParOf" srcId="{813F2D69-CF77-4008-A165-F6281B1BE46E}" destId="{7326A1FE-2394-4682-9D79-CAFA597578D7}" srcOrd="9" destOrd="0" presId="urn:microsoft.com/office/officeart/2008/layout/VerticalCurvedList"/>
    <dgm:cxn modelId="{CE745833-533A-4465-9DE9-B70266C3FC5D}" type="presParOf" srcId="{813F2D69-CF77-4008-A165-F6281B1BE46E}" destId="{2BE79C99-2336-4428-A978-2BB663A05900}" srcOrd="10" destOrd="0" presId="urn:microsoft.com/office/officeart/2008/layout/VerticalCurvedList"/>
    <dgm:cxn modelId="{6BB9A2C6-B9BE-4AF3-BE0F-AB9EF506CC6C}" type="presParOf" srcId="{2BE79C99-2336-4428-A978-2BB663A05900}" destId="{9623EB9C-6225-45EA-8CB5-382B5573BF1E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0965B08-3CF2-46B1-9CD6-17D7B23164F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E258AE-6D6B-4E44-8A9A-0DF0F0522BB2}">
      <dgm:prSet phldrT="[Текст]" custT="1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000" dirty="0">
              <a:solidFill>
                <a:schemeClr val="tx1"/>
              </a:solidFill>
            </a:rPr>
            <a:t>снизить силу потребностей, связанных с внутренней позицией школьника </a:t>
          </a:r>
        </a:p>
      </dgm:t>
    </dgm:pt>
    <dgm:pt modelId="{A6B058CA-1509-418F-8D71-2A216B31EB70}" type="parTrans" cxnId="{20DBB51C-1517-4DB9-91FA-237CD729AF26}">
      <dgm:prSet/>
      <dgm:spPr/>
      <dgm:t>
        <a:bodyPr/>
        <a:lstStyle/>
        <a:p>
          <a:endParaRPr lang="ru-RU"/>
        </a:p>
      </dgm:t>
    </dgm:pt>
    <dgm:pt modelId="{BABC3BD7-5610-4A3B-9070-DA4029571723}" type="sibTrans" cxnId="{20DBB51C-1517-4DB9-91FA-237CD729AF26}">
      <dgm:prSet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/>
        </a:p>
      </dgm:t>
    </dgm:pt>
    <dgm:pt modelId="{53887C2D-DAF8-4407-A268-680CE098386D}">
      <dgm:prSet phldrT="[Текст]" custT="1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000" dirty="0">
              <a:solidFill>
                <a:schemeClr val="tx1"/>
              </a:solidFill>
            </a:rPr>
            <a:t>обратить внимание на развитие и обогащение </a:t>
          </a:r>
          <a:r>
            <a:rPr lang="ru-RU" sz="2000" dirty="0" err="1">
              <a:solidFill>
                <a:schemeClr val="tx1"/>
              </a:solidFill>
            </a:rPr>
            <a:t>операциональных</a:t>
          </a:r>
          <a:r>
            <a:rPr lang="ru-RU" sz="2000" dirty="0">
              <a:solidFill>
                <a:schemeClr val="tx1"/>
              </a:solidFill>
            </a:rPr>
            <a:t> навыков поведения, деятельности и общения</a:t>
          </a:r>
        </a:p>
      </dgm:t>
    </dgm:pt>
    <dgm:pt modelId="{0EF83C28-1603-4675-B906-214EBEE9E22D}" type="parTrans" cxnId="{305898BD-EBFE-4AA0-A123-45B8035D9B58}">
      <dgm:prSet/>
      <dgm:spPr/>
      <dgm:t>
        <a:bodyPr/>
        <a:lstStyle/>
        <a:p>
          <a:endParaRPr lang="ru-RU"/>
        </a:p>
      </dgm:t>
    </dgm:pt>
    <dgm:pt modelId="{320C689E-048B-427C-BDFF-1AE7F416AF69}" type="sibTrans" cxnId="{305898BD-EBFE-4AA0-A123-45B8035D9B58}">
      <dgm:prSet/>
      <dgm:spPr/>
      <dgm:t>
        <a:bodyPr/>
        <a:lstStyle/>
        <a:p>
          <a:endParaRPr lang="ru-RU"/>
        </a:p>
      </dgm:t>
    </dgm:pt>
    <dgm:pt modelId="{F16E9970-51EF-4B3C-A815-90D9D9FFE404}">
      <dgm:prSet phldrT="[Текст]" custT="1"/>
      <dgm:sp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</dgm:spPr>
      <dgm:t>
        <a:bodyPr/>
        <a:lstStyle/>
        <a:p>
          <a:r>
            <a:rPr lang="ru-RU" sz="2000" dirty="0">
              <a:solidFill>
                <a:schemeClr val="tx1"/>
              </a:solidFill>
            </a:rPr>
            <a:t>стремиться максимально «укрепить» конкурирующие личностные образования</a:t>
          </a:r>
        </a:p>
      </dgm:t>
    </dgm:pt>
    <dgm:pt modelId="{58045AD3-9C8B-447D-A417-F1BA20337A58}" type="parTrans" cxnId="{457203E5-C102-42C2-9D85-C0F939994473}">
      <dgm:prSet/>
      <dgm:spPr/>
      <dgm:t>
        <a:bodyPr/>
        <a:lstStyle/>
        <a:p>
          <a:endParaRPr lang="ru-RU"/>
        </a:p>
      </dgm:t>
    </dgm:pt>
    <dgm:pt modelId="{5350AED1-EF9A-405A-9137-EE89B597C26C}" type="sibTrans" cxnId="{457203E5-C102-42C2-9D85-C0F939994473}">
      <dgm:prSet/>
      <dgm:spPr/>
      <dgm:t>
        <a:bodyPr/>
        <a:lstStyle/>
        <a:p>
          <a:endParaRPr lang="ru-RU"/>
        </a:p>
      </dgm:t>
    </dgm:pt>
    <dgm:pt modelId="{9D3F4E92-F247-4DEB-8BE2-3CE7D57B2537}">
      <dgm:prSet custT="1"/>
      <dgm:spPr>
        <a:gradFill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r>
            <a:rPr lang="ru-RU" sz="2000" dirty="0">
              <a:solidFill>
                <a:schemeClr val="tx1"/>
              </a:solidFill>
            </a:rPr>
            <a:t>работать по снятию излишнего напряжения </a:t>
          </a:r>
        </a:p>
      </dgm:t>
    </dgm:pt>
    <dgm:pt modelId="{C6607395-1DA3-4256-89B6-58E4BA41B45B}" type="parTrans" cxnId="{252D4D2C-02D0-467E-944E-2A52CBFB5F59}">
      <dgm:prSet/>
      <dgm:spPr/>
      <dgm:t>
        <a:bodyPr/>
        <a:lstStyle/>
        <a:p>
          <a:endParaRPr lang="ru-RU"/>
        </a:p>
      </dgm:t>
    </dgm:pt>
    <dgm:pt modelId="{5F1A5F34-D4BC-4BA4-99F9-499B54BC3735}" type="sibTrans" cxnId="{252D4D2C-02D0-467E-944E-2A52CBFB5F59}">
      <dgm:prSet/>
      <dgm:spPr/>
      <dgm:t>
        <a:bodyPr/>
        <a:lstStyle/>
        <a:p>
          <a:endParaRPr lang="ru-RU"/>
        </a:p>
      </dgm:t>
    </dgm:pt>
    <dgm:pt modelId="{F79B0D54-429F-4902-BCE5-90D85C216AF8}" type="pres">
      <dgm:prSet presAssocID="{60965B08-3CF2-46B1-9CD6-17D7B23164F9}" presName="Name0" presStyleCnt="0">
        <dgm:presLayoutVars>
          <dgm:chMax val="7"/>
          <dgm:chPref val="7"/>
          <dgm:dir/>
        </dgm:presLayoutVars>
      </dgm:prSet>
      <dgm:spPr/>
    </dgm:pt>
    <dgm:pt modelId="{813F2D69-CF77-4008-A165-F6281B1BE46E}" type="pres">
      <dgm:prSet presAssocID="{60965B08-3CF2-46B1-9CD6-17D7B23164F9}" presName="Name1" presStyleCnt="0"/>
      <dgm:spPr/>
    </dgm:pt>
    <dgm:pt modelId="{69DB2338-071D-4601-ACB3-F6E90D9B6621}" type="pres">
      <dgm:prSet presAssocID="{60965B08-3CF2-46B1-9CD6-17D7B23164F9}" presName="cycle" presStyleCnt="0"/>
      <dgm:spPr/>
    </dgm:pt>
    <dgm:pt modelId="{B748F12F-ED77-4658-BB88-E8F27969B17D}" type="pres">
      <dgm:prSet presAssocID="{60965B08-3CF2-46B1-9CD6-17D7B23164F9}" presName="srcNode" presStyleLbl="node1" presStyleIdx="0" presStyleCnt="4"/>
      <dgm:spPr/>
    </dgm:pt>
    <dgm:pt modelId="{59B2A269-F55B-4B02-9A1C-6E2501B6FC5B}" type="pres">
      <dgm:prSet presAssocID="{60965B08-3CF2-46B1-9CD6-17D7B23164F9}" presName="conn" presStyleLbl="parChTrans1D2" presStyleIdx="0" presStyleCnt="1"/>
      <dgm:spPr/>
    </dgm:pt>
    <dgm:pt modelId="{F9080CB0-24A2-4542-9057-8020BB1EAE9C}" type="pres">
      <dgm:prSet presAssocID="{60965B08-3CF2-46B1-9CD6-17D7B23164F9}" presName="extraNode" presStyleLbl="node1" presStyleIdx="0" presStyleCnt="4"/>
      <dgm:spPr/>
    </dgm:pt>
    <dgm:pt modelId="{4FB5B254-DB16-4C3A-ACB1-E3D9B0B2AB5A}" type="pres">
      <dgm:prSet presAssocID="{60965B08-3CF2-46B1-9CD6-17D7B23164F9}" presName="dstNode" presStyleLbl="node1" presStyleIdx="0" presStyleCnt="4"/>
      <dgm:spPr/>
    </dgm:pt>
    <dgm:pt modelId="{FFBC61F8-99A0-4A51-A53E-3F8EF8BB2F4F}" type="pres">
      <dgm:prSet presAssocID="{86E258AE-6D6B-4E44-8A9A-0DF0F0522BB2}" presName="text_1" presStyleLbl="node1" presStyleIdx="0" presStyleCnt="4">
        <dgm:presLayoutVars>
          <dgm:bulletEnabled val="1"/>
        </dgm:presLayoutVars>
      </dgm:prSet>
      <dgm:spPr/>
    </dgm:pt>
    <dgm:pt modelId="{FC1C870A-7BD7-4D15-8FFF-C4233D704A08}" type="pres">
      <dgm:prSet presAssocID="{86E258AE-6D6B-4E44-8A9A-0DF0F0522BB2}" presName="accent_1" presStyleCnt="0"/>
      <dgm:spPr/>
    </dgm:pt>
    <dgm:pt modelId="{5A8E80DD-64FA-4A1A-BDC8-88ED467645E5}" type="pres">
      <dgm:prSet presAssocID="{86E258AE-6D6B-4E44-8A9A-0DF0F0522BB2}" presName="accentRepeatNode" presStyleLbl="solidFgAcc1" presStyleIdx="0" presStyleCnt="4" custScaleX="85611" custScaleY="83935" custLinFactNeighborX="3593" custLinFactNeighborY="-3967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3">
              <a:lumMod val="75000"/>
            </a:schemeClr>
          </a:solidFill>
        </a:ln>
      </dgm:spPr>
    </dgm:pt>
    <dgm:pt modelId="{4F362CD0-DCCF-436E-8BFA-C4F1FB40133D}" type="pres">
      <dgm:prSet presAssocID="{53887C2D-DAF8-4407-A268-680CE098386D}" presName="text_2" presStyleLbl="node1" presStyleIdx="1" presStyleCnt="4">
        <dgm:presLayoutVars>
          <dgm:bulletEnabled val="1"/>
        </dgm:presLayoutVars>
      </dgm:prSet>
      <dgm:spPr/>
    </dgm:pt>
    <dgm:pt modelId="{61537ADE-9DFD-4365-A80C-E13AB96CDE92}" type="pres">
      <dgm:prSet presAssocID="{53887C2D-DAF8-4407-A268-680CE098386D}" presName="accent_2" presStyleCnt="0"/>
      <dgm:spPr/>
    </dgm:pt>
    <dgm:pt modelId="{4F890DD4-3649-44C7-93F5-9A945AF2268D}" type="pres">
      <dgm:prSet presAssocID="{53887C2D-DAF8-4407-A268-680CE098386D}" presName="accentRepeatNode" presStyleLbl="solidFgAcc1" presStyleIdx="1" presStyleCnt="4" custScaleX="85668" custScaleY="79861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3">
              <a:lumMod val="75000"/>
            </a:schemeClr>
          </a:solidFill>
        </a:ln>
      </dgm:spPr>
    </dgm:pt>
    <dgm:pt modelId="{B247BBF9-DFA3-41D6-B085-449CC8048D4A}" type="pres">
      <dgm:prSet presAssocID="{F16E9970-51EF-4B3C-A815-90D9D9FFE404}" presName="text_3" presStyleLbl="node1" presStyleIdx="2" presStyleCnt="4">
        <dgm:presLayoutVars>
          <dgm:bulletEnabled val="1"/>
        </dgm:presLayoutVars>
      </dgm:prSet>
      <dgm:spPr/>
    </dgm:pt>
    <dgm:pt modelId="{D71BA892-2B57-481F-AE6F-0A3C0D26C85B}" type="pres">
      <dgm:prSet presAssocID="{F16E9970-51EF-4B3C-A815-90D9D9FFE404}" presName="accent_3" presStyleCnt="0"/>
      <dgm:spPr/>
    </dgm:pt>
    <dgm:pt modelId="{CB8FACED-AE9E-4DF6-8B87-124C1EE7D229}" type="pres">
      <dgm:prSet presAssocID="{F16E9970-51EF-4B3C-A815-90D9D9FFE404}" presName="accentRepeatNode" presStyleLbl="solidFgAcc1" presStyleIdx="2" presStyleCnt="4" custScaleX="84184" custScaleY="78875" custLinFactNeighborX="868" custLinFactNeighborY="-1065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3">
              <a:lumMod val="75000"/>
            </a:schemeClr>
          </a:solidFill>
        </a:ln>
      </dgm:spPr>
    </dgm:pt>
    <dgm:pt modelId="{2F492C52-0B15-475E-AB5D-D2C5EB98ACE2}" type="pres">
      <dgm:prSet presAssocID="{9D3F4E92-F247-4DEB-8BE2-3CE7D57B2537}" presName="text_4" presStyleLbl="node1" presStyleIdx="3" presStyleCnt="4">
        <dgm:presLayoutVars>
          <dgm:bulletEnabled val="1"/>
        </dgm:presLayoutVars>
      </dgm:prSet>
      <dgm:spPr/>
    </dgm:pt>
    <dgm:pt modelId="{8447C5E8-2D88-4445-ABE5-C01A062A145E}" type="pres">
      <dgm:prSet presAssocID="{9D3F4E92-F247-4DEB-8BE2-3CE7D57B2537}" presName="accent_4" presStyleCnt="0"/>
      <dgm:spPr/>
    </dgm:pt>
    <dgm:pt modelId="{BD9C0D59-2BB2-4641-8E09-77C6523678ED}" type="pres">
      <dgm:prSet presAssocID="{9D3F4E92-F247-4DEB-8BE2-3CE7D57B2537}" presName="accentRepeatNode" presStyleLbl="solidFgAcc1" presStyleIdx="3" presStyleCnt="4" custScaleX="78660" custScaleY="71329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3">
              <a:lumMod val="75000"/>
            </a:schemeClr>
          </a:solidFill>
        </a:ln>
      </dgm:spPr>
    </dgm:pt>
  </dgm:ptLst>
  <dgm:cxnLst>
    <dgm:cxn modelId="{20DBB51C-1517-4DB9-91FA-237CD729AF26}" srcId="{60965B08-3CF2-46B1-9CD6-17D7B23164F9}" destId="{86E258AE-6D6B-4E44-8A9A-0DF0F0522BB2}" srcOrd="0" destOrd="0" parTransId="{A6B058CA-1509-418F-8D71-2A216B31EB70}" sibTransId="{BABC3BD7-5610-4A3B-9070-DA4029571723}"/>
    <dgm:cxn modelId="{252D4D2C-02D0-467E-944E-2A52CBFB5F59}" srcId="{60965B08-3CF2-46B1-9CD6-17D7B23164F9}" destId="{9D3F4E92-F247-4DEB-8BE2-3CE7D57B2537}" srcOrd="3" destOrd="0" parTransId="{C6607395-1DA3-4256-89B6-58E4BA41B45B}" sibTransId="{5F1A5F34-D4BC-4BA4-99F9-499B54BC3735}"/>
    <dgm:cxn modelId="{65F6997B-78DB-412C-83DE-57FC438C3FB6}" type="presOf" srcId="{F16E9970-51EF-4B3C-A815-90D9D9FFE404}" destId="{B247BBF9-DFA3-41D6-B085-449CC8048D4A}" srcOrd="0" destOrd="0" presId="urn:microsoft.com/office/officeart/2008/layout/VerticalCurvedList"/>
    <dgm:cxn modelId="{8CEB58A0-6240-477A-8BCB-8B4CB9C156E1}" type="presOf" srcId="{86E258AE-6D6B-4E44-8A9A-0DF0F0522BB2}" destId="{FFBC61F8-99A0-4A51-A53E-3F8EF8BB2F4F}" srcOrd="0" destOrd="0" presId="urn:microsoft.com/office/officeart/2008/layout/VerticalCurvedList"/>
    <dgm:cxn modelId="{7537EAB2-7979-43A5-9627-7EC36BD5705C}" type="presOf" srcId="{9D3F4E92-F247-4DEB-8BE2-3CE7D57B2537}" destId="{2F492C52-0B15-475E-AB5D-D2C5EB98ACE2}" srcOrd="0" destOrd="0" presId="urn:microsoft.com/office/officeart/2008/layout/VerticalCurvedList"/>
    <dgm:cxn modelId="{305898BD-EBFE-4AA0-A123-45B8035D9B58}" srcId="{60965B08-3CF2-46B1-9CD6-17D7B23164F9}" destId="{53887C2D-DAF8-4407-A268-680CE098386D}" srcOrd="1" destOrd="0" parTransId="{0EF83C28-1603-4675-B906-214EBEE9E22D}" sibTransId="{320C689E-048B-427C-BDFF-1AE7F416AF69}"/>
    <dgm:cxn modelId="{65AEB9BE-4C2D-44E8-B112-3ACC86664202}" type="presOf" srcId="{60965B08-3CF2-46B1-9CD6-17D7B23164F9}" destId="{F79B0D54-429F-4902-BCE5-90D85C216AF8}" srcOrd="0" destOrd="0" presId="urn:microsoft.com/office/officeart/2008/layout/VerticalCurvedList"/>
    <dgm:cxn modelId="{24643FD8-9A38-4D97-8042-E6BBEBA6A36A}" type="presOf" srcId="{53887C2D-DAF8-4407-A268-680CE098386D}" destId="{4F362CD0-DCCF-436E-8BFA-C4F1FB40133D}" srcOrd="0" destOrd="0" presId="urn:microsoft.com/office/officeart/2008/layout/VerticalCurvedList"/>
    <dgm:cxn modelId="{457203E5-C102-42C2-9D85-C0F939994473}" srcId="{60965B08-3CF2-46B1-9CD6-17D7B23164F9}" destId="{F16E9970-51EF-4B3C-A815-90D9D9FFE404}" srcOrd="2" destOrd="0" parTransId="{58045AD3-9C8B-447D-A417-F1BA20337A58}" sibTransId="{5350AED1-EF9A-405A-9137-EE89B597C26C}"/>
    <dgm:cxn modelId="{65C136EC-76E7-4C58-8AFD-ECF8D9F68413}" type="presOf" srcId="{BABC3BD7-5610-4A3B-9070-DA4029571723}" destId="{59B2A269-F55B-4B02-9A1C-6E2501B6FC5B}" srcOrd="0" destOrd="0" presId="urn:microsoft.com/office/officeart/2008/layout/VerticalCurvedList"/>
    <dgm:cxn modelId="{1EC251BD-88D3-4748-8201-7D8E60398789}" type="presParOf" srcId="{F79B0D54-429F-4902-BCE5-90D85C216AF8}" destId="{813F2D69-CF77-4008-A165-F6281B1BE46E}" srcOrd="0" destOrd="0" presId="urn:microsoft.com/office/officeart/2008/layout/VerticalCurvedList"/>
    <dgm:cxn modelId="{C65DD0D2-B03C-4E82-9005-1402C1CAE74A}" type="presParOf" srcId="{813F2D69-CF77-4008-A165-F6281B1BE46E}" destId="{69DB2338-071D-4601-ACB3-F6E90D9B6621}" srcOrd="0" destOrd="0" presId="urn:microsoft.com/office/officeart/2008/layout/VerticalCurvedList"/>
    <dgm:cxn modelId="{2B13BA37-DA9F-4DBB-A8B5-209568D74CEF}" type="presParOf" srcId="{69DB2338-071D-4601-ACB3-F6E90D9B6621}" destId="{B748F12F-ED77-4658-BB88-E8F27969B17D}" srcOrd="0" destOrd="0" presId="urn:microsoft.com/office/officeart/2008/layout/VerticalCurvedList"/>
    <dgm:cxn modelId="{4D211D89-7B06-404B-A99C-EA5681FCB579}" type="presParOf" srcId="{69DB2338-071D-4601-ACB3-F6E90D9B6621}" destId="{59B2A269-F55B-4B02-9A1C-6E2501B6FC5B}" srcOrd="1" destOrd="0" presId="urn:microsoft.com/office/officeart/2008/layout/VerticalCurvedList"/>
    <dgm:cxn modelId="{4C61157D-0D4C-47A3-AC3B-5914227A2FCE}" type="presParOf" srcId="{69DB2338-071D-4601-ACB3-F6E90D9B6621}" destId="{F9080CB0-24A2-4542-9057-8020BB1EAE9C}" srcOrd="2" destOrd="0" presId="urn:microsoft.com/office/officeart/2008/layout/VerticalCurvedList"/>
    <dgm:cxn modelId="{2D44BC63-91C2-4497-A504-BE8E5C1068F3}" type="presParOf" srcId="{69DB2338-071D-4601-ACB3-F6E90D9B6621}" destId="{4FB5B254-DB16-4C3A-ACB1-E3D9B0B2AB5A}" srcOrd="3" destOrd="0" presId="urn:microsoft.com/office/officeart/2008/layout/VerticalCurvedList"/>
    <dgm:cxn modelId="{35E3AF2F-DA8B-4D73-B5C1-C801EA10A2D1}" type="presParOf" srcId="{813F2D69-CF77-4008-A165-F6281B1BE46E}" destId="{FFBC61F8-99A0-4A51-A53E-3F8EF8BB2F4F}" srcOrd="1" destOrd="0" presId="urn:microsoft.com/office/officeart/2008/layout/VerticalCurvedList"/>
    <dgm:cxn modelId="{A89EB0C5-7A68-4F52-818A-DD91C25C4F15}" type="presParOf" srcId="{813F2D69-CF77-4008-A165-F6281B1BE46E}" destId="{FC1C870A-7BD7-4D15-8FFF-C4233D704A08}" srcOrd="2" destOrd="0" presId="urn:microsoft.com/office/officeart/2008/layout/VerticalCurvedList"/>
    <dgm:cxn modelId="{287081A9-AFC2-4E03-945E-204D992F2C34}" type="presParOf" srcId="{FC1C870A-7BD7-4D15-8FFF-C4233D704A08}" destId="{5A8E80DD-64FA-4A1A-BDC8-88ED467645E5}" srcOrd="0" destOrd="0" presId="urn:microsoft.com/office/officeart/2008/layout/VerticalCurvedList"/>
    <dgm:cxn modelId="{18685180-E6DC-4397-A988-4AED6DB28DB4}" type="presParOf" srcId="{813F2D69-CF77-4008-A165-F6281B1BE46E}" destId="{4F362CD0-DCCF-436E-8BFA-C4F1FB40133D}" srcOrd="3" destOrd="0" presId="urn:microsoft.com/office/officeart/2008/layout/VerticalCurvedList"/>
    <dgm:cxn modelId="{90C49B75-8B53-4E80-A773-106AE2E687B4}" type="presParOf" srcId="{813F2D69-CF77-4008-A165-F6281B1BE46E}" destId="{61537ADE-9DFD-4365-A80C-E13AB96CDE92}" srcOrd="4" destOrd="0" presId="urn:microsoft.com/office/officeart/2008/layout/VerticalCurvedList"/>
    <dgm:cxn modelId="{D5335838-2224-4E66-9201-EB0A1A34BFEF}" type="presParOf" srcId="{61537ADE-9DFD-4365-A80C-E13AB96CDE92}" destId="{4F890DD4-3649-44C7-93F5-9A945AF2268D}" srcOrd="0" destOrd="0" presId="urn:microsoft.com/office/officeart/2008/layout/VerticalCurvedList"/>
    <dgm:cxn modelId="{C43CCEB6-2B3E-4E9F-A988-276F70AD17B7}" type="presParOf" srcId="{813F2D69-CF77-4008-A165-F6281B1BE46E}" destId="{B247BBF9-DFA3-41D6-B085-449CC8048D4A}" srcOrd="5" destOrd="0" presId="urn:microsoft.com/office/officeart/2008/layout/VerticalCurvedList"/>
    <dgm:cxn modelId="{CDE6707A-1F02-490A-B385-777243FBF627}" type="presParOf" srcId="{813F2D69-CF77-4008-A165-F6281B1BE46E}" destId="{D71BA892-2B57-481F-AE6F-0A3C0D26C85B}" srcOrd="6" destOrd="0" presId="urn:microsoft.com/office/officeart/2008/layout/VerticalCurvedList"/>
    <dgm:cxn modelId="{0547A361-FC51-47F6-B0EA-1987A2E4A329}" type="presParOf" srcId="{D71BA892-2B57-481F-AE6F-0A3C0D26C85B}" destId="{CB8FACED-AE9E-4DF6-8B87-124C1EE7D229}" srcOrd="0" destOrd="0" presId="urn:microsoft.com/office/officeart/2008/layout/VerticalCurvedList"/>
    <dgm:cxn modelId="{3BAEB109-B2B9-4B3E-AA44-150B6F1F3F3F}" type="presParOf" srcId="{813F2D69-CF77-4008-A165-F6281B1BE46E}" destId="{2F492C52-0B15-475E-AB5D-D2C5EB98ACE2}" srcOrd="7" destOrd="0" presId="urn:microsoft.com/office/officeart/2008/layout/VerticalCurvedList"/>
    <dgm:cxn modelId="{09832AB1-BC5C-4EE3-AF23-F102BC3101CC}" type="presParOf" srcId="{813F2D69-CF77-4008-A165-F6281B1BE46E}" destId="{8447C5E8-2D88-4445-ABE5-C01A062A145E}" srcOrd="8" destOrd="0" presId="urn:microsoft.com/office/officeart/2008/layout/VerticalCurvedList"/>
    <dgm:cxn modelId="{E2754C07-B483-4E62-9E3A-DEE8BE2A0F99}" type="presParOf" srcId="{8447C5E8-2D88-4445-ABE5-C01A062A145E}" destId="{BD9C0D59-2BB2-4641-8E09-77C6523678ED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F02971-431E-4304-82C4-0A0C6AABE5D3}">
      <dsp:nvSpPr>
        <dsp:cNvPr id="0" name=""/>
        <dsp:cNvSpPr/>
      </dsp:nvSpPr>
      <dsp:spPr>
        <a:xfrm>
          <a:off x="1445537" y="-14523"/>
          <a:ext cx="5787730" cy="5787730"/>
        </a:xfrm>
        <a:prstGeom prst="circularArrow">
          <a:avLst>
            <a:gd name="adj1" fmla="val 5544"/>
            <a:gd name="adj2" fmla="val 330680"/>
            <a:gd name="adj3" fmla="val 13759374"/>
            <a:gd name="adj4" fmla="val 17396045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6EFE230-0391-494D-83BF-6773532F7B60}">
      <dsp:nvSpPr>
        <dsp:cNvPr id="0" name=""/>
        <dsp:cNvSpPr/>
      </dsp:nvSpPr>
      <dsp:spPr>
        <a:xfrm>
          <a:off x="2974650" y="23002"/>
          <a:ext cx="2729505" cy="136475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склонны воспринимать угрозу своей в обширном диапазоне ситуаций</a:t>
          </a:r>
        </a:p>
      </dsp:txBody>
      <dsp:txXfrm>
        <a:off x="3041272" y="89624"/>
        <a:ext cx="2596261" cy="1231508"/>
      </dsp:txXfrm>
    </dsp:sp>
    <dsp:sp modelId="{D1BF08E4-822D-49FB-9D3A-5134760A1BD1}">
      <dsp:nvSpPr>
        <dsp:cNvPr id="0" name=""/>
        <dsp:cNvSpPr/>
      </dsp:nvSpPr>
      <dsp:spPr>
        <a:xfrm>
          <a:off x="5294773" y="1635970"/>
          <a:ext cx="2729505" cy="136475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более эмоционально реагируют на сообщения о неудаче</a:t>
          </a:r>
        </a:p>
      </dsp:txBody>
      <dsp:txXfrm>
        <a:off x="5361395" y="1702592"/>
        <a:ext cx="2596261" cy="1231508"/>
      </dsp:txXfrm>
    </dsp:sp>
    <dsp:sp modelId="{66CB948F-A039-4B14-8B07-51FE3C43F057}">
      <dsp:nvSpPr>
        <dsp:cNvPr id="0" name=""/>
        <dsp:cNvSpPr/>
      </dsp:nvSpPr>
      <dsp:spPr>
        <a:xfrm>
          <a:off x="4419323" y="4467495"/>
          <a:ext cx="2729505" cy="136475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хуже работают в стрессовых ситуациях или в условиях дефицита времени</a:t>
          </a:r>
        </a:p>
      </dsp:txBody>
      <dsp:txXfrm>
        <a:off x="4485945" y="4534117"/>
        <a:ext cx="2596261" cy="1231508"/>
      </dsp:txXfrm>
    </dsp:sp>
    <dsp:sp modelId="{B8A9A86F-7A31-4014-B054-74EA2CA56824}">
      <dsp:nvSpPr>
        <dsp:cNvPr id="0" name=""/>
        <dsp:cNvSpPr/>
      </dsp:nvSpPr>
      <dsp:spPr>
        <a:xfrm>
          <a:off x="1517879" y="4467495"/>
          <a:ext cx="2729505" cy="136475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боязнь неудачи доминирует над стремлением к достижению успеха</a:t>
          </a:r>
          <a:endParaRPr lang="ru-RU" sz="1700" kern="1200" dirty="0"/>
        </a:p>
      </dsp:txBody>
      <dsp:txXfrm>
        <a:off x="1584501" y="4534117"/>
        <a:ext cx="2596261" cy="1231508"/>
      </dsp:txXfrm>
    </dsp:sp>
    <dsp:sp modelId="{8D7F90F1-61EE-4975-9B7E-D70E384B7F1F}">
      <dsp:nvSpPr>
        <dsp:cNvPr id="0" name=""/>
        <dsp:cNvSpPr/>
      </dsp:nvSpPr>
      <dsp:spPr>
        <a:xfrm>
          <a:off x="621284" y="1708058"/>
          <a:ext cx="2729505" cy="136475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0" kern="1200" dirty="0"/>
            <a:t>большей стимулирующей силой обладает сообщение об успехе, чем о неудаче</a:t>
          </a:r>
          <a:endParaRPr lang="ru-RU" sz="1100" kern="1200" dirty="0"/>
        </a:p>
      </dsp:txBody>
      <dsp:txXfrm>
        <a:off x="687906" y="1774680"/>
        <a:ext cx="2596261" cy="12315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B2A269-F55B-4B02-9A1C-6E2501B6FC5B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15875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C61F8-99A0-4A51-A53E-3F8EF8BB2F4F}">
      <dsp:nvSpPr>
        <dsp:cNvPr id="0" name=""/>
        <dsp:cNvSpPr/>
      </dsp:nvSpPr>
      <dsp:spPr>
        <a:xfrm>
          <a:off x="501394" y="332930"/>
          <a:ext cx="5519446" cy="666287"/>
        </a:xfrm>
        <a:prstGeom prst="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886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>
              <a:solidFill>
                <a:schemeClr val="tx1"/>
              </a:solidFill>
            </a:rPr>
            <a:t>сравнительно высокий уровень обучаемости</a:t>
          </a:r>
        </a:p>
      </dsp:txBody>
      <dsp:txXfrm>
        <a:off x="501394" y="332930"/>
        <a:ext cx="5519446" cy="666287"/>
      </dsp:txXfrm>
    </dsp:sp>
    <dsp:sp modelId="{5A8E80DD-64FA-4A1A-BDC8-88ED467645E5}">
      <dsp:nvSpPr>
        <dsp:cNvPr id="0" name=""/>
        <dsp:cNvSpPr/>
      </dsp:nvSpPr>
      <dsp:spPr>
        <a:xfrm>
          <a:off x="174809" y="283504"/>
          <a:ext cx="713018" cy="69906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362CD0-DCCF-436E-8BFA-C4F1FB40133D}">
      <dsp:nvSpPr>
        <dsp:cNvPr id="0" name=""/>
        <dsp:cNvSpPr/>
      </dsp:nvSpPr>
      <dsp:spPr>
        <a:xfrm>
          <a:off x="978836" y="1332041"/>
          <a:ext cx="5042004" cy="666287"/>
        </a:xfrm>
        <a:prstGeom prst="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886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>
              <a:solidFill>
                <a:schemeClr val="tx1"/>
              </a:solidFill>
            </a:rPr>
            <a:t>не могут выделить в работе основную задачу</a:t>
          </a:r>
        </a:p>
      </dsp:txBody>
      <dsp:txXfrm>
        <a:off x="978836" y="1332041"/>
        <a:ext cx="5042004" cy="666287"/>
      </dsp:txXfrm>
    </dsp:sp>
    <dsp:sp modelId="{4F890DD4-3649-44C7-93F5-9A945AF2268D}">
      <dsp:nvSpPr>
        <dsp:cNvPr id="0" name=""/>
        <dsp:cNvSpPr/>
      </dsp:nvSpPr>
      <dsp:spPr>
        <a:xfrm>
          <a:off x="622089" y="1332620"/>
          <a:ext cx="713493" cy="66512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47BBF9-DFA3-41D6-B085-449CC8048D4A}">
      <dsp:nvSpPr>
        <dsp:cNvPr id="0" name=""/>
        <dsp:cNvSpPr/>
      </dsp:nvSpPr>
      <dsp:spPr>
        <a:xfrm>
          <a:off x="1125372" y="2331152"/>
          <a:ext cx="4895468" cy="666287"/>
        </a:xfrm>
        <a:prstGeom prst="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886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>
              <a:solidFill>
                <a:schemeClr val="tx1"/>
              </a:solidFill>
            </a:rPr>
            <a:t>неудачу объясняют отсутствием всяких способностей </a:t>
          </a:r>
        </a:p>
      </dsp:txBody>
      <dsp:txXfrm>
        <a:off x="1125372" y="2331152"/>
        <a:ext cx="4895468" cy="666287"/>
      </dsp:txXfrm>
    </dsp:sp>
    <dsp:sp modelId="{CB8FACED-AE9E-4DF6-8B87-124C1EE7D229}">
      <dsp:nvSpPr>
        <dsp:cNvPr id="0" name=""/>
        <dsp:cNvSpPr/>
      </dsp:nvSpPr>
      <dsp:spPr>
        <a:xfrm>
          <a:off x="774805" y="2335837"/>
          <a:ext cx="701133" cy="65691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492C52-0B15-475E-AB5D-D2C5EB98ACE2}">
      <dsp:nvSpPr>
        <dsp:cNvPr id="0" name=""/>
        <dsp:cNvSpPr/>
      </dsp:nvSpPr>
      <dsp:spPr>
        <a:xfrm>
          <a:off x="978836" y="3330263"/>
          <a:ext cx="5042004" cy="666287"/>
        </a:xfrm>
        <a:prstGeom prst="rect">
          <a:avLst/>
        </a:prstGeom>
        <a:gradFill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886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>
              <a:solidFill>
                <a:schemeClr val="tx1"/>
              </a:solidFill>
            </a:rPr>
            <a:t>говорят сбивчиво, взахлеб, краснея и жестикулируя, иногда еле слышно </a:t>
          </a:r>
        </a:p>
      </dsp:txBody>
      <dsp:txXfrm>
        <a:off x="978836" y="3330263"/>
        <a:ext cx="5042004" cy="666287"/>
      </dsp:txXfrm>
    </dsp:sp>
    <dsp:sp modelId="{BD9C0D59-2BB2-4641-8E09-77C6523678ED}">
      <dsp:nvSpPr>
        <dsp:cNvPr id="0" name=""/>
        <dsp:cNvSpPr/>
      </dsp:nvSpPr>
      <dsp:spPr>
        <a:xfrm>
          <a:off x="651272" y="3366372"/>
          <a:ext cx="655126" cy="59406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26A1FE-2394-4682-9D79-CAFA597578D7}">
      <dsp:nvSpPr>
        <dsp:cNvPr id="0" name=""/>
        <dsp:cNvSpPr/>
      </dsp:nvSpPr>
      <dsp:spPr>
        <a:xfrm>
          <a:off x="501394" y="4329374"/>
          <a:ext cx="5519446" cy="666287"/>
        </a:xfrm>
        <a:prstGeom prst="rect">
          <a:avLst/>
        </a:prstGeom>
        <a:gradFill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886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>
              <a:solidFill>
                <a:schemeClr val="tx1"/>
              </a:solidFill>
            </a:rPr>
            <a:t>при указании на ошибку не понимает, как можно и нужно себя вести</a:t>
          </a:r>
        </a:p>
      </dsp:txBody>
      <dsp:txXfrm>
        <a:off x="501394" y="4329374"/>
        <a:ext cx="5519446" cy="666287"/>
      </dsp:txXfrm>
    </dsp:sp>
    <dsp:sp modelId="{9623EB9C-6225-45EA-8CB5-382B5573BF1E}">
      <dsp:nvSpPr>
        <dsp:cNvPr id="0" name=""/>
        <dsp:cNvSpPr/>
      </dsp:nvSpPr>
      <dsp:spPr>
        <a:xfrm>
          <a:off x="144018" y="4359794"/>
          <a:ext cx="714751" cy="60544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B2A269-F55B-4B02-9A1C-6E2501B6FC5B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15875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C61F8-99A0-4A51-A53E-3F8EF8BB2F4F}">
      <dsp:nvSpPr>
        <dsp:cNvPr id="0" name=""/>
        <dsp:cNvSpPr/>
      </dsp:nvSpPr>
      <dsp:spPr>
        <a:xfrm>
          <a:off x="600506" y="409662"/>
          <a:ext cx="5420334" cy="819750"/>
        </a:xfrm>
        <a:prstGeom prst="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0677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снизить силу потребностей, связанных с внутренней позицией школьника </a:t>
          </a:r>
        </a:p>
      </dsp:txBody>
      <dsp:txXfrm>
        <a:off x="600506" y="409662"/>
        <a:ext cx="5420334" cy="819750"/>
      </dsp:txXfrm>
    </dsp:sp>
    <dsp:sp modelId="{5A8E80DD-64FA-4A1A-BDC8-88ED467645E5}">
      <dsp:nvSpPr>
        <dsp:cNvPr id="0" name=""/>
        <dsp:cNvSpPr/>
      </dsp:nvSpPr>
      <dsp:spPr>
        <a:xfrm>
          <a:off x="198700" y="348852"/>
          <a:ext cx="877245" cy="860072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362CD0-DCCF-436E-8BFA-C4F1FB40133D}">
      <dsp:nvSpPr>
        <dsp:cNvPr id="0" name=""/>
        <dsp:cNvSpPr/>
      </dsp:nvSpPr>
      <dsp:spPr>
        <a:xfrm>
          <a:off x="1070487" y="1639501"/>
          <a:ext cx="4950352" cy="819750"/>
        </a:xfrm>
        <a:prstGeom prst="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0677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обратить внимание на развитие и обогащение </a:t>
          </a:r>
          <a:r>
            <a:rPr lang="ru-RU" sz="2000" kern="1200" dirty="0" err="1">
              <a:solidFill>
                <a:schemeClr val="tx1"/>
              </a:solidFill>
            </a:rPr>
            <a:t>операциональных</a:t>
          </a:r>
          <a:r>
            <a:rPr lang="ru-RU" sz="2000" kern="1200" dirty="0">
              <a:solidFill>
                <a:schemeClr val="tx1"/>
              </a:solidFill>
            </a:rPr>
            <a:t> навыков поведения, деятельности и общения</a:t>
          </a:r>
        </a:p>
      </dsp:txBody>
      <dsp:txXfrm>
        <a:off x="1070487" y="1639501"/>
        <a:ext cx="4950352" cy="819750"/>
      </dsp:txXfrm>
    </dsp:sp>
    <dsp:sp modelId="{4F890DD4-3649-44C7-93F5-9A945AF2268D}">
      <dsp:nvSpPr>
        <dsp:cNvPr id="0" name=""/>
        <dsp:cNvSpPr/>
      </dsp:nvSpPr>
      <dsp:spPr>
        <a:xfrm>
          <a:off x="631572" y="1640213"/>
          <a:ext cx="877829" cy="81832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47BBF9-DFA3-41D6-B085-449CC8048D4A}">
      <dsp:nvSpPr>
        <dsp:cNvPr id="0" name=""/>
        <dsp:cNvSpPr/>
      </dsp:nvSpPr>
      <dsp:spPr>
        <a:xfrm>
          <a:off x="1070487" y="2869340"/>
          <a:ext cx="4950352" cy="819750"/>
        </a:xfrm>
        <a:prstGeom prst="rect">
          <a:avLst/>
        </a:prstGeom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0677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стремиться максимально «укрепить» конкурирующие личностные образования</a:t>
          </a:r>
        </a:p>
      </dsp:txBody>
      <dsp:txXfrm>
        <a:off x="1070487" y="2869340"/>
        <a:ext cx="4950352" cy="819750"/>
      </dsp:txXfrm>
    </dsp:sp>
    <dsp:sp modelId="{CB8FACED-AE9E-4DF6-8B87-124C1EE7D229}">
      <dsp:nvSpPr>
        <dsp:cNvPr id="0" name=""/>
        <dsp:cNvSpPr/>
      </dsp:nvSpPr>
      <dsp:spPr>
        <a:xfrm>
          <a:off x="648070" y="2864191"/>
          <a:ext cx="862623" cy="808222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492C52-0B15-475E-AB5D-D2C5EB98ACE2}">
      <dsp:nvSpPr>
        <dsp:cNvPr id="0" name=""/>
        <dsp:cNvSpPr/>
      </dsp:nvSpPr>
      <dsp:spPr>
        <a:xfrm>
          <a:off x="600506" y="4099179"/>
          <a:ext cx="5420334" cy="819750"/>
        </a:xfrm>
        <a:prstGeom prst="rect">
          <a:avLst/>
        </a:prstGeom>
        <a:gradFill rotWithShape="0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0677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работать по снятию излишнего напряжения </a:t>
          </a:r>
        </a:p>
      </dsp:txBody>
      <dsp:txXfrm>
        <a:off x="600506" y="4099179"/>
        <a:ext cx="5420334" cy="819750"/>
      </dsp:txXfrm>
    </dsp:sp>
    <dsp:sp modelId="{BD9C0D59-2BB2-4641-8E09-77C6523678ED}">
      <dsp:nvSpPr>
        <dsp:cNvPr id="0" name=""/>
        <dsp:cNvSpPr/>
      </dsp:nvSpPr>
      <dsp:spPr>
        <a:xfrm>
          <a:off x="197496" y="4143604"/>
          <a:ext cx="806019" cy="73089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918824-42C9-47AB-863E-19EF4FC7355C}" type="datetimeFigureOut">
              <a:rPr lang="ru-RU" smtClean="0"/>
              <a:t>09.01.2020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303A8A-B6BE-41A8-8BA8-95BE2E9EC1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28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303A8A-B6BE-41A8-8BA8-95BE2E9EC19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882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0949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281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6424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008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9670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47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908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7449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8221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40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082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84735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1511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2532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04557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74133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14977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9394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CDE7FE3-6E85-4CE6-9B74-97EA13614EBF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A58A740-1E8B-41E8-83AF-A85BFDB1E95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449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1" y="649491"/>
            <a:ext cx="7920880" cy="1843405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Проблема тревожности обучающихся в современной школе</a:t>
            </a:r>
            <a:br>
              <a:rPr lang="ru-RU" sz="3600" b="1" dirty="0">
                <a:solidFill>
                  <a:schemeClr val="tx1"/>
                </a:solidFill>
              </a:rPr>
            </a:br>
            <a:endParaRPr lang="ru-RU" sz="2200" b="1" dirty="0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2492896"/>
            <a:ext cx="4608512" cy="371561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D8E0652-CD28-4B72-BB58-289A9F3F6C53}"/>
              </a:ext>
            </a:extLst>
          </p:cNvPr>
          <p:cNvSpPr/>
          <p:nvPr/>
        </p:nvSpPr>
        <p:spPr>
          <a:xfrm>
            <a:off x="5577266" y="5301208"/>
            <a:ext cx="29523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b="1" dirty="0"/>
              <a:t>Педагог-психолог Шин Л. Ю.</a:t>
            </a:r>
            <a:br>
              <a:rPr lang="ru-RU" sz="1600" b="1" dirty="0"/>
            </a:br>
            <a:r>
              <a:rPr lang="ru-RU" sz="1600" b="1" dirty="0"/>
              <a:t>МО классных руководителей</a:t>
            </a:r>
            <a:br>
              <a:rPr lang="ru-RU" sz="1600" b="1" dirty="0"/>
            </a:br>
            <a:r>
              <a:rPr lang="ru-RU" sz="1600" b="1" dirty="0"/>
              <a:t>28.12.2019 </a:t>
            </a:r>
          </a:p>
        </p:txBody>
      </p:sp>
    </p:spTree>
    <p:extLst>
      <p:ext uri="{BB962C8B-B14F-4D97-AF65-F5344CB8AC3E}">
        <p14:creationId xmlns:p14="http://schemas.microsoft.com/office/powerpoint/2010/main" val="1738936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8707" y="422899"/>
            <a:ext cx="3918415" cy="939966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FF0066"/>
                </a:solidFill>
              </a:rPr>
              <a:t>Тревожность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55747" y="1268760"/>
            <a:ext cx="380592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C3300"/>
                </a:solidFill>
              </a:rPr>
              <a:t>распространённый психологический феномен нашего времени, который является частым симптомом неврозов и функционального психоза, а также входит в содержание других заболеваний или является пусковым механизмом расстройства эмоциональной сферы личности.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558614"/>
            <a:ext cx="4495802" cy="338255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24894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По данным Всемирной организации здравоохранения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1"/>
            <a:ext cx="9996264" cy="6734550"/>
          </a:xfrm>
          <a:prstGeom prst="rect">
            <a:avLst/>
          </a:prstGeom>
        </p:spPr>
      </p:pic>
      <p:sp>
        <p:nvSpPr>
          <p:cNvPr id="2" name="Текст 1"/>
          <p:cNvSpPr>
            <a:spLocks noGrp="1"/>
          </p:cNvSpPr>
          <p:nvPr>
            <p:ph type="body" sz="half" idx="4294967295"/>
          </p:nvPr>
        </p:nvSpPr>
        <p:spPr>
          <a:xfrm>
            <a:off x="-644865" y="5373216"/>
            <a:ext cx="7089073" cy="1510502"/>
          </a:xfrm>
          <a:solidFill>
            <a:schemeClr val="bg1">
              <a:alpha val="72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   Школа сегодня признана общественно неблагоприятным фактором</a:t>
            </a:r>
          </a:p>
        </p:txBody>
      </p:sp>
    </p:spTree>
    <p:extLst>
      <p:ext uri="{BB962C8B-B14F-4D97-AF65-F5344CB8AC3E}">
        <p14:creationId xmlns:p14="http://schemas.microsoft.com/office/powerpoint/2010/main" val="674678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33" y="405940"/>
            <a:ext cx="2715941" cy="27311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463725"/>
            <a:ext cx="2891571" cy="2891571"/>
          </a:xfrm>
          <a:prstGeom prst="rect">
            <a:avLst/>
          </a:prstGeom>
        </p:spPr>
      </p:pic>
      <p:grpSp>
        <p:nvGrpSpPr>
          <p:cNvPr id="24" name="Группа 23"/>
          <p:cNvGrpSpPr/>
          <p:nvPr/>
        </p:nvGrpSpPr>
        <p:grpSpPr>
          <a:xfrm>
            <a:off x="475647" y="2631657"/>
            <a:ext cx="2713645" cy="4742690"/>
            <a:chOff x="475647" y="2631657"/>
            <a:chExt cx="2713645" cy="4742690"/>
          </a:xfrm>
        </p:grpSpPr>
        <p:pic>
          <p:nvPicPr>
            <p:cNvPr id="1026" name="Picture 2" descr="Картинки по запросу воздушные шарики прозрачный фон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206" b="28020"/>
            <a:stretch/>
          </p:blipFill>
          <p:spPr bwMode="auto">
            <a:xfrm rot="21131573">
              <a:off x="475647" y="2631657"/>
              <a:ext cx="2713645" cy="47426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Текст 2"/>
            <p:cNvSpPr txBox="1">
              <a:spLocks/>
            </p:cNvSpPr>
            <p:nvPr/>
          </p:nvSpPr>
          <p:spPr>
            <a:xfrm>
              <a:off x="575769" y="3137054"/>
              <a:ext cx="2232248" cy="2641600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2857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2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20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2001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8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543050" indent="-1714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6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00250" indent="-1714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endParaRPr lang="ru-RU" sz="2000" dirty="0"/>
            </a:p>
            <a:p>
              <a:pPr marL="0" indent="0">
                <a:buFont typeface="Arial"/>
                <a:buNone/>
              </a:pPr>
              <a:r>
                <a:rPr lang="ru-RU" dirty="0">
                  <a:solidFill>
                    <a:schemeClr val="tx1"/>
                  </a:solidFill>
                </a:rPr>
                <a:t>эмоциональная </a:t>
              </a:r>
            </a:p>
            <a:p>
              <a:pPr marL="0" indent="0">
                <a:buFont typeface="Arial"/>
                <a:buNone/>
              </a:pPr>
              <a:r>
                <a:rPr lang="ru-RU" dirty="0">
                  <a:solidFill>
                    <a:schemeClr val="tx1"/>
                  </a:solidFill>
                </a:rPr>
                <a:t>неустойчивость</a:t>
              </a:r>
            </a:p>
          </p:txBody>
        </p:sp>
      </p:grpSp>
      <p:pic>
        <p:nvPicPr>
          <p:cNvPr id="17" name="Picture 2" descr="Картинки по запросу воздушные шарики прозрачный фон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32" b="28020"/>
          <a:stretch/>
        </p:blipFill>
        <p:spPr bwMode="auto">
          <a:xfrm rot="622112">
            <a:off x="4246398" y="2416057"/>
            <a:ext cx="2135698" cy="4138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Группа 24"/>
          <p:cNvGrpSpPr/>
          <p:nvPr/>
        </p:nvGrpSpPr>
        <p:grpSpPr>
          <a:xfrm>
            <a:off x="2947569" y="2761413"/>
            <a:ext cx="2301671" cy="5299363"/>
            <a:chOff x="2947569" y="2761413"/>
            <a:chExt cx="2301671" cy="5299363"/>
          </a:xfrm>
        </p:grpSpPr>
        <p:pic>
          <p:nvPicPr>
            <p:cNvPr id="15" name="Picture 2" descr="Картинки по запросу воздушные шарики прозрачный фон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97" r="32873" b="28020"/>
            <a:stretch/>
          </p:blipFill>
          <p:spPr bwMode="auto">
            <a:xfrm rot="21131573">
              <a:off x="2947569" y="2761413"/>
              <a:ext cx="2301671" cy="5299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Текст 2"/>
            <p:cNvSpPr txBox="1">
              <a:spLocks/>
            </p:cNvSpPr>
            <p:nvPr/>
          </p:nvSpPr>
          <p:spPr>
            <a:xfrm>
              <a:off x="2995949" y="3552544"/>
              <a:ext cx="1946918" cy="939138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lnSpcReduction="10000"/>
            </a:bodyPr>
            <a:lstStyle>
              <a:lvl1pPr marL="2857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2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20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12001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8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543050" indent="-1714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6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2000250" indent="-1714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/>
                </a:buClr>
                <a:buSzPct val="115000"/>
                <a:buFont typeface="Arial"/>
                <a:buChar char="•"/>
                <a:defRPr sz="1400" kern="1200" cap="none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endParaRPr lang="ru-RU" sz="2000" dirty="0"/>
            </a:p>
            <a:p>
              <a:pPr marL="0" indent="0">
                <a:buFont typeface="Arial"/>
                <a:buNone/>
              </a:pPr>
              <a:r>
                <a:rPr lang="ru-RU" dirty="0">
                  <a:solidFill>
                    <a:schemeClr val="tx1"/>
                  </a:solidFill>
                </a:rPr>
                <a:t>лабильность</a:t>
              </a:r>
            </a:p>
            <a:p>
              <a:pPr marL="0" indent="0">
                <a:buFont typeface="Arial"/>
                <a:buNone/>
              </a:pPr>
              <a:endParaRPr lang="ru-RU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 rot="1019018">
            <a:off x="3009288" y="-141423"/>
            <a:ext cx="4529663" cy="4814043"/>
            <a:chOff x="3404563" y="-73617"/>
            <a:chExt cx="4945961" cy="5053488"/>
          </a:xfrm>
        </p:grpSpPr>
        <p:pic>
          <p:nvPicPr>
            <p:cNvPr id="19" name="Picture 2" descr="Картинки по запросу воздушные шарики прозрачный фон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" r="35280" b="28020"/>
            <a:stretch/>
          </p:blipFill>
          <p:spPr bwMode="auto">
            <a:xfrm rot="21131573">
              <a:off x="3404563" y="-73617"/>
              <a:ext cx="4945961" cy="50534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4" name="Группа 13"/>
            <p:cNvGrpSpPr/>
            <p:nvPr/>
          </p:nvGrpSpPr>
          <p:grpSpPr>
            <a:xfrm>
              <a:off x="3580189" y="384815"/>
              <a:ext cx="4745408" cy="1782902"/>
              <a:chOff x="3580189" y="384815"/>
              <a:chExt cx="4745408" cy="1782902"/>
            </a:xfrm>
          </p:grpSpPr>
          <p:sp>
            <p:nvSpPr>
              <p:cNvPr id="12" name="Текст 2"/>
              <p:cNvSpPr txBox="1">
                <a:spLocks/>
              </p:cNvSpPr>
              <p:nvPr/>
            </p:nvSpPr>
            <p:spPr>
              <a:xfrm>
                <a:off x="6261482" y="384815"/>
                <a:ext cx="2064115" cy="969907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rmAutofit lnSpcReduction="10000"/>
              </a:bodyPr>
              <a:lstStyle>
                <a:lvl1pPr marL="2857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2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20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12001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8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543050" indent="-1714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6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2000250" indent="-1714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ru-RU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pPr marL="0" indent="0">
                  <a:buNone/>
                </a:pPr>
                <a:r>
                  <a:rPr lang="ru-RU" sz="2200" dirty="0">
                    <a:solidFill>
                      <a:schemeClr val="tx1"/>
                    </a:solidFill>
                  </a:rPr>
                  <a:t>неуверенность</a:t>
                </a:r>
              </a:p>
            </p:txBody>
          </p:sp>
          <p:sp>
            <p:nvSpPr>
              <p:cNvPr id="20" name="Текст 2"/>
              <p:cNvSpPr txBox="1">
                <a:spLocks/>
              </p:cNvSpPr>
              <p:nvPr/>
            </p:nvSpPr>
            <p:spPr>
              <a:xfrm>
                <a:off x="3580189" y="542026"/>
                <a:ext cx="2215947" cy="1625691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rmAutofit/>
              </a:bodyPr>
              <a:lstStyle>
                <a:lvl1pPr marL="2857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2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7429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20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1200150" indent="-2857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8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543050" indent="-1714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6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2000250" indent="-17145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/>
                  </a:buClr>
                  <a:buSzPct val="115000"/>
                  <a:buFont typeface="Arial"/>
                  <a:buChar char="•"/>
                  <a:defRPr sz="1400" kern="1200" cap="none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ru-RU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pPr marL="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повышенное</a:t>
                </a:r>
              </a:p>
              <a:p>
                <a:pPr marL="0" indent="0">
                  <a:buNone/>
                </a:pPr>
                <a:r>
                  <a:rPr lang="ru-RU" dirty="0">
                    <a:solidFill>
                      <a:schemeClr val="tx1"/>
                    </a:solidFill>
                  </a:rPr>
                  <a:t> беспокойство</a:t>
                </a:r>
              </a:p>
            </p:txBody>
          </p:sp>
        </p:grpSp>
      </p:grpSp>
      <p:sp>
        <p:nvSpPr>
          <p:cNvPr id="3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4610273" y="2785922"/>
            <a:ext cx="1963537" cy="913839"/>
          </a:xfrm>
        </p:spPr>
        <p:txBody>
          <a:bodyPr>
            <a:normAutofit/>
          </a:bodyPr>
          <a:lstStyle/>
          <a:p>
            <a:endParaRPr lang="ru-RU" sz="2000" b="1" dirty="0"/>
          </a:p>
          <a:p>
            <a:pPr marL="0" indent="0">
              <a:buNone/>
            </a:pPr>
            <a:r>
              <a:rPr lang="ru-RU" dirty="0" err="1">
                <a:solidFill>
                  <a:schemeClr val="tx1"/>
                </a:solidFill>
              </a:rPr>
              <a:t>дезадаптация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42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br>
              <a:rPr lang="ru-RU" sz="2400" dirty="0">
                <a:solidFill>
                  <a:schemeClr val="tx1"/>
                </a:solidFill>
              </a:rPr>
            </a:b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899592" y="801757"/>
            <a:ext cx="7416823" cy="15732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>
                <a:solidFill>
                  <a:srgbClr val="C00000"/>
                </a:solidFill>
              </a:rPr>
              <a:t>К школьным стрессам относятся патогенные психофизиологические, эмоциональные состояния обучающихся, обусловленные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4716016" y="2724466"/>
            <a:ext cx="4054023" cy="30438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73961" y="2488550"/>
            <a:ext cx="484611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00FF"/>
                </a:solidFill>
              </a:rPr>
              <a:t>неблагополучным психологическим климатом в классах;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00FF"/>
                </a:solidFill>
              </a:rPr>
              <a:t>конфликтами между учениками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00FF"/>
                </a:solidFill>
              </a:rPr>
              <a:t>негативным воздействием учителей;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rgbClr val="0000FF"/>
                </a:solidFill>
              </a:rPr>
              <a:t>неправильно организованной </a:t>
            </a:r>
          </a:p>
          <a:p>
            <a:pPr marL="271463" indent="-271463"/>
            <a:r>
              <a:rPr lang="ru-RU" sz="2400" b="1" dirty="0">
                <a:solidFill>
                  <a:srgbClr val="0000FF"/>
                </a:solidFill>
              </a:rPr>
              <a:t>    системой проверки и оценки знаний школьников.</a:t>
            </a:r>
          </a:p>
        </p:txBody>
      </p:sp>
    </p:spTree>
    <p:extLst>
      <p:ext uri="{BB962C8B-B14F-4D97-AF65-F5344CB8AC3E}">
        <p14:creationId xmlns:p14="http://schemas.microsoft.com/office/powerpoint/2010/main" val="193444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378695" y="1407292"/>
            <a:ext cx="6798735" cy="1303867"/>
          </a:xfrm>
        </p:spPr>
        <p:txBody>
          <a:bodyPr/>
          <a:lstStyle/>
          <a:p>
            <a:r>
              <a:rPr lang="ru-RU" b="1" dirty="0">
                <a:solidFill>
                  <a:srgbClr val="FF0066"/>
                </a:solidFill>
              </a:rPr>
              <a:t>Тревожность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3995936" y="2653402"/>
            <a:ext cx="4392488" cy="23590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переживание эмоционального дискомфорта, связанное с ожиданием неблагополучия,   с предчувствием грозящей опасности.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628800"/>
            <a:ext cx="2873858" cy="268584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26964" y="4550762"/>
            <a:ext cx="32418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Доктор психологических наук, </a:t>
            </a:r>
          </a:p>
          <a:p>
            <a:pPr algn="ctr"/>
            <a:r>
              <a:rPr lang="ru-RU" dirty="0"/>
              <a:t>профессор </a:t>
            </a:r>
          </a:p>
          <a:p>
            <a:pPr algn="ctr"/>
            <a:r>
              <a:rPr lang="ru-RU" dirty="0"/>
              <a:t>Анна Михайловна Прихожан </a:t>
            </a:r>
          </a:p>
        </p:txBody>
      </p:sp>
    </p:spTree>
    <p:extLst>
      <p:ext uri="{BB962C8B-B14F-4D97-AF65-F5344CB8AC3E}">
        <p14:creationId xmlns:p14="http://schemas.microsoft.com/office/powerpoint/2010/main" val="808847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516" y="3335818"/>
            <a:ext cx="3241100" cy="240668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896336" y="2204863"/>
            <a:ext cx="3067304" cy="954107"/>
          </a:xfrm>
          <a:prstGeom prst="rect">
            <a:avLst/>
          </a:prstGeom>
          <a:gradFill>
            <a:gsLst>
              <a:gs pos="6000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00FF"/>
                </a:solidFill>
              </a:rPr>
              <a:t>черта личности или темперамента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50723" y="2204864"/>
            <a:ext cx="3241100" cy="954107"/>
          </a:xfrm>
          <a:prstGeom prst="rect">
            <a:avLst/>
          </a:prstGeom>
          <a:gradFill>
            <a:gsLst>
              <a:gs pos="6000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 </a:t>
            </a:r>
            <a:r>
              <a:rPr lang="ru-RU" sz="2800" b="1" dirty="0">
                <a:solidFill>
                  <a:srgbClr val="0000FF"/>
                </a:solidFill>
              </a:rPr>
              <a:t>эмоциональное</a:t>
            </a:r>
          </a:p>
          <a:p>
            <a:pPr algn="ctr"/>
            <a:r>
              <a:rPr lang="ru-RU" sz="2800" b="1" dirty="0">
                <a:solidFill>
                  <a:srgbClr val="0000FF"/>
                </a:solidFill>
              </a:rPr>
              <a:t> состояние </a:t>
            </a:r>
          </a:p>
        </p:txBody>
      </p:sp>
      <p:pic>
        <p:nvPicPr>
          <p:cNvPr id="2050" name="Picture 2" descr="http://carcasson.com/wp-content/gallery/43/vospitanie-reben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336" y="3306402"/>
            <a:ext cx="2994695" cy="243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4"/>
          <p:cNvSpPr txBox="1">
            <a:spLocks/>
          </p:cNvSpPr>
          <p:nvPr/>
        </p:nvSpPr>
        <p:spPr>
          <a:xfrm>
            <a:off x="1137481" y="1030793"/>
            <a:ext cx="6798735" cy="1303867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400" b="1" dirty="0">
                <a:solidFill>
                  <a:srgbClr val="FF0066"/>
                </a:solidFill>
              </a:rPr>
              <a:t>Тревожность</a:t>
            </a:r>
          </a:p>
        </p:txBody>
      </p:sp>
    </p:spTree>
    <p:extLst>
      <p:ext uri="{BB962C8B-B14F-4D97-AF65-F5344CB8AC3E}">
        <p14:creationId xmlns:p14="http://schemas.microsoft.com/office/powerpoint/2010/main" val="16349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7397" y="2420888"/>
            <a:ext cx="2667000" cy="2209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77777734"/>
              </p:ext>
            </p:extLst>
          </p:nvPr>
        </p:nvGraphicFramePr>
        <p:xfrm>
          <a:off x="467544" y="404664"/>
          <a:ext cx="8666708" cy="5834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401530" y="4132572"/>
            <a:ext cx="6798735" cy="1303867"/>
          </a:xfrm>
        </p:spPr>
        <p:txBody>
          <a:bodyPr>
            <a:normAutofit/>
          </a:bodyPr>
          <a:lstStyle/>
          <a:p>
            <a:r>
              <a:rPr lang="ru-RU" sz="2000" b="1" dirty="0" err="1">
                <a:solidFill>
                  <a:srgbClr val="FF0066"/>
                </a:solidFill>
              </a:rPr>
              <a:t>высокотревожные</a:t>
            </a:r>
            <a:br>
              <a:rPr lang="ru-RU" sz="2000" b="1" dirty="0">
                <a:solidFill>
                  <a:srgbClr val="FF0066"/>
                </a:solidFill>
              </a:rPr>
            </a:br>
            <a:r>
              <a:rPr lang="ru-RU" sz="2000" b="1" dirty="0">
                <a:solidFill>
                  <a:srgbClr val="FF0066"/>
                </a:solidFill>
              </a:rPr>
              <a:t> личности</a:t>
            </a:r>
          </a:p>
        </p:txBody>
      </p:sp>
    </p:spTree>
    <p:extLst>
      <p:ext uri="{BB962C8B-B14F-4D97-AF65-F5344CB8AC3E}">
        <p14:creationId xmlns:p14="http://schemas.microsoft.com/office/powerpoint/2010/main" val="1532702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9592" y="1860445"/>
            <a:ext cx="30963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Поступление ребенка в школу связано с возникновением важнейшего личностного новообразования – </a:t>
            </a:r>
            <a:r>
              <a:rPr lang="ru-RU" sz="2400" b="1" dirty="0">
                <a:solidFill>
                  <a:srgbClr val="C00000"/>
                </a:solidFill>
              </a:rPr>
              <a:t>внутренней позиции школьника.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116" y="1556792"/>
            <a:ext cx="4702523" cy="301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479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2632" y="764704"/>
            <a:ext cx="6999768" cy="130386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Эмоциональное неблагополучие: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598" y="2636912"/>
            <a:ext cx="381642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C00000"/>
                </a:solidFill>
              </a:rPr>
              <a:t>ожидание постоянного неуспеха в школе;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C00000"/>
                </a:solidFill>
              </a:rPr>
              <a:t>плохого отношения к себе со стороны педагогов и одноклассников;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C00000"/>
                </a:solidFill>
              </a:rPr>
              <a:t> боязнь школы, нежелание её посещать</a:t>
            </a:r>
            <a:r>
              <a:rPr lang="ru-RU" sz="2400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71999" y="2615183"/>
            <a:ext cx="4027332" cy="302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484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141606" y="589239"/>
            <a:ext cx="6797675" cy="1303338"/>
          </a:xfrm>
        </p:spPr>
        <p:txBody>
          <a:bodyPr>
            <a:normAutofit fontScale="90000"/>
          </a:bodyPr>
          <a:lstStyle/>
          <a:p>
            <a:br>
              <a:rPr lang="ru-RU" sz="3100" dirty="0"/>
            </a:br>
            <a:r>
              <a:rPr lang="ru-RU" sz="2700" b="1" dirty="0"/>
              <a:t>Школьная тревожность – это сравнительно мягкая форма проявления эмоционального неблагополучия ребенка.</a:t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59629" y="5157192"/>
            <a:ext cx="65616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</a:rPr>
              <a:t>Детей с различными формами школьной тревожности в первых классах в настоящее время до 30–35%.</a:t>
            </a: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7544" y="1804190"/>
            <a:ext cx="8179460" cy="4601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876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arke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39952" y="2486724"/>
            <a:ext cx="4180948" cy="33400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7030A0"/>
                </a:solidFill>
              </a:rPr>
              <a:t>«Школьная фобия»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99310" y="2375220"/>
            <a:ext cx="34563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обозначает крайнюю форму страха перед посещением школы. </a:t>
            </a:r>
          </a:p>
          <a:p>
            <a:r>
              <a:rPr lang="ru-RU" sz="2400" dirty="0">
                <a:solidFill>
                  <a:srgbClr val="C00000"/>
                </a:solidFill>
              </a:rPr>
              <a:t>Она может и не сопровождаться телесными симптомами, но без медицинской помощи в таком случае обойтись трудно.</a:t>
            </a:r>
          </a:p>
        </p:txBody>
      </p:sp>
    </p:spTree>
    <p:extLst>
      <p:ext uri="{BB962C8B-B14F-4D97-AF65-F5344CB8AC3E}">
        <p14:creationId xmlns:p14="http://schemas.microsoft.com/office/powerpoint/2010/main" val="1388264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395536" y="2348880"/>
            <a:ext cx="2304256" cy="2312640"/>
          </a:xfrm>
          <a:prstGeom prst="ellipse">
            <a:avLst/>
          </a:prstGeom>
          <a:gradFill>
            <a:gsLst>
              <a:gs pos="6000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683568" y="2492896"/>
            <a:ext cx="2016224" cy="201622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296" y="3180280"/>
            <a:ext cx="3414359" cy="641455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Особенности </a:t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тревожных</a:t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 детей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240972739"/>
              </p:ext>
            </p:extLst>
          </p:nvPr>
        </p:nvGraphicFramePr>
        <p:xfrm>
          <a:off x="2411760" y="836712"/>
          <a:ext cx="60960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8023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Психолог и ребенок фото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7634" y="915337"/>
            <a:ext cx="8065922" cy="510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7374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395536" y="2348880"/>
            <a:ext cx="2664296" cy="2304256"/>
          </a:xfrm>
          <a:prstGeom prst="ellipse">
            <a:avLst/>
          </a:prstGeom>
          <a:gradFill>
            <a:gsLst>
              <a:gs pos="6000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95536" y="2492896"/>
            <a:ext cx="2448272" cy="201622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пути преодоления школьной тревожности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666996182"/>
              </p:ext>
            </p:extLst>
          </p:nvPr>
        </p:nvGraphicFramePr>
        <p:xfrm>
          <a:off x="2411760" y="836712"/>
          <a:ext cx="60960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7525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9632" y="611396"/>
            <a:ext cx="6929555" cy="46124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344738" y="260350"/>
            <a:ext cx="6799262" cy="1303338"/>
          </a:xfrm>
        </p:spPr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Учитель</a:t>
            </a:r>
            <a:r>
              <a:rPr lang="ru-RU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10143" y="5222168"/>
            <a:ext cx="6347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FF"/>
                </a:solidFill>
              </a:rPr>
              <a:t>для ребенка наиболее значимая и вместе с тем наиболее травмирующая фигура.</a:t>
            </a:r>
          </a:p>
        </p:txBody>
      </p:sp>
    </p:spTree>
    <p:extLst>
      <p:ext uri="{BB962C8B-B14F-4D97-AF65-F5344CB8AC3E}">
        <p14:creationId xmlns:p14="http://schemas.microsoft.com/office/powerpoint/2010/main" val="19226785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35111"/>
            <a:ext cx="7776864" cy="1303867"/>
          </a:xfrm>
        </p:spPr>
        <p:txBody>
          <a:bodyPr>
            <a:normAutofit fontScale="90000"/>
          </a:bodyPr>
          <a:lstStyle/>
          <a:p>
            <a:br>
              <a:rPr lang="ru-RU" sz="3600" dirty="0"/>
            </a:br>
            <a:r>
              <a:rPr lang="ru-RU" sz="3600" b="1" dirty="0">
                <a:solidFill>
                  <a:srgbClr val="002060"/>
                </a:solidFill>
              </a:rPr>
              <a:t>Адаптация в пятом классе – </a:t>
            </a:r>
            <a:br>
              <a:rPr lang="ru-RU" sz="3600" b="1" dirty="0">
                <a:solidFill>
                  <a:srgbClr val="002060"/>
                </a:solidFill>
              </a:rPr>
            </a:br>
            <a:r>
              <a:rPr lang="ru-RU" sz="3600" b="1" dirty="0">
                <a:solidFill>
                  <a:srgbClr val="002060"/>
                </a:solidFill>
              </a:rPr>
              <a:t>один из труднейших периодов школьного обучения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5616" y="1738978"/>
            <a:ext cx="7228218" cy="4525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18339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87319"/>
            <a:ext cx="6798735" cy="130386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99"/>
                </a:solidFill>
              </a:rPr>
              <a:t>Рекомендации учителям при работе с тревожными детьми</a:t>
            </a:r>
          </a:p>
        </p:txBody>
      </p:sp>
      <p:pic>
        <p:nvPicPr>
          <p:cNvPr id="3074" name="Picture 2" descr="Картинки по запросу школьная доск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4" t="8023" r="2594" b="13252"/>
          <a:stretch/>
        </p:blipFill>
        <p:spPr bwMode="auto">
          <a:xfrm>
            <a:off x="1619672" y="1556792"/>
            <a:ext cx="752432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95" y="4071393"/>
            <a:ext cx="2448273" cy="27388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267745" y="1974837"/>
            <a:ext cx="640871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200" b="1" dirty="0">
                <a:solidFill>
                  <a:schemeClr val="bg1"/>
                </a:solidFill>
              </a:rPr>
              <a:t>Не выделяйте детей при обсуждении неудач класса.</a:t>
            </a:r>
          </a:p>
          <a:p>
            <a:pPr marL="342900" indent="-342900">
              <a:buFontTx/>
              <a:buChar char="-"/>
            </a:pPr>
            <a:r>
              <a:rPr lang="ru-RU" sz="2200" b="1" dirty="0">
                <a:solidFill>
                  <a:schemeClr val="bg1"/>
                </a:solidFill>
              </a:rPr>
              <a:t>При объяснении д/з или перед контрольной работой старайтесь говорить спокойным голосом, не запугивайте их предстоящей</a:t>
            </a:r>
          </a:p>
          <a:p>
            <a:r>
              <a:rPr lang="ru-RU" sz="2200" b="1" dirty="0">
                <a:solidFill>
                  <a:schemeClr val="bg1"/>
                </a:solidFill>
              </a:rPr>
              <a:t>     работой.</a:t>
            </a:r>
          </a:p>
          <a:p>
            <a:r>
              <a:rPr lang="ru-RU" sz="2200" b="1" dirty="0">
                <a:solidFill>
                  <a:schemeClr val="bg1"/>
                </a:solidFill>
              </a:rPr>
              <a:t>         - Напоминайте детям, что этот материал они проходили и хорошо в нем ориентируются.</a:t>
            </a:r>
          </a:p>
          <a:p>
            <a:r>
              <a:rPr lang="ru-RU" sz="2200" b="1" dirty="0">
                <a:solidFill>
                  <a:schemeClr val="bg1"/>
                </a:solidFill>
              </a:rPr>
              <a:t>            - Побуждайте таких учеников к       </a:t>
            </a:r>
          </a:p>
          <a:p>
            <a:r>
              <a:rPr lang="ru-RU" sz="2200" b="1" dirty="0">
                <a:solidFill>
                  <a:schemeClr val="bg1"/>
                </a:solidFill>
              </a:rPr>
              <a:t>            концентрации внимания.</a:t>
            </a:r>
          </a:p>
        </p:txBody>
      </p:sp>
    </p:spTree>
    <p:extLst>
      <p:ext uri="{BB962C8B-B14F-4D97-AF65-F5344CB8AC3E}">
        <p14:creationId xmlns:p14="http://schemas.microsoft.com/office/powerpoint/2010/main" val="189125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87319"/>
            <a:ext cx="6798735" cy="130386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99"/>
                </a:solidFill>
              </a:rPr>
              <a:t>Рекомендации учителям при работе с тревожными детьми</a:t>
            </a:r>
          </a:p>
        </p:txBody>
      </p:sp>
      <p:pic>
        <p:nvPicPr>
          <p:cNvPr id="3074" name="Picture 2" descr="Картинки по запросу школьная дос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4" t="8023" r="2594" b="13252"/>
          <a:stretch/>
        </p:blipFill>
        <p:spPr bwMode="auto">
          <a:xfrm>
            <a:off x="1619672" y="1655182"/>
            <a:ext cx="7524328" cy="47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0" y="4360813"/>
            <a:ext cx="2232248" cy="24971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123728" y="1907069"/>
            <a:ext cx="64807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</a:rPr>
              <a:t>- </a:t>
            </a:r>
            <a:r>
              <a:rPr lang="ru-RU" sz="2400" b="1" dirty="0">
                <a:solidFill>
                  <a:schemeClr val="bg1"/>
                </a:solidFill>
              </a:rPr>
              <a:t>Предложите записать это предложение (слово, пример) на черновике, не задумываясь и полагаясь на интуицию.</a:t>
            </a:r>
          </a:p>
          <a:p>
            <a:pPr marL="342900" indent="-342900" algn="just">
              <a:buFontTx/>
              <a:buChar char="-"/>
            </a:pPr>
            <a:r>
              <a:rPr lang="ru-RU" sz="2400" b="1" dirty="0">
                <a:solidFill>
                  <a:schemeClr val="bg1"/>
                </a:solidFill>
              </a:rPr>
              <a:t>Не используйте таких словосочетаний как «не бойся», «не волнуйся». </a:t>
            </a:r>
          </a:p>
          <a:p>
            <a:pPr marL="342900" indent="-342900" algn="just">
              <a:buFontTx/>
              <a:buChar char="-"/>
            </a:pPr>
            <a:r>
              <a:rPr lang="ru-RU" sz="2400" b="1" dirty="0">
                <a:solidFill>
                  <a:schemeClr val="bg1"/>
                </a:solidFill>
              </a:rPr>
              <a:t>Если ребенок уже получил низкий балл, ему нужно в индивидуальном порядке спокойно сказать «Если ты будешь стараться, то сможешь исправить и достичь хорошего результата».</a:t>
            </a:r>
          </a:p>
        </p:txBody>
      </p:sp>
    </p:spTree>
    <p:extLst>
      <p:ext uri="{BB962C8B-B14F-4D97-AF65-F5344CB8AC3E}">
        <p14:creationId xmlns:p14="http://schemas.microsoft.com/office/powerpoint/2010/main" val="323411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87319"/>
            <a:ext cx="6798735" cy="130386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99"/>
                </a:solidFill>
              </a:rPr>
              <a:t>Рекомендации учителям при работе с тревожными детьми</a:t>
            </a:r>
          </a:p>
        </p:txBody>
      </p:sp>
      <p:pic>
        <p:nvPicPr>
          <p:cNvPr id="3074" name="Picture 2" descr="Картинки по запросу школьная дос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4" t="8023" r="2594" b="13252"/>
          <a:stretch/>
        </p:blipFill>
        <p:spPr bwMode="auto">
          <a:xfrm>
            <a:off x="1619672" y="1655182"/>
            <a:ext cx="7524328" cy="47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00" y="4441368"/>
            <a:ext cx="2160240" cy="24166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231740" y="2060848"/>
            <a:ext cx="63727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Garamond" panose="02020404030301010803" pitchFamily="18" charset="0"/>
              <a:buChar char="­"/>
            </a:pPr>
            <a:r>
              <a:rPr lang="ru-RU" sz="2400" b="1" dirty="0">
                <a:solidFill>
                  <a:schemeClr val="bg1"/>
                </a:solidFill>
              </a:rPr>
              <a:t>При выставлении отметок, уточняйте, что это оценка их знаний, а не личности в целом.</a:t>
            </a:r>
          </a:p>
          <a:p>
            <a:pPr marL="342900" indent="-342900" algn="just">
              <a:buFont typeface="Garamond" panose="02020404030301010803" pitchFamily="18" charset="0"/>
              <a:buChar char="­"/>
            </a:pPr>
            <a:r>
              <a:rPr lang="ru-RU" sz="2400" b="1" dirty="0">
                <a:solidFill>
                  <a:schemeClr val="bg1"/>
                </a:solidFill>
              </a:rPr>
              <a:t>Не стоит критиковать за плохие отметки. Их лучше приободрить.</a:t>
            </a:r>
          </a:p>
          <a:p>
            <a:pPr marL="342900" indent="-342900" algn="just">
              <a:buFont typeface="Garamond" panose="02020404030301010803" pitchFamily="18" charset="0"/>
              <a:buChar char="­"/>
            </a:pPr>
            <a:r>
              <a:rPr lang="ru-RU" sz="2400" b="1" dirty="0">
                <a:solidFill>
                  <a:schemeClr val="bg1"/>
                </a:solidFill>
              </a:rPr>
              <a:t>Если вы заметили, что ребенок боится именно Вас, то при обращении к нему спокойно улыбнитесь. </a:t>
            </a:r>
          </a:p>
          <a:p>
            <a:pPr marL="342900" indent="-342900" algn="just">
              <a:buFont typeface="Garamond" panose="02020404030301010803" pitchFamily="18" charset="0"/>
              <a:buChar char="­"/>
            </a:pPr>
            <a:r>
              <a:rPr lang="ru-RU" sz="2400" b="1" dirty="0">
                <a:solidFill>
                  <a:schemeClr val="bg1"/>
                </a:solidFill>
              </a:rPr>
              <a:t>Не сравнивайте такого ученика с другими детьми. </a:t>
            </a:r>
          </a:p>
        </p:txBody>
      </p:sp>
    </p:spTree>
    <p:extLst>
      <p:ext uri="{BB962C8B-B14F-4D97-AF65-F5344CB8AC3E}">
        <p14:creationId xmlns:p14="http://schemas.microsoft.com/office/powerpoint/2010/main" val="24078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87319"/>
            <a:ext cx="6798735" cy="130386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99"/>
                </a:solidFill>
              </a:rPr>
              <a:t>Рекомендации учителям при работе с тревожными детьми</a:t>
            </a:r>
          </a:p>
        </p:txBody>
      </p:sp>
      <p:pic>
        <p:nvPicPr>
          <p:cNvPr id="3074" name="Picture 2" descr="Картинки по запросу школьная дос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4" t="8023" r="2594" b="13252"/>
          <a:stretch/>
        </p:blipFill>
        <p:spPr bwMode="auto">
          <a:xfrm>
            <a:off x="1619672" y="1655182"/>
            <a:ext cx="7524328" cy="47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95" y="4199705"/>
            <a:ext cx="2376264" cy="26582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267744" y="2060848"/>
            <a:ext cx="63631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bg1"/>
                </a:solidFill>
              </a:rPr>
              <a:t>- Создавайте ситуации успеха.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Способствуйте повышению самооценки ребенка, чаще хвалите его, но так, чтобы он знал, за что.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Обучайте самоконтролю за своим поведением, состоянием, умению трезво относиться к возникающим проблемам, находить занятие по душе.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Избегайте состязаний и каких-либо видов работ, учитывающих скорость.</a:t>
            </a:r>
          </a:p>
        </p:txBody>
      </p:sp>
    </p:spTree>
    <p:extLst>
      <p:ext uri="{BB962C8B-B14F-4D97-AF65-F5344CB8AC3E}">
        <p14:creationId xmlns:p14="http://schemas.microsoft.com/office/powerpoint/2010/main" val="3252975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87319"/>
            <a:ext cx="6798735" cy="130386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990099"/>
                </a:solidFill>
              </a:rPr>
              <a:t>Рекомендации учителям при работе с тревожными детьми</a:t>
            </a:r>
          </a:p>
        </p:txBody>
      </p:sp>
      <p:pic>
        <p:nvPicPr>
          <p:cNvPr id="3074" name="Picture 2" descr="Картинки по запросу школьная дос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4" t="8023" r="2594" b="13252"/>
          <a:stretch/>
        </p:blipFill>
        <p:spPr bwMode="auto">
          <a:xfrm>
            <a:off x="1619672" y="1655182"/>
            <a:ext cx="7524328" cy="47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41" y="4200810"/>
            <a:ext cx="2292781" cy="25649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195736" y="2204864"/>
            <a:ext cx="631541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bg1"/>
                </a:solidFill>
              </a:rPr>
              <a:t>- Чаще обращайтесь к ребенку по имени.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Не предъявляйте к ребенку завышенных требований.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Помогите ему найти дело по душе, где он мог бы проявить свои способности и не чувствовал себя ущемленным.</a:t>
            </a:r>
          </a:p>
        </p:txBody>
      </p:sp>
    </p:spTree>
    <p:extLst>
      <p:ext uri="{BB962C8B-B14F-4D97-AF65-F5344CB8AC3E}">
        <p14:creationId xmlns:p14="http://schemas.microsoft.com/office/powerpoint/2010/main" val="223447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школьная дос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4" t="8023" r="2594" b="13252"/>
          <a:stretch/>
        </p:blipFill>
        <p:spPr bwMode="auto">
          <a:xfrm>
            <a:off x="1619672" y="1655182"/>
            <a:ext cx="7524328" cy="47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8" y="4293096"/>
            <a:ext cx="2160240" cy="24166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83568" y="456081"/>
            <a:ext cx="7776864" cy="1303867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00CC"/>
                </a:solidFill>
              </a:rPr>
              <a:t>Рекомендации для родителей тревожных детей: как помочь ребенку преодолеть тревожность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234259" y="2130294"/>
            <a:ext cx="622617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Garamond" panose="02020404030301010803" pitchFamily="18" charset="0"/>
              <a:buChar char="−"/>
            </a:pPr>
            <a:r>
              <a:rPr lang="ru-RU" sz="2400" b="1" dirty="0">
                <a:solidFill>
                  <a:schemeClr val="bg1"/>
                </a:solidFill>
              </a:rPr>
              <a:t>Необходимо понять и принять тревогу ребенка – он имеет на нее полное право.</a:t>
            </a:r>
          </a:p>
          <a:p>
            <a:pPr marL="342900" indent="-342900" algn="just">
              <a:buFont typeface="Garamond" panose="02020404030301010803" pitchFamily="18" charset="0"/>
              <a:buChar char="−"/>
            </a:pPr>
            <a:r>
              <a:rPr lang="ru-RU" sz="2400" b="1" dirty="0">
                <a:solidFill>
                  <a:schemeClr val="bg1"/>
                </a:solidFill>
              </a:rPr>
              <a:t>Помогайте ребенку преодолеть тревогу – создавайте условия, в которых ему будет менее страшно.</a:t>
            </a:r>
          </a:p>
          <a:p>
            <a:pPr marL="342900" indent="-342900" algn="just">
              <a:buFont typeface="Garamond" panose="02020404030301010803" pitchFamily="18" charset="0"/>
              <a:buChar char="−"/>
            </a:pPr>
            <a:r>
              <a:rPr lang="ru-RU" sz="2400" b="1" dirty="0">
                <a:solidFill>
                  <a:schemeClr val="bg1"/>
                </a:solidFill>
              </a:rPr>
              <a:t>Если в школе ребенок пропустил из-за болезни много дней, попробуйте сделать его возвращение постепенным.</a:t>
            </a:r>
          </a:p>
        </p:txBody>
      </p:sp>
    </p:spTree>
    <p:extLst>
      <p:ext uri="{BB962C8B-B14F-4D97-AF65-F5344CB8AC3E}">
        <p14:creationId xmlns:p14="http://schemas.microsoft.com/office/powerpoint/2010/main" val="1385741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школьная дос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4" t="8023" r="2594" b="13252"/>
          <a:stretch/>
        </p:blipFill>
        <p:spPr bwMode="auto">
          <a:xfrm>
            <a:off x="1619672" y="1655182"/>
            <a:ext cx="7524328" cy="47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00" y="4441368"/>
            <a:ext cx="2160240" cy="24166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83568" y="456081"/>
            <a:ext cx="7776864" cy="1303867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00CC"/>
                </a:solidFill>
              </a:rPr>
              <a:t>Рекомендации для родителей тревожных детей: как помочь ребенку преодолеть тревожность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051720" y="1988840"/>
            <a:ext cx="672672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bg1"/>
                </a:solidFill>
              </a:rPr>
              <a:t>-  В сложных ситуациях не стремитесь все сделать за ребенка – предложите подумать и справиться с проблемой вместе.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Через игру покажите возможные решения той или иной проблемы.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Заранее готовьте тревожного ребенка к жизненным переменам и важным событиям.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Не пытайтесь повысить работоспособность такого ребенка, описывая предстоящие трудности в черных красках.</a:t>
            </a:r>
          </a:p>
        </p:txBody>
      </p:sp>
    </p:spTree>
    <p:extLst>
      <p:ext uri="{BB962C8B-B14F-4D97-AF65-F5344CB8AC3E}">
        <p14:creationId xmlns:p14="http://schemas.microsoft.com/office/powerpoint/2010/main" val="1868991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школьная дос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4" t="8023" r="2594" b="13252"/>
          <a:stretch/>
        </p:blipFill>
        <p:spPr bwMode="auto">
          <a:xfrm>
            <a:off x="1619672" y="1655182"/>
            <a:ext cx="7524328" cy="47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199705"/>
            <a:ext cx="2376264" cy="26582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83568" y="456081"/>
            <a:ext cx="7776864" cy="1303867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00CC"/>
                </a:solidFill>
              </a:rPr>
              <a:t>Рекомендации для родителей тревожных детей: как помочь ребенку преодолеть тревожность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76264" y="2187796"/>
            <a:ext cx="625816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bg1"/>
                </a:solidFill>
              </a:rPr>
              <a:t>- Делитесь своей тревогой с ребенком лучше в прошедшем времени.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Старайтесь в любой ситуации искать плюсы.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Научите ребенка ставить перед собой небольшие конкретные цели и достигать их.</a:t>
            </a: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Сравнивайте результаты ребенка только с его же предыдущими достижениями или неудачами.</a:t>
            </a:r>
          </a:p>
        </p:txBody>
      </p:sp>
    </p:spTree>
    <p:extLst>
      <p:ext uri="{BB962C8B-B14F-4D97-AF65-F5344CB8AC3E}">
        <p14:creationId xmlns:p14="http://schemas.microsoft.com/office/powerpoint/2010/main" val="1473451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школьная дос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4" t="8023" r="2594" b="13252"/>
          <a:stretch/>
        </p:blipFill>
        <p:spPr bwMode="auto">
          <a:xfrm>
            <a:off x="1619672" y="1655182"/>
            <a:ext cx="7524328" cy="4798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15" y="3865869"/>
            <a:ext cx="2664296" cy="29805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11560" y="456081"/>
            <a:ext cx="7848872" cy="1303867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00CC"/>
                </a:solidFill>
              </a:rPr>
              <a:t>Рекомендации для родителей тревожных детей: как помочь ребенку преодолеть тревожность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67745" y="2207599"/>
            <a:ext cx="619268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  <a:ea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ea typeface="Times New Roman" panose="02020603050405020304" pitchFamily="18" charset="0"/>
              </a:rPr>
              <a:t>- Учите ребенка расслабляться и адекватно выражать негативные эмоции.</a:t>
            </a:r>
            <a:endParaRPr lang="ru-RU" sz="2400" b="1" dirty="0">
              <a:solidFill>
                <a:schemeClr val="bg1"/>
              </a:solidFill>
            </a:endParaRPr>
          </a:p>
          <a:p>
            <a:pPr algn="just"/>
            <a:r>
              <a:rPr lang="ru-RU" sz="2400" b="1" dirty="0">
                <a:solidFill>
                  <a:schemeClr val="bg1"/>
                </a:solidFill>
              </a:rPr>
              <a:t>- Помогайте ребенку преодолеть чувство тревоги можно с помощью объятий, поцелуев, поглаживания по голове.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5559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40768" y="713984"/>
            <a:ext cx="66876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>
                <a:solidFill>
                  <a:srgbClr val="002060"/>
                </a:solidFill>
              </a:rPr>
              <a:t>У оптимистичных родителей – оптимистичные дети, </a:t>
            </a:r>
          </a:p>
          <a:p>
            <a:pPr algn="ctr"/>
            <a:r>
              <a:rPr lang="ru-RU" sz="3000" b="1" dirty="0">
                <a:solidFill>
                  <a:srgbClr val="002060"/>
                </a:solidFill>
              </a:rPr>
              <a:t>а оптимизм – защита от тревожности.</a:t>
            </a:r>
          </a:p>
        </p:txBody>
      </p:sp>
      <p:pic>
        <p:nvPicPr>
          <p:cNvPr id="4100" name="Picture 4" descr="Картинки по запросу дети и родител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8352928" cy="4737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212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4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992</TotalTime>
  <Words>940</Words>
  <Application>Microsoft Office PowerPoint</Application>
  <PresentationFormat>Экран (4:3)</PresentationFormat>
  <Paragraphs>110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Arial</vt:lpstr>
      <vt:lpstr>Calibri</vt:lpstr>
      <vt:lpstr>Garamond</vt:lpstr>
      <vt:lpstr>Натуральные материалы</vt:lpstr>
      <vt:lpstr>Проблема тревожности обучающихся в современной школе </vt:lpstr>
      <vt:lpstr>Тревожность</vt:lpstr>
      <vt:lpstr>По данным Всемирной организации здравоохранения </vt:lpstr>
      <vt:lpstr>Презентация PowerPoint</vt:lpstr>
      <vt:lpstr> </vt:lpstr>
      <vt:lpstr>Тревожность</vt:lpstr>
      <vt:lpstr>Презентация PowerPoint</vt:lpstr>
      <vt:lpstr>высокотревожные  личности</vt:lpstr>
      <vt:lpstr>Презентация PowerPoint</vt:lpstr>
      <vt:lpstr>Эмоциональное неблагополучие:</vt:lpstr>
      <vt:lpstr> Школьная тревожность – это сравнительно мягкая форма проявления эмоционального неблагополучия ребенка. </vt:lpstr>
      <vt:lpstr>«Школьная фобия» </vt:lpstr>
      <vt:lpstr>Особенности  тревожных  детей</vt:lpstr>
      <vt:lpstr>Психолог и ребенок фото</vt:lpstr>
      <vt:lpstr>Презентация PowerPoint</vt:lpstr>
      <vt:lpstr>Учитель </vt:lpstr>
      <vt:lpstr> Адаптация в пятом классе –  один из труднейших периодов школьного обучения </vt:lpstr>
      <vt:lpstr>Рекомендации учителям при работе с тревожными детьми</vt:lpstr>
      <vt:lpstr>Рекомендации учителям при работе с тревожными детьми</vt:lpstr>
      <vt:lpstr>Рекомендации учителям при работе с тревожными детьми</vt:lpstr>
      <vt:lpstr>Рекомендации учителям при работе с тревожными детьми</vt:lpstr>
      <vt:lpstr>Рекомендации учителям при работе с тревожными детьми</vt:lpstr>
      <vt:lpstr>Рекомендации для родителей тревожных детей: как помочь ребенку преодолеть тревожность</vt:lpstr>
      <vt:lpstr>Рекомендации для родителей тревожных детей: как помочь ребенку преодолеть тревожность</vt:lpstr>
      <vt:lpstr>Рекомендации для родителей тревожных детей: как помочь ребенку преодолеть тревожность</vt:lpstr>
      <vt:lpstr>Рекомендации для родителей тревожных детей: как помочь ребенку преодолеть тревожность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Тревожность</dc:title>
  <dc:creator>Андрей Кремлёвский</dc:creator>
  <cp:lastModifiedBy>User1</cp:lastModifiedBy>
  <cp:revision>71</cp:revision>
  <dcterms:created xsi:type="dcterms:W3CDTF">2017-01-06T08:13:46Z</dcterms:created>
  <dcterms:modified xsi:type="dcterms:W3CDTF">2020-01-09T07:16:10Z</dcterms:modified>
</cp:coreProperties>
</file>