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0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8" r:id="rId2"/>
    <p:sldMasterId id="2147483702" r:id="rId3"/>
    <p:sldMasterId id="2147483716" r:id="rId4"/>
    <p:sldMasterId id="2147483730" r:id="rId5"/>
    <p:sldMasterId id="2147483772" r:id="rId6"/>
    <p:sldMasterId id="2147483786" r:id="rId7"/>
    <p:sldMasterId id="2147483800" r:id="rId8"/>
    <p:sldMasterId id="2147483814" r:id="rId9"/>
    <p:sldMasterId id="2147483828" r:id="rId10"/>
    <p:sldMasterId id="2147483856" r:id="rId11"/>
  </p:sldMasterIdLst>
  <p:sldIdLst>
    <p:sldId id="257" r:id="rId12"/>
    <p:sldId id="260" r:id="rId13"/>
    <p:sldId id="261" r:id="rId14"/>
    <p:sldId id="262" r:id="rId15"/>
    <p:sldId id="263" r:id="rId16"/>
    <p:sldId id="266" r:id="rId17"/>
    <p:sldId id="297" r:id="rId18"/>
    <p:sldId id="269" r:id="rId19"/>
    <p:sldId id="278" r:id="rId20"/>
    <p:sldId id="279" r:id="rId21"/>
    <p:sldId id="282" r:id="rId22"/>
    <p:sldId id="302" r:id="rId23"/>
    <p:sldId id="303" r:id="rId24"/>
    <p:sldId id="304" r:id="rId25"/>
    <p:sldId id="305" r:id="rId26"/>
    <p:sldId id="306" r:id="rId27"/>
    <p:sldId id="307" r:id="rId28"/>
    <p:sldId id="290" r:id="rId29"/>
    <p:sldId id="291" r:id="rId30"/>
    <p:sldId id="308" r:id="rId31"/>
    <p:sldId id="29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214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69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0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1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2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4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5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6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5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26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6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253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9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7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245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6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7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8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1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2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8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237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8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9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1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3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4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9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229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0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1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2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3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4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5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6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20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221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2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3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4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8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142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0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3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198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4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190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5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182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6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174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7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166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8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158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150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5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134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126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118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110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102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86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78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7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62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54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46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38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0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30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22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7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3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284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5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6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87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8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289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2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0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291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5" name="Rectangle 29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6" name="Rectangle 29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7" name="Rectangle 29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D6BA8-0A46-4089-ADE1-2E0AFE7B64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56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7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D744E-FF67-40C0-8469-5799FCA1729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144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E8E8-B373-4986-9905-B95A0BD71D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014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C65ED-5B0D-4235-800F-4BFC3ACBDC0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042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47FA-FA1B-4CB5-A140-9565F6F3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809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3E220-266D-4F68-8B74-7EB13980118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797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2317A-C6E7-4DC7-923A-975A112AA9C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898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F3E6B-DC03-4391-90B4-20D3BB15B9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036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31F43-E3F8-41EF-9E3E-9634053476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199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5FC37-71DA-44EA-A83A-F4EF6E26A86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777D-1A96-435D-97E3-81660ADB28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331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CD9F1-EC3F-4E6D-B52E-D63CA77056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554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EC829-5D20-4F95-95FD-9C63289FADB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3922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214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69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0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1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2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4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5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6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5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26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6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253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9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7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245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6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7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8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1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2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8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237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8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9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1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3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4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9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229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0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1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2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3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4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5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6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20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221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2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3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4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8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142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0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3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198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4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190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5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182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6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174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7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166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8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158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150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5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134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126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118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110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102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86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78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7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62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54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46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38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0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30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22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7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3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284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5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6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87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8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289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2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0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291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5" name="Rectangle 29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6" name="Rectangle 29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7" name="Rectangle 29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D6BA8-0A46-4089-ADE1-2E0AFE7B64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53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7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D744E-FF67-40C0-8469-5799FCA1729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422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E8E8-B373-4986-9905-B95A0BD71D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898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C65ED-5B0D-4235-800F-4BFC3ACBDC0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337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47FA-FA1B-4CB5-A140-9565F6F3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509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3E220-266D-4F68-8B74-7EB13980118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177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2317A-C6E7-4DC7-923A-975A112AA9C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426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F3E6B-DC03-4391-90B4-20D3BB15B9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872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31F43-E3F8-41EF-9E3E-9634053476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0165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5FC37-71DA-44EA-A83A-F4EF6E26A86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6228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777D-1A96-435D-97E3-81660ADB28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3630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CD9F1-EC3F-4E6D-B52E-D63CA77056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2100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EC829-5D20-4F95-95FD-9C63289FADB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4912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214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69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0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1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2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4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5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6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5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26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6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253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9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7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245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6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7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8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1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2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8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237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8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9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1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3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4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9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229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0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1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2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3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4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5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6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20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221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2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3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4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8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142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0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3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198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4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190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5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182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6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174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7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166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8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158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150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5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134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126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118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110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102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86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78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7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62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54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46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38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0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30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22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7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3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284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5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6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87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8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289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2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0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291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5" name="Rectangle 29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6" name="Rectangle 29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7" name="Rectangle 29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D6BA8-0A46-4089-ADE1-2E0AFE7B64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02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7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D744E-FF67-40C0-8469-5799FCA1729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9622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E8E8-B373-4986-9905-B95A0BD71D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4516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C65ED-5B0D-4235-800F-4BFC3ACBDC0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7564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47FA-FA1B-4CB5-A140-9565F6F3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6719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3E220-266D-4F68-8B74-7EB13980118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1110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2317A-C6E7-4DC7-923A-975A112AA9C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5463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F3E6B-DC03-4391-90B4-20D3BB15B9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5362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31F43-E3F8-41EF-9E3E-9634053476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737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5FC37-71DA-44EA-A83A-F4EF6E26A86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2658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777D-1A96-435D-97E3-81660ADB28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0283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CD9F1-EC3F-4E6D-B52E-D63CA77056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1917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EC829-5D20-4F95-95FD-9C63289FADB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3613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214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69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0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1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2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4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5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6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5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26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6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253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9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7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245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6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7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8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1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2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8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237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8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9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1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3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4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9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229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0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1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2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3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4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5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6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20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221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2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3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4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8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142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0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3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198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4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190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5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182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6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174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7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166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8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158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150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5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134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126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118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110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102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86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78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7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62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54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46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38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0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30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22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7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3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284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5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6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87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8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289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2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0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291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5" name="Rectangle 29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6" name="Rectangle 29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7" name="Rectangle 29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D6BA8-0A46-4089-ADE1-2E0AFE7B64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10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7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D744E-FF67-40C0-8469-5799FCA1729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3614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E8E8-B373-4986-9905-B95A0BD71D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4276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C65ED-5B0D-4235-800F-4BFC3ACBDC0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4696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47FA-FA1B-4CB5-A140-9565F6F3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2119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3E220-266D-4F68-8B74-7EB13980118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779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2317A-C6E7-4DC7-923A-975A112AA9C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4403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F3E6B-DC03-4391-90B4-20D3BB15B9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845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31F43-E3F8-41EF-9E3E-9634053476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3530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5FC37-71DA-44EA-A83A-F4EF6E26A86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3525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777D-1A96-435D-97E3-81660ADB28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0604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CD9F1-EC3F-4E6D-B52E-D63CA77056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088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EC829-5D20-4F95-95FD-9C63289FADB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9744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214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69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0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1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2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4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5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6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5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26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6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253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9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7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245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6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7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8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1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2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8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237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8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9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1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3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4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9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229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0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1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2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3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4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5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6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20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221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2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3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4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8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142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0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3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198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4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190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5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182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6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174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7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166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8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158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150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5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134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126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118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110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102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86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78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7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62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54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46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38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0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30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22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7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3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284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5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6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87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8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289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2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0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291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5" name="Rectangle 29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6" name="Rectangle 29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7" name="Rectangle 29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D6BA8-0A46-4089-ADE1-2E0AFE7B64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97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7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D744E-FF67-40C0-8469-5799FCA1729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7915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E8E8-B373-4986-9905-B95A0BD71D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5563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C65ED-5B0D-4235-800F-4BFC3ACBDC0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3222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47FA-FA1B-4CB5-A140-9565F6F3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8967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3E220-266D-4F68-8B74-7EB13980118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062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2317A-C6E7-4DC7-923A-975A112AA9C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478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F3E6B-DC03-4391-90B4-20D3BB15B9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0710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31F43-E3F8-41EF-9E3E-9634053476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2368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5FC37-71DA-44EA-A83A-F4EF6E26A86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4583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777D-1A96-435D-97E3-81660ADB28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562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CD9F1-EC3F-4E6D-B52E-D63CA77056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1850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EC829-5D20-4F95-95FD-9C63289FADB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0050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214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69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0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1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2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4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5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6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5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26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6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253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9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7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245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6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7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8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1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2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8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237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8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9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1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3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4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9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229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0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1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2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3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4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5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6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20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221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2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3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4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8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142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0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3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198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4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190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5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182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6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174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7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166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8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158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150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5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134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126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118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110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102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86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78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7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62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54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46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38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0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30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22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7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3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284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5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6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87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8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289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2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0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291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5" name="Rectangle 29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6" name="Rectangle 29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7" name="Rectangle 29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D6BA8-0A46-4089-ADE1-2E0AFE7B64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10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7" grpId="0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D744E-FF67-40C0-8469-5799FCA1729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0086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E8E8-B373-4986-9905-B95A0BD71D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0388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C65ED-5B0D-4235-800F-4BFC3ACBDC0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1093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47FA-FA1B-4CB5-A140-9565F6F3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52907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3E220-266D-4F68-8B74-7EB13980118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6310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2317A-C6E7-4DC7-923A-975A112AA9C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4486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F3E6B-DC03-4391-90B4-20D3BB15B9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7680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31F43-E3F8-41EF-9E3E-9634053476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49652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5FC37-71DA-44EA-A83A-F4EF6E26A86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8087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777D-1A96-435D-97E3-81660ADB28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69773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CD9F1-EC3F-4E6D-B52E-D63CA77056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4493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EC829-5D20-4F95-95FD-9C63289FADB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850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214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69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0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1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2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4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5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6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5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26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6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253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9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7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245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6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7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8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1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2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8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237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8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9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1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3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4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9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229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0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1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2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3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4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5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6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20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221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2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3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4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8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142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0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3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198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4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190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5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182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6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174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7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166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8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158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150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5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134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126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118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110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102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86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78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7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62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54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46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38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0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30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22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7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3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284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5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6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87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8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289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2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0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291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5" name="Rectangle 29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6" name="Rectangle 29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7" name="Rectangle 29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3D6BA8-0A46-4089-ADE1-2E0AFE7B64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63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7" grpId="0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D744E-FF67-40C0-8469-5799FCA1729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143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E8E8-B373-4986-9905-B95A0BD71D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477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C65ED-5B0D-4235-800F-4BFC3ACBDC0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6981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47FA-FA1B-4CB5-A140-9565F6F3F0C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3395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3E220-266D-4F68-8B74-7EB13980118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1794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2317A-C6E7-4DC7-923A-975A112AA9C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4045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F3E6B-DC03-4391-90B4-20D3BB15B9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681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31F43-E3F8-41EF-9E3E-9634053476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3865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5FC37-71DA-44EA-A83A-F4EF6E26A86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54707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777D-1A96-435D-97E3-81660ADB28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2875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CD9F1-EC3F-4E6D-B52E-D63CA77056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76200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EC829-5D20-4F95-95FD-9C63289FADB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268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214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69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0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1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2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4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5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6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5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26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6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253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9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7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245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6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7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8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1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2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8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237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8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9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1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3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4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9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229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0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1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2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3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4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5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6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20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221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2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3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4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8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142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0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3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198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4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190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5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182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6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174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7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166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8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158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150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5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134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126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118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110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102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86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78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7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62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54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46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38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0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30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22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7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3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284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5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6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87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8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289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2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0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291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5" name="Rectangle 29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6" name="Rectangle 29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7" name="Rectangle 29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7F966E-E78C-43BE-8B13-356C1077312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7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7" grpId="0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10BE0-1B4A-4649-A9FF-C14B749014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36186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78B37-95CB-426E-9751-4E322FE289D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91857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AC165-A14E-4496-8700-1D02CFD9E7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4204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43A11-935B-4974-B372-9DD925B9842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07751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50016-C76F-4077-8148-EC7AA722EE2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5513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228D9-B3F0-4CF2-8D4D-6872C730040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6806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B6C63-341A-4532-BEDE-D1F45558BA1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5099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9DB4E-16D0-4864-939A-2566C120D7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747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3B40A-785C-43A1-9BDC-AB54068C1E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57156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DA209-003B-4DAA-8932-3B59C201CE9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1430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B2B4F-BA95-409A-A7D4-4D33A05981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5651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A025A-AF8F-4C3C-92AF-0D228812A4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835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214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69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0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1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2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4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5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6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5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26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6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253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9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7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245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6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7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8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1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2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8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237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8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9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1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3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4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9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229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0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1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2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3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4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5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6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20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221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2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3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4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8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142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0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3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198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4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190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5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182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6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174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7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166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8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158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150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5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134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126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118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110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102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86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78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7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62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54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46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38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0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30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22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7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3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284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5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6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87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8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289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2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0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291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5" name="Rectangle 29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6" name="Rectangle 29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7" name="Rectangle 29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7F966E-E78C-43BE-8B13-356C1077312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97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7" grpId="0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10BE0-1B4A-4649-A9FF-C14B749014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76230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78B37-95CB-426E-9751-4E322FE289D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76368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AC165-A14E-4496-8700-1D02CFD9E7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000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43A11-935B-4974-B372-9DD925B9842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18557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50016-C76F-4077-8148-EC7AA722EE2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43376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228D9-B3F0-4CF2-8D4D-6872C730040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83769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B6C63-341A-4532-BEDE-D1F45558BA1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39242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9DB4E-16D0-4864-939A-2566C120D7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2017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3B40A-785C-43A1-9BDC-AB54068C1E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51386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DA209-003B-4DAA-8932-3B59C201CE9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6924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B2B4F-BA95-409A-A7D4-4D33A05981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28677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A025A-AF8F-4C3C-92AF-0D228812A4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25159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214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69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0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1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2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4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5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6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5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26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6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253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9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7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245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6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7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8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1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2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8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237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8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9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1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3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4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9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229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0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1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2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3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4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5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6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20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221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2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3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4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8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142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0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3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198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4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190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5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182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6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174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7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166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8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158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150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5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134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126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118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110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102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86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78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7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62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54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46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38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0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30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22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7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3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284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5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6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87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8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289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2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0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291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5" name="Rectangle 29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6" name="Rectangle 29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7" name="Rectangle 29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7F966E-E78C-43BE-8B13-356C1077312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98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7" grpId="0" animBg="1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10BE0-1B4A-4649-A9FF-C14B749014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80848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78B37-95CB-426E-9751-4E322FE289D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64682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AC165-A14E-4496-8700-1D02CFD9E7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87200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43A11-935B-4974-B372-9DD925B9842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1225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50016-C76F-4077-8148-EC7AA722EE2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74853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228D9-B3F0-4CF2-8D4D-6872C730040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33294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B6C63-341A-4532-BEDE-D1F45558BA1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08740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9DB4E-16D0-4864-939A-2566C120D7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129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3B40A-785C-43A1-9BDC-AB54068C1E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82129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DA209-003B-4DAA-8932-3B59C201CE9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06640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B2B4F-BA95-409A-A7D4-4D33A05981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42660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A025A-AF8F-4C3C-92AF-0D228812A4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22097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76200"/>
            <a:ext cx="8801100" cy="6781800"/>
            <a:chOff x="96" y="48"/>
            <a:chExt cx="5544" cy="427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4" y="144"/>
              <a:ext cx="2664" cy="1440"/>
              <a:chOff x="864" y="144"/>
              <a:chExt cx="2664" cy="1440"/>
            </a:xfrm>
          </p:grpSpPr>
          <p:grpSp>
            <p:nvGrpSpPr>
              <p:cNvPr id="214" name="Group 5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69" name="Rectangle 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0" name="Rectangle 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1" name="Rectangle 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2" name="Rectangle 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Rectangle 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4" name="Rectangle 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5" name="Rectangle 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6" name="Rectangle 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5" name="Group 14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261" name="Rectangle 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2" name="Rectangle 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3" name="Rectangle 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4" name="Rectangle 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5" name="Rectangle 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6" name="Rectangle 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7" name="Rectangle 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8" name="Rectangle 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6" name="Group 23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253" name="Rectangle 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4" name="Rectangle 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5" name="Rectangle 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6" name="Rectangle 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7" name="Rectangle 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8" name="Rectangle 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9" name="Rectangle 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0" name="Rectangle 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7" name="Group 32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245" name="Rectangle 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6" name="Rectangle 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7" name="Rectangle 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8" name="Rectangle 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9" name="Rectangle 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0" name="Rectangle 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1" name="Rectangle 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2" name="Rectangle 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8" name="Group 41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237" name="Rectangle 4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8" name="Rectangle 4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9" name="Rectangle 4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0" name="Rectangle 4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1" name="Rectangle 4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2" name="Rectangle 4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3" name="Rectangle 4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4" name="Rectangle 4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19" name="Group 50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229" name="Rectangle 5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0" name="Rectangle 5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1" name="Rectangle 5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2" name="Rectangle 5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3" name="Rectangle 5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4" name="Rectangle 5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5" name="Rectangle 5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6" name="Rectangle 5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20" name="Group 59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221" name="Rectangle 6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2" name="Rectangle 6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3" name="Rectangle 6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4" name="Rectangle 6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5" name="Rectangle 6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6" name="Rectangle 6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7" name="Rectangle 6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8" name="Rectangle 6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6" name="Group 68"/>
            <p:cNvGrpSpPr>
              <a:grpSpLocks/>
            </p:cNvGrpSpPr>
            <p:nvPr/>
          </p:nvGrpSpPr>
          <p:grpSpPr bwMode="auto">
            <a:xfrm>
              <a:off x="240" y="1968"/>
              <a:ext cx="3288" cy="1440"/>
              <a:chOff x="240" y="144"/>
              <a:chExt cx="3288" cy="1440"/>
            </a:xfrm>
          </p:grpSpPr>
          <p:grpSp>
            <p:nvGrpSpPr>
              <p:cNvPr id="142" name="Group 69"/>
              <p:cNvGrpSpPr>
                <a:grpSpLocks/>
              </p:cNvGrpSpPr>
              <p:nvPr/>
            </p:nvGrpSpPr>
            <p:grpSpPr bwMode="auto">
              <a:xfrm>
                <a:off x="864" y="720"/>
                <a:ext cx="168" cy="192"/>
                <a:chOff x="1008" y="1584"/>
                <a:chExt cx="336" cy="384"/>
              </a:xfrm>
            </p:grpSpPr>
            <p:sp>
              <p:nvSpPr>
                <p:cNvPr id="206" name="Rectangle 7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Rectangle 7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Rectangle 7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Rectangle 7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Rectangle 7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Rectangle 7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Rectangle 7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Rectangle 7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3" name="Group 78"/>
              <p:cNvGrpSpPr>
                <a:grpSpLocks/>
              </p:cNvGrpSpPr>
              <p:nvPr/>
            </p:nvGrpSpPr>
            <p:grpSpPr bwMode="auto">
              <a:xfrm>
                <a:off x="1200" y="1392"/>
                <a:ext cx="168" cy="192"/>
                <a:chOff x="1008" y="1584"/>
                <a:chExt cx="336" cy="384"/>
              </a:xfrm>
            </p:grpSpPr>
            <p:sp>
              <p:nvSpPr>
                <p:cNvPr id="198" name="Rectangle 7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Rectangle 8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Rectangle 8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Rectangle 8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Rectangle 8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Rectangle 8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Rectangle 8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Rectangle 8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4" name="Group 87"/>
              <p:cNvGrpSpPr>
                <a:grpSpLocks/>
              </p:cNvGrpSpPr>
              <p:nvPr/>
            </p:nvGrpSpPr>
            <p:grpSpPr bwMode="auto">
              <a:xfrm>
                <a:off x="240" y="144"/>
                <a:ext cx="168" cy="192"/>
                <a:chOff x="1008" y="1584"/>
                <a:chExt cx="336" cy="384"/>
              </a:xfrm>
            </p:grpSpPr>
            <p:sp>
              <p:nvSpPr>
                <p:cNvPr id="190" name="Rectangle 8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Rectangle 8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Rectangle 9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Rectangle 9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Rectangle 9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Rectangle 9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Rectangle 9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Rectangle 9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5" name="Group 96"/>
              <p:cNvGrpSpPr>
                <a:grpSpLocks/>
              </p:cNvGrpSpPr>
              <p:nvPr/>
            </p:nvGrpSpPr>
            <p:grpSpPr bwMode="auto">
              <a:xfrm>
                <a:off x="1824" y="144"/>
                <a:ext cx="168" cy="192"/>
                <a:chOff x="1008" y="1584"/>
                <a:chExt cx="336" cy="384"/>
              </a:xfrm>
            </p:grpSpPr>
            <p:sp>
              <p:nvSpPr>
                <p:cNvPr id="182" name="Rectangle 9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Rectangle 9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Rectangle 9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Rectangle 10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Rectangle 10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angle 10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Rectangle 10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Rectangle 10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6" name="Group 105"/>
              <p:cNvGrpSpPr>
                <a:grpSpLocks/>
              </p:cNvGrpSpPr>
              <p:nvPr/>
            </p:nvGrpSpPr>
            <p:grpSpPr bwMode="auto">
              <a:xfrm>
                <a:off x="2496" y="528"/>
                <a:ext cx="168" cy="192"/>
                <a:chOff x="1008" y="1584"/>
                <a:chExt cx="336" cy="384"/>
              </a:xfrm>
            </p:grpSpPr>
            <p:sp>
              <p:nvSpPr>
                <p:cNvPr id="174" name="Rectangle 10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Rectangle 10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Rectangle 10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Rectangle 10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Rectangle 11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Rectangle 11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Rectangle 11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Rectangle 11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7" name="Group 114"/>
              <p:cNvGrpSpPr>
                <a:grpSpLocks/>
              </p:cNvGrpSpPr>
              <p:nvPr/>
            </p:nvGrpSpPr>
            <p:grpSpPr bwMode="auto">
              <a:xfrm>
                <a:off x="2016" y="1056"/>
                <a:ext cx="168" cy="192"/>
                <a:chOff x="1008" y="1584"/>
                <a:chExt cx="336" cy="384"/>
              </a:xfrm>
            </p:grpSpPr>
            <p:sp>
              <p:nvSpPr>
                <p:cNvPr id="166" name="Rectangle 11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Rectangle 11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Rectangle 11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Rectangle 11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Rectangle 11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Rectangle 12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Rectangle 12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Rectangle 12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8" name="Group 123"/>
              <p:cNvGrpSpPr>
                <a:grpSpLocks/>
              </p:cNvGrpSpPr>
              <p:nvPr/>
            </p:nvGrpSpPr>
            <p:grpSpPr bwMode="auto">
              <a:xfrm>
                <a:off x="3360" y="960"/>
                <a:ext cx="168" cy="192"/>
                <a:chOff x="1008" y="1584"/>
                <a:chExt cx="336" cy="384"/>
              </a:xfrm>
            </p:grpSpPr>
            <p:sp>
              <p:nvSpPr>
                <p:cNvPr id="158" name="Rectangle 12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Rectangle 12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Rectangle 12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Rectangle 12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Rectangle 12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Rectangle 12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Rectangle 13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Rectangle 13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132"/>
              <p:cNvGrpSpPr>
                <a:grpSpLocks/>
              </p:cNvGrpSpPr>
              <p:nvPr/>
            </p:nvGrpSpPr>
            <p:grpSpPr bwMode="auto">
              <a:xfrm>
                <a:off x="2784" y="1344"/>
                <a:ext cx="168" cy="192"/>
                <a:chOff x="1008" y="1584"/>
                <a:chExt cx="336" cy="384"/>
              </a:xfrm>
            </p:grpSpPr>
            <p:sp>
              <p:nvSpPr>
                <p:cNvPr id="150" name="Rectangle 13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Rectangle 13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Rectangle 13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Rectangle 13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Rectangle 13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5" name="Rectangle 13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Rectangle 13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Rectangle 14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141"/>
            <p:cNvGrpSpPr>
              <a:grpSpLocks/>
            </p:cNvGrpSpPr>
            <p:nvPr/>
          </p:nvGrpSpPr>
          <p:grpSpPr bwMode="auto">
            <a:xfrm>
              <a:off x="4320" y="624"/>
              <a:ext cx="168" cy="192"/>
              <a:chOff x="1008" y="1584"/>
              <a:chExt cx="336" cy="384"/>
            </a:xfrm>
          </p:grpSpPr>
          <p:sp>
            <p:nvSpPr>
              <p:cNvPr id="134" name="Rectangle 14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Rectangle 14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4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Rectangle 14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4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9" name="Rectangle 14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4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Rectangle 14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" name="Group 150"/>
            <p:cNvGrpSpPr>
              <a:grpSpLocks/>
            </p:cNvGrpSpPr>
            <p:nvPr/>
          </p:nvGrpSpPr>
          <p:grpSpPr bwMode="auto">
            <a:xfrm>
              <a:off x="4656" y="1296"/>
              <a:ext cx="168" cy="192"/>
              <a:chOff x="1008" y="1584"/>
              <a:chExt cx="336" cy="384"/>
            </a:xfrm>
          </p:grpSpPr>
          <p:sp>
            <p:nvSpPr>
              <p:cNvPr id="126" name="Rectangle 15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" name="Rectangle 15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Rectangle 15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5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Rectangle 15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5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3" name="Rectangle 15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Group 159"/>
            <p:cNvGrpSpPr>
              <a:grpSpLocks/>
            </p:cNvGrpSpPr>
            <p:nvPr/>
          </p:nvGrpSpPr>
          <p:grpSpPr bwMode="auto">
            <a:xfrm>
              <a:off x="3696" y="48"/>
              <a:ext cx="168" cy="192"/>
              <a:chOff x="1008" y="1584"/>
              <a:chExt cx="336" cy="384"/>
            </a:xfrm>
          </p:grpSpPr>
          <p:sp>
            <p:nvSpPr>
              <p:cNvPr id="118" name="Rectangle 16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Rectangle 16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6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1" name="Rectangle 16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6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Rectangle 16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6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Rectangle 16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168"/>
            <p:cNvGrpSpPr>
              <a:grpSpLocks/>
            </p:cNvGrpSpPr>
            <p:nvPr/>
          </p:nvGrpSpPr>
          <p:grpSpPr bwMode="auto">
            <a:xfrm>
              <a:off x="5280" y="48"/>
              <a:ext cx="168" cy="192"/>
              <a:chOff x="1008" y="1584"/>
              <a:chExt cx="336" cy="384"/>
            </a:xfrm>
          </p:grpSpPr>
          <p:sp>
            <p:nvSpPr>
              <p:cNvPr id="110" name="Rectangle 16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17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Rectangle 17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Rectangle 17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7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5" name="Rectangle 17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7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Rectangle 17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177"/>
            <p:cNvGrpSpPr>
              <a:grpSpLocks/>
            </p:cNvGrpSpPr>
            <p:nvPr/>
          </p:nvGrpSpPr>
          <p:grpSpPr bwMode="auto">
            <a:xfrm>
              <a:off x="5472" y="960"/>
              <a:ext cx="168" cy="192"/>
              <a:chOff x="1008" y="1584"/>
              <a:chExt cx="336" cy="384"/>
            </a:xfrm>
          </p:grpSpPr>
          <p:sp>
            <p:nvSpPr>
              <p:cNvPr id="102" name="Rectangle 17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186"/>
            <p:cNvGrpSpPr>
              <a:grpSpLocks/>
            </p:cNvGrpSpPr>
            <p:nvPr/>
          </p:nvGrpSpPr>
          <p:grpSpPr bwMode="auto">
            <a:xfrm>
              <a:off x="4224" y="2400"/>
              <a:ext cx="168" cy="192"/>
              <a:chOff x="1008" y="1584"/>
              <a:chExt cx="336" cy="384"/>
            </a:xfrm>
          </p:grpSpPr>
          <p:sp>
            <p:nvSpPr>
              <p:cNvPr id="94" name="Rectangle 187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88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angle 189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190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8" name="Rectangle 191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9" name="Rectangle 192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0" name="Rectangle 193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01" name="Rectangle 194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195"/>
            <p:cNvGrpSpPr>
              <a:grpSpLocks/>
            </p:cNvGrpSpPr>
            <p:nvPr/>
          </p:nvGrpSpPr>
          <p:grpSpPr bwMode="auto">
            <a:xfrm>
              <a:off x="4560" y="3072"/>
              <a:ext cx="168" cy="192"/>
              <a:chOff x="1008" y="1584"/>
              <a:chExt cx="336" cy="384"/>
            </a:xfrm>
          </p:grpSpPr>
          <p:sp>
            <p:nvSpPr>
              <p:cNvPr id="86" name="Rectangle 196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7" name="Rectangle 197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8" name="Rectangle 198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Rectangle 199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angle 200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angle 201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angle 202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angle 203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4" name="Group 204"/>
            <p:cNvGrpSpPr>
              <a:grpSpLocks/>
            </p:cNvGrpSpPr>
            <p:nvPr/>
          </p:nvGrpSpPr>
          <p:grpSpPr bwMode="auto">
            <a:xfrm>
              <a:off x="3600" y="1824"/>
              <a:ext cx="168" cy="192"/>
              <a:chOff x="1008" y="1584"/>
              <a:chExt cx="336" cy="384"/>
            </a:xfrm>
          </p:grpSpPr>
          <p:sp>
            <p:nvSpPr>
              <p:cNvPr id="78" name="Rectangle 205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9" name="Rectangle 206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Rectangle 207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208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209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210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4" name="Rectangle 211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85" name="Rectangle 212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5" name="Group 213"/>
            <p:cNvGrpSpPr>
              <a:grpSpLocks/>
            </p:cNvGrpSpPr>
            <p:nvPr/>
          </p:nvGrpSpPr>
          <p:grpSpPr bwMode="auto">
            <a:xfrm>
              <a:off x="5184" y="1824"/>
              <a:ext cx="168" cy="192"/>
              <a:chOff x="1008" y="1584"/>
              <a:chExt cx="336" cy="384"/>
            </a:xfrm>
          </p:grpSpPr>
          <p:sp>
            <p:nvSpPr>
              <p:cNvPr id="70" name="Rectangle 214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Rectangle 215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angle 216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angle 217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angle 218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Rectangle 219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6" name="Rectangle 220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Rectangle 221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222"/>
            <p:cNvGrpSpPr>
              <a:grpSpLocks/>
            </p:cNvGrpSpPr>
            <p:nvPr/>
          </p:nvGrpSpPr>
          <p:grpSpPr bwMode="auto">
            <a:xfrm>
              <a:off x="5376" y="2736"/>
              <a:ext cx="168" cy="192"/>
              <a:chOff x="1008" y="1584"/>
              <a:chExt cx="336" cy="384"/>
            </a:xfrm>
          </p:grpSpPr>
          <p:sp>
            <p:nvSpPr>
              <p:cNvPr id="62" name="Rectangle 223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224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225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Rectangle 226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6" name="Rectangle 227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angle 228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Rectangle 229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Rectangle 230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" name="Group 231"/>
            <p:cNvGrpSpPr>
              <a:grpSpLocks/>
            </p:cNvGrpSpPr>
            <p:nvPr/>
          </p:nvGrpSpPr>
          <p:grpSpPr bwMode="auto">
            <a:xfrm>
              <a:off x="3816" y="3840"/>
              <a:ext cx="168" cy="192"/>
              <a:chOff x="1008" y="1584"/>
              <a:chExt cx="336" cy="384"/>
            </a:xfrm>
          </p:grpSpPr>
          <p:sp>
            <p:nvSpPr>
              <p:cNvPr id="54" name="Rectangle 232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Rectangle 233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234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Rectangle 236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Rectangle 237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Rectangle 238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239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" name="Group 240"/>
            <p:cNvGrpSpPr>
              <a:grpSpLocks/>
            </p:cNvGrpSpPr>
            <p:nvPr/>
          </p:nvGrpSpPr>
          <p:grpSpPr bwMode="auto">
            <a:xfrm>
              <a:off x="5400" y="3840"/>
              <a:ext cx="168" cy="192"/>
              <a:chOff x="1008" y="1584"/>
              <a:chExt cx="336" cy="384"/>
            </a:xfrm>
          </p:grpSpPr>
          <p:sp>
            <p:nvSpPr>
              <p:cNvPr id="46" name="Rectangle 241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42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243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244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245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246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247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248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" name="Group 249"/>
            <p:cNvGrpSpPr>
              <a:grpSpLocks/>
            </p:cNvGrpSpPr>
            <p:nvPr/>
          </p:nvGrpSpPr>
          <p:grpSpPr bwMode="auto">
            <a:xfrm>
              <a:off x="96" y="3744"/>
              <a:ext cx="168" cy="192"/>
              <a:chOff x="1008" y="1584"/>
              <a:chExt cx="336" cy="384"/>
            </a:xfrm>
          </p:grpSpPr>
          <p:sp>
            <p:nvSpPr>
              <p:cNvPr id="38" name="Rectangle 250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Rectangle 251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Rectangle 252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253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Rectangle 254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Rectangle 255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256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Rectangle 257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0" name="Group 258"/>
            <p:cNvGrpSpPr>
              <a:grpSpLocks/>
            </p:cNvGrpSpPr>
            <p:nvPr/>
          </p:nvGrpSpPr>
          <p:grpSpPr bwMode="auto">
            <a:xfrm>
              <a:off x="1680" y="3744"/>
              <a:ext cx="168" cy="192"/>
              <a:chOff x="1008" y="1584"/>
              <a:chExt cx="336" cy="384"/>
            </a:xfrm>
          </p:grpSpPr>
          <p:sp>
            <p:nvSpPr>
              <p:cNvPr id="30" name="Rectangle 259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Rectangle 260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Rectangle 261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Rectangle 262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Rectangle 263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Rectangle 264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Rectangle 265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Rectangle 266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1" name="Group 267"/>
            <p:cNvGrpSpPr>
              <a:grpSpLocks/>
            </p:cNvGrpSpPr>
            <p:nvPr/>
          </p:nvGrpSpPr>
          <p:grpSpPr bwMode="auto">
            <a:xfrm>
              <a:off x="2352" y="4128"/>
              <a:ext cx="168" cy="192"/>
              <a:chOff x="1008" y="1584"/>
              <a:chExt cx="336" cy="384"/>
            </a:xfrm>
          </p:grpSpPr>
          <p:sp>
            <p:nvSpPr>
              <p:cNvPr id="22" name="Rectangle 268"/>
              <p:cNvSpPr>
                <a:spLocks noChangeArrowheads="1"/>
              </p:cNvSpPr>
              <p:nvPr/>
            </p:nvSpPr>
            <p:spPr bwMode="hidden">
              <a:xfrm>
                <a:off x="1104" y="1824"/>
                <a:ext cx="96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Rectangle 269"/>
              <p:cNvSpPr>
                <a:spLocks noChangeArrowheads="1"/>
              </p:cNvSpPr>
              <p:nvPr/>
            </p:nvSpPr>
            <p:spPr bwMode="hidden">
              <a:xfrm>
                <a:off x="1200" y="1776"/>
                <a:ext cx="48" cy="9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Rectangle 270"/>
              <p:cNvSpPr>
                <a:spLocks noChangeArrowheads="1"/>
              </p:cNvSpPr>
              <p:nvPr/>
            </p:nvSpPr>
            <p:spPr bwMode="hidden">
              <a:xfrm>
                <a:off x="1104" y="1680"/>
                <a:ext cx="48" cy="144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Rectangle 271"/>
              <p:cNvSpPr>
                <a:spLocks noChangeArrowheads="1"/>
              </p:cNvSpPr>
              <p:nvPr/>
            </p:nvSpPr>
            <p:spPr bwMode="hidden">
              <a:xfrm>
                <a:off x="1152" y="1680"/>
                <a:ext cx="192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Rectangle 272"/>
              <p:cNvSpPr>
                <a:spLocks noChangeArrowheads="1"/>
              </p:cNvSpPr>
              <p:nvPr/>
            </p:nvSpPr>
            <p:spPr bwMode="hidden">
              <a:xfrm>
                <a:off x="1296" y="1728"/>
                <a:ext cx="48" cy="240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273"/>
              <p:cNvSpPr>
                <a:spLocks noChangeArrowheads="1"/>
              </p:cNvSpPr>
              <p:nvPr/>
            </p:nvSpPr>
            <p:spPr bwMode="hidden">
              <a:xfrm>
                <a:off x="1008" y="1920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Rectangle 274"/>
              <p:cNvSpPr>
                <a:spLocks noChangeArrowheads="1"/>
              </p:cNvSpPr>
              <p:nvPr/>
            </p:nvSpPr>
            <p:spPr bwMode="hidden">
              <a:xfrm>
                <a:off x="1008" y="1584"/>
                <a:ext cx="48" cy="336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Rectangle 275"/>
              <p:cNvSpPr>
                <a:spLocks noChangeArrowheads="1"/>
              </p:cNvSpPr>
              <p:nvPr/>
            </p:nvSpPr>
            <p:spPr bwMode="hidden">
              <a:xfrm>
                <a:off x="1056" y="1584"/>
                <a:ext cx="288" cy="4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7" name="Rectangle 280"/>
          <p:cNvSpPr>
            <a:spLocks noChangeArrowheads="1"/>
          </p:cNvSpPr>
          <p:nvPr/>
        </p:nvSpPr>
        <p:spPr bwMode="invGray">
          <a:xfrm rot="5400000">
            <a:off x="265113" y="2779713"/>
            <a:ext cx="1524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8" name="Rectangle 282"/>
          <p:cNvSpPr>
            <a:spLocks noChangeArrowheads="1"/>
          </p:cNvSpPr>
          <p:nvPr/>
        </p:nvSpPr>
        <p:spPr bwMode="invGray">
          <a:xfrm rot="5400000">
            <a:off x="455613" y="2665413"/>
            <a:ext cx="76200" cy="228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9" name="Rectangle 283"/>
          <p:cNvSpPr>
            <a:spLocks noChangeArrowheads="1"/>
          </p:cNvSpPr>
          <p:nvPr/>
        </p:nvSpPr>
        <p:spPr bwMode="invGray">
          <a:xfrm rot="5400000">
            <a:off x="303213" y="2894013"/>
            <a:ext cx="762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0" name="Rectangle 284"/>
          <p:cNvSpPr>
            <a:spLocks noChangeArrowheads="1"/>
          </p:cNvSpPr>
          <p:nvPr/>
        </p:nvSpPr>
        <p:spPr bwMode="invGray">
          <a:xfrm rot="5400000">
            <a:off x="-39687" y="2779713"/>
            <a:ext cx="4572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1" name="Rectangle 285"/>
          <p:cNvSpPr>
            <a:spLocks noChangeArrowheads="1"/>
          </p:cNvSpPr>
          <p:nvPr/>
        </p:nvSpPr>
        <p:spPr bwMode="invGray">
          <a:xfrm rot="5400000">
            <a:off x="455613" y="2360613"/>
            <a:ext cx="76200" cy="533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2" name="Rectangle 286"/>
          <p:cNvSpPr>
            <a:spLocks noChangeArrowheads="1"/>
          </p:cNvSpPr>
          <p:nvPr/>
        </p:nvSpPr>
        <p:spPr bwMode="invGray">
          <a:xfrm rot="5400000">
            <a:off x="-1296987" y="4646613"/>
            <a:ext cx="4040187" cy="777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3" name="Group 302"/>
          <p:cNvGrpSpPr>
            <a:grpSpLocks/>
          </p:cNvGrpSpPr>
          <p:nvPr/>
        </p:nvGrpSpPr>
        <p:grpSpPr bwMode="auto">
          <a:xfrm>
            <a:off x="303213" y="2894013"/>
            <a:ext cx="8688387" cy="77787"/>
            <a:chOff x="191" y="1823"/>
            <a:chExt cx="5473" cy="49"/>
          </a:xfrm>
        </p:grpSpPr>
        <p:sp>
          <p:nvSpPr>
            <p:cNvPr id="284" name="Rectangle 281"/>
            <p:cNvSpPr>
              <a:spLocks noChangeArrowheads="1"/>
            </p:cNvSpPr>
            <p:nvPr userDrawn="1"/>
          </p:nvSpPr>
          <p:spPr bwMode="invGray">
            <a:xfrm rot="5400000">
              <a:off x="215" y="1799"/>
              <a:ext cx="48" cy="9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5" name="Rectangle 287"/>
            <p:cNvSpPr>
              <a:spLocks noChangeArrowheads="1"/>
            </p:cNvSpPr>
            <p:nvPr userDrawn="1"/>
          </p:nvSpPr>
          <p:spPr bwMode="invGray">
            <a:xfrm>
              <a:off x="288" y="1824"/>
              <a:ext cx="240" cy="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86" name="Rectangle 288"/>
            <p:cNvSpPr>
              <a:spLocks noChangeArrowheads="1"/>
            </p:cNvSpPr>
            <p:nvPr userDrawn="1"/>
          </p:nvSpPr>
          <p:spPr bwMode="invGray">
            <a:xfrm>
              <a:off x="528" y="1824"/>
              <a:ext cx="5136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87" name="Rectangle 289"/>
          <p:cNvSpPr>
            <a:spLocks noChangeArrowheads="1"/>
          </p:cNvSpPr>
          <p:nvPr/>
        </p:nvSpPr>
        <p:spPr bwMode="invGray">
          <a:xfrm rot="5400000">
            <a:off x="417513" y="2932113"/>
            <a:ext cx="304800" cy="76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288" name="Group 301"/>
          <p:cNvGrpSpPr>
            <a:grpSpLocks/>
          </p:cNvGrpSpPr>
          <p:nvPr/>
        </p:nvGrpSpPr>
        <p:grpSpPr bwMode="auto">
          <a:xfrm>
            <a:off x="152400" y="0"/>
            <a:ext cx="457200" cy="6705600"/>
            <a:chOff x="96" y="0"/>
            <a:chExt cx="288" cy="4224"/>
          </a:xfrm>
        </p:grpSpPr>
        <p:grpSp>
          <p:nvGrpSpPr>
            <p:cNvPr id="289" name="Group 300"/>
            <p:cNvGrpSpPr>
              <a:grpSpLocks/>
            </p:cNvGrpSpPr>
            <p:nvPr userDrawn="1"/>
          </p:nvGrpSpPr>
          <p:grpSpPr bwMode="auto">
            <a:xfrm>
              <a:off x="96" y="0"/>
              <a:ext cx="288" cy="1584"/>
              <a:chOff x="96" y="0"/>
              <a:chExt cx="288" cy="1584"/>
            </a:xfrm>
          </p:grpSpPr>
          <p:sp>
            <p:nvSpPr>
              <p:cNvPr id="293" name="Rectangle 277"/>
              <p:cNvSpPr>
                <a:spLocks noChangeArrowheads="1"/>
              </p:cNvSpPr>
              <p:nvPr userDrawn="1"/>
            </p:nvSpPr>
            <p:spPr bwMode="ltGray">
              <a:xfrm>
                <a:off x="96" y="1488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Rectangle 278"/>
              <p:cNvSpPr>
                <a:spLocks noChangeArrowheads="1"/>
              </p:cNvSpPr>
              <p:nvPr userDrawn="1"/>
            </p:nvSpPr>
            <p:spPr bwMode="ltGray">
              <a:xfrm>
                <a:off x="96" y="0"/>
                <a:ext cx="288" cy="148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90" name="Group 299"/>
            <p:cNvGrpSpPr>
              <a:grpSpLocks/>
            </p:cNvGrpSpPr>
            <p:nvPr userDrawn="1"/>
          </p:nvGrpSpPr>
          <p:grpSpPr bwMode="auto">
            <a:xfrm>
              <a:off x="96" y="2016"/>
              <a:ext cx="288" cy="2208"/>
              <a:chOff x="96" y="2016"/>
              <a:chExt cx="288" cy="2208"/>
            </a:xfrm>
          </p:grpSpPr>
          <p:sp>
            <p:nvSpPr>
              <p:cNvPr id="291" name="Rectangle 291"/>
              <p:cNvSpPr>
                <a:spLocks noChangeArrowheads="1"/>
              </p:cNvSpPr>
              <p:nvPr userDrawn="1"/>
            </p:nvSpPr>
            <p:spPr bwMode="ltGray">
              <a:xfrm>
                <a:off x="96" y="201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 userDrawn="1"/>
            </p:nvSpPr>
            <p:spPr bwMode="ltGray">
              <a:xfrm>
                <a:off x="96" y="2112"/>
                <a:ext cx="288" cy="211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509" name="Rectangle 293"/>
          <p:cNvSpPr>
            <a:spLocks noGrp="1" noChangeArrowheads="1"/>
          </p:cNvSpPr>
          <p:nvPr>
            <p:ph type="ctrTitle"/>
          </p:nvPr>
        </p:nvSpPr>
        <p:spPr>
          <a:xfrm>
            <a:off x="1143000" y="1676400"/>
            <a:ext cx="77724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510" name="Rectangle 29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95" name="Rectangle 29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6" name="Rectangle 29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7" name="Rectangle 29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7F966E-E78C-43BE-8B13-356C1077312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4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7" grpId="0" animBg="1"/>
    </p:bld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10BE0-1B4A-4649-A9FF-C14B749014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6000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78B37-95CB-426E-9751-4E322FE289D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96459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AC165-A14E-4496-8700-1D02CFD9E7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71397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43A11-935B-4974-B372-9DD925B9842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20600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50016-C76F-4077-8148-EC7AA722EE2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12854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228D9-B3F0-4CF2-8D4D-6872C730040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38978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B6C63-341A-4532-BEDE-D1F45558BA1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758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9DB4E-16D0-4864-939A-2566C120D7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10673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3B40A-785C-43A1-9BDC-AB54068C1E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77903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562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562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DA209-003B-4DAA-8932-3B59C201CE9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8388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B2B4F-BA95-409A-A7D4-4D33A05981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66458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A025A-AF8F-4C3C-92AF-0D228812A4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175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50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2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3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260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7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5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1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2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3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1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88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5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6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7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8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0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2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3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4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5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7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8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9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0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2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3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4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5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33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4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5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D60899-D4AB-4BE9-B0CF-710939BAD9B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6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50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2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3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260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7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5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1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2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3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1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88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5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6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7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8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0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2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3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4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5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7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8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9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0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2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3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4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5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33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4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5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D60899-D4AB-4BE9-B0CF-710939BAD9B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847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50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2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3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260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7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5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1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2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3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1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88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5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6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7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8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0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2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3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4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5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7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8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9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0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2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3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4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5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33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4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5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D60899-D4AB-4BE9-B0CF-710939BAD9B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5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50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2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3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260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7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5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1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2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3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1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88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5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6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7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8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0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2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3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4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5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7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8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9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0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2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3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4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5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33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4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5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D60899-D4AB-4BE9-B0CF-710939BAD9B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08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50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2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3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260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7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5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1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2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3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1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88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5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6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7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8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0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2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3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4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5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7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8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9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0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2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3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4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5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33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4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5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D60899-D4AB-4BE9-B0CF-710939BAD9B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37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50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2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3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260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7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5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1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2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3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1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88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5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6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7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8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0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2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3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4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5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7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8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9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0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2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3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4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5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33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4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5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D60899-D4AB-4BE9-B0CF-710939BAD9B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53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50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2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3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260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7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5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1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2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3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1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88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5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6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7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8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0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2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3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4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5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7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8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9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0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2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3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4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5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33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4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5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D60899-D4AB-4BE9-B0CF-710939BAD9B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87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50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2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3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260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7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5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1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2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3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1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88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5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6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7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8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0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2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3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4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5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7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8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9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0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2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3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4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5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33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4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5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955D42-8E97-4416-AD52-3AEFFBD77906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07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50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2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3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260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7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5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1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2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3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1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88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5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6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7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8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0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2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3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4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5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7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8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9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0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2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3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4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5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33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4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5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955D42-8E97-4416-AD52-3AEFFBD77906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633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50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2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3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260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7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5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1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2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3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1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88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5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6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7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8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0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2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3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4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5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7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8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9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0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2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3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4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5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33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4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5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955D42-8E97-4416-AD52-3AEFFBD77906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8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29"/>
          <p:cNvGrpSpPr>
            <a:grpSpLocks/>
          </p:cNvGrpSpPr>
          <p:nvPr/>
        </p:nvGrpSpPr>
        <p:grpSpPr bwMode="auto">
          <a:xfrm>
            <a:off x="150813" y="0"/>
            <a:ext cx="8840787" cy="6858000"/>
            <a:chOff x="95" y="0"/>
            <a:chExt cx="5569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96" y="48"/>
              <a:ext cx="5544" cy="4272"/>
              <a:chOff x="96" y="48"/>
              <a:chExt cx="5544" cy="4272"/>
            </a:xfrm>
          </p:grpSpPr>
          <p:grpSp>
            <p:nvGrpSpPr>
              <p:cNvPr id="1050" name="Group 9"/>
              <p:cNvGrpSpPr>
                <a:grpSpLocks/>
              </p:cNvGrpSpPr>
              <p:nvPr/>
            </p:nvGrpSpPr>
            <p:grpSpPr bwMode="auto">
              <a:xfrm>
                <a:off x="864" y="144"/>
                <a:ext cx="2664" cy="1440"/>
                <a:chOff x="864" y="144"/>
                <a:chExt cx="2664" cy="1440"/>
              </a:xfrm>
            </p:grpSpPr>
            <p:grpSp>
              <p:nvGrpSpPr>
                <p:cNvPr id="2" name="Group 10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3" name="Rectangle 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6" name="Rectangle 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7" name="Rectangle 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8" name="Rectangle 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39" name="Rectangle 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0" name="Rectangle 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1" name="Rectangle 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2" name="Rectangle 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260" name="Group 19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044" name="Rectangle 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5" name="Rectangle 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6" name="Rectangle 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7" name="Rectangle 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8" name="Rectangle 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9" name="Rectangle 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" name="Rectangle 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" name="Rectangle 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" name="Group 28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7" name="Rectangle 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" name="Rectangle 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" name="Rectangle 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" name="Rectangle 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" name="Rectangle 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Rectangle 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" name="Rectangle 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" name="Rectangle 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5" name="Group 37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6" name="Rectangle 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Rectangle 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8" name="Rectangle 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" name="Rectangle 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" name="Rectangle 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7" name="Rectangle 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8" name="Rectangle 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9" name="Rectangle 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1" name="Group 46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071" name="Rectangle 4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2" name="Rectangle 48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3" name="Rectangle 4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4" name="Rectangle 50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5" name="Rectangle 51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6" name="Rectangle 5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7" name="Rectangle 5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8" name="Rectangle 54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2" name="Group 55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080" name="Rectangle 5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1" name="Rectangle 57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2" name="Rectangle 5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3" name="Rectangle 59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4" name="Rectangle 60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5" name="Rectangle 6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6" name="Rectangle 62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87" name="Rectangle 63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3" name="Group 64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089" name="Rectangle 6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0" name="Rectangle 6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1" name="Rectangle 6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2" name="Rectangle 6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3" name="Rectangle 6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4" name="Rectangle 7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5" name="Rectangle 7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96" name="Rectangle 7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1" name="Group 73"/>
              <p:cNvGrpSpPr>
                <a:grpSpLocks/>
              </p:cNvGrpSpPr>
              <p:nvPr/>
            </p:nvGrpSpPr>
            <p:grpSpPr bwMode="auto">
              <a:xfrm>
                <a:off x="240" y="1968"/>
                <a:ext cx="3288" cy="1440"/>
                <a:chOff x="240" y="144"/>
                <a:chExt cx="3288" cy="1440"/>
              </a:xfrm>
            </p:grpSpPr>
            <p:grpSp>
              <p:nvGrpSpPr>
                <p:cNvPr id="24" name="Group 74"/>
                <p:cNvGrpSpPr>
                  <a:grpSpLocks/>
                </p:cNvGrpSpPr>
                <p:nvPr/>
              </p:nvGrpSpPr>
              <p:grpSpPr bwMode="auto">
                <a:xfrm>
                  <a:off x="864" y="720"/>
                  <a:ext cx="168" cy="192"/>
                  <a:chOff x="1008" y="1584"/>
                  <a:chExt cx="336" cy="384"/>
                </a:xfrm>
              </p:grpSpPr>
              <p:sp>
                <p:nvSpPr>
                  <p:cNvPr id="1099" name="Rectangle 7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0" name="Rectangle 76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1" name="Rectangle 77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2" name="Rectangle 78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3" name="Rectangle 79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4" name="Rectangle 8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5" name="Rectangle 81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6" name="Rectangle 82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188" name="Group 83"/>
                <p:cNvGrpSpPr>
                  <a:grpSpLocks/>
                </p:cNvGrpSpPr>
                <p:nvPr/>
              </p:nvGrpSpPr>
              <p:grpSpPr bwMode="auto">
                <a:xfrm>
                  <a:off x="1200" y="1392"/>
                  <a:ext cx="168" cy="192"/>
                  <a:chOff x="1008" y="1584"/>
                  <a:chExt cx="336" cy="384"/>
                </a:xfrm>
              </p:grpSpPr>
              <p:sp>
                <p:nvSpPr>
                  <p:cNvPr id="1108" name="Rectangle 8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09" name="Rectangle 85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0" name="Rectangle 86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1" name="Rectangle 87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2" name="Rectangle 88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3" name="Rectangle 8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4" name="Rectangle 90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5" name="Rectangle 91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5" name="Group 92"/>
                <p:cNvGrpSpPr>
                  <a:grpSpLocks/>
                </p:cNvGrpSpPr>
                <p:nvPr/>
              </p:nvGrpSpPr>
              <p:grpSpPr bwMode="auto">
                <a:xfrm>
                  <a:off x="240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17" name="Rectangle 9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8" name="Rectangle 94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19" name="Rectangle 95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0" name="Rectangle 96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1" name="Rectangle 97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2" name="Rectangle 9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3" name="Rectangle 99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4" name="Rectangle 100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6" name="Group 101"/>
                <p:cNvGrpSpPr>
                  <a:grpSpLocks/>
                </p:cNvGrpSpPr>
                <p:nvPr/>
              </p:nvGrpSpPr>
              <p:grpSpPr bwMode="auto">
                <a:xfrm>
                  <a:off x="1824" y="144"/>
                  <a:ext cx="168" cy="192"/>
                  <a:chOff x="1008" y="1584"/>
                  <a:chExt cx="336" cy="384"/>
                </a:xfrm>
              </p:grpSpPr>
              <p:sp>
                <p:nvSpPr>
                  <p:cNvPr id="1126" name="Rectangle 10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7" name="Rectangle 103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8" name="Rectangle 104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9" name="Rectangle 105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0" name="Rectangle 106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1" name="Rectangle 10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2" name="Rectangle 108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3" name="Rectangle 109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7" name="Group 110"/>
                <p:cNvGrpSpPr>
                  <a:grpSpLocks/>
                </p:cNvGrpSpPr>
                <p:nvPr/>
              </p:nvGrpSpPr>
              <p:grpSpPr bwMode="auto">
                <a:xfrm>
                  <a:off x="2496" y="528"/>
                  <a:ext cx="168" cy="192"/>
                  <a:chOff x="1008" y="1584"/>
                  <a:chExt cx="336" cy="384"/>
                </a:xfrm>
              </p:grpSpPr>
              <p:sp>
                <p:nvSpPr>
                  <p:cNvPr id="1135" name="Rectangle 11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6" name="Rectangle 112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7" name="Rectangle 113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8" name="Rectangle 114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39" name="Rectangle 115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0" name="Rectangle 11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1" name="Rectangle 117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2" name="Rectangle 118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8" name="Group 119"/>
                <p:cNvGrpSpPr>
                  <a:grpSpLocks/>
                </p:cNvGrpSpPr>
                <p:nvPr/>
              </p:nvGrpSpPr>
              <p:grpSpPr bwMode="auto">
                <a:xfrm>
                  <a:off x="2016" y="1056"/>
                  <a:ext cx="168" cy="192"/>
                  <a:chOff x="1008" y="1584"/>
                  <a:chExt cx="336" cy="384"/>
                </a:xfrm>
              </p:grpSpPr>
              <p:sp>
                <p:nvSpPr>
                  <p:cNvPr id="1144" name="Rectangle 12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5" name="Rectangle 121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6" name="Rectangle 122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7" name="Rectangle 123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8" name="Rectangle 124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49" name="Rectangle 12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0" name="Rectangle 126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1" name="Rectangle 127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28"/>
                <p:cNvGrpSpPr>
                  <a:grpSpLocks/>
                </p:cNvGrpSpPr>
                <p:nvPr/>
              </p:nvGrpSpPr>
              <p:grpSpPr bwMode="auto">
                <a:xfrm>
                  <a:off x="3360" y="960"/>
                  <a:ext cx="168" cy="192"/>
                  <a:chOff x="1008" y="1584"/>
                  <a:chExt cx="336" cy="384"/>
                </a:xfrm>
              </p:grpSpPr>
              <p:sp>
                <p:nvSpPr>
                  <p:cNvPr id="1153" name="Rectangle 129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4" name="Rectangle 130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5" name="Rectangle 131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6" name="Rectangle 132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7" name="Rectangle 133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8" name="Rectangle 13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59" name="Rectangle 135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0" name="Rectangle 136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0" name="Group 137"/>
                <p:cNvGrpSpPr>
                  <a:grpSpLocks/>
                </p:cNvGrpSpPr>
                <p:nvPr/>
              </p:nvGrpSpPr>
              <p:grpSpPr bwMode="auto">
                <a:xfrm>
                  <a:off x="2784" y="1344"/>
                  <a:ext cx="168" cy="192"/>
                  <a:chOff x="1008" y="1584"/>
                  <a:chExt cx="336" cy="384"/>
                </a:xfrm>
              </p:grpSpPr>
              <p:sp>
                <p:nvSpPr>
                  <p:cNvPr id="1162" name="Rectangle 138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824"/>
                    <a:ext cx="96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3" name="Rectangle 139"/>
                  <p:cNvSpPr>
                    <a:spLocks noChangeArrowheads="1"/>
                  </p:cNvSpPr>
                  <p:nvPr/>
                </p:nvSpPr>
                <p:spPr bwMode="hidden">
                  <a:xfrm>
                    <a:off x="1200" y="1776"/>
                    <a:ext cx="48" cy="9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4" name="Rectangle 140"/>
                  <p:cNvSpPr>
                    <a:spLocks noChangeArrowheads="1"/>
                  </p:cNvSpPr>
                  <p:nvPr/>
                </p:nvSpPr>
                <p:spPr bwMode="hidden">
                  <a:xfrm>
                    <a:off x="1104" y="1680"/>
                    <a:ext cx="48" cy="144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5" name="Rectangle 141"/>
                  <p:cNvSpPr>
                    <a:spLocks noChangeArrowheads="1"/>
                  </p:cNvSpPr>
                  <p:nvPr/>
                </p:nvSpPr>
                <p:spPr bwMode="hidden">
                  <a:xfrm>
                    <a:off x="1152" y="1680"/>
                    <a:ext cx="192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6" name="Rectangle 142"/>
                  <p:cNvSpPr>
                    <a:spLocks noChangeArrowheads="1"/>
                  </p:cNvSpPr>
                  <p:nvPr/>
                </p:nvSpPr>
                <p:spPr bwMode="hidden">
                  <a:xfrm>
                    <a:off x="1296" y="1728"/>
                    <a:ext cx="48" cy="240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7" name="Rectangle 143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920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8" name="Rectangle 144"/>
                  <p:cNvSpPr>
                    <a:spLocks noChangeArrowheads="1"/>
                  </p:cNvSpPr>
                  <p:nvPr/>
                </p:nvSpPr>
                <p:spPr bwMode="hidden">
                  <a:xfrm>
                    <a:off x="1008" y="1584"/>
                    <a:ext cx="48" cy="336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69" name="Rectangle 145"/>
                  <p:cNvSpPr>
                    <a:spLocks noChangeArrowheads="1"/>
                  </p:cNvSpPr>
                  <p:nvPr/>
                </p:nvSpPr>
                <p:spPr bwMode="hidden">
                  <a:xfrm>
                    <a:off x="1056" y="1584"/>
                    <a:ext cx="288" cy="48"/>
                  </a:xfrm>
                  <a:prstGeom prst="rect">
                    <a:avLst/>
                  </a:prstGeom>
                  <a:solidFill>
                    <a:schemeClr val="folHlink">
                      <a:alpha val="50000"/>
                    </a:scheme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ru-RU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052" name="Group 146"/>
              <p:cNvGrpSpPr>
                <a:grpSpLocks/>
              </p:cNvGrpSpPr>
              <p:nvPr/>
            </p:nvGrpSpPr>
            <p:grpSpPr bwMode="auto">
              <a:xfrm>
                <a:off x="4320" y="624"/>
                <a:ext cx="168" cy="192"/>
                <a:chOff x="1008" y="1584"/>
                <a:chExt cx="336" cy="384"/>
              </a:xfrm>
            </p:grpSpPr>
            <p:sp>
              <p:nvSpPr>
                <p:cNvPr id="1171" name="Rectangle 14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2" name="Rectangle 14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3" name="Rectangle 14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4" name="Rectangle 15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5" name="Rectangle 15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6" name="Rectangle 15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7" name="Rectangle 15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8" name="Rectangle 15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3" name="Group 155"/>
              <p:cNvGrpSpPr>
                <a:grpSpLocks/>
              </p:cNvGrpSpPr>
              <p:nvPr/>
            </p:nvGrpSpPr>
            <p:grpSpPr bwMode="auto">
              <a:xfrm>
                <a:off x="4656" y="1296"/>
                <a:ext cx="168" cy="192"/>
                <a:chOff x="1008" y="1584"/>
                <a:chExt cx="336" cy="384"/>
              </a:xfrm>
            </p:grpSpPr>
            <p:sp>
              <p:nvSpPr>
                <p:cNvPr id="1180" name="Rectangle 15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1" name="Rectangle 15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2" name="Rectangle 15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3" name="Rectangle 15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4" name="Rectangle 16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5" name="Rectangle 16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6" name="Rectangle 16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7" name="Rectangle 16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4" name="Group 164"/>
              <p:cNvGrpSpPr>
                <a:grpSpLocks/>
              </p:cNvGrpSpPr>
              <p:nvPr/>
            </p:nvGrpSpPr>
            <p:grpSpPr bwMode="auto">
              <a:xfrm>
                <a:off x="3696" y="48"/>
                <a:ext cx="168" cy="192"/>
                <a:chOff x="1008" y="1584"/>
                <a:chExt cx="336" cy="384"/>
              </a:xfrm>
            </p:grpSpPr>
            <p:sp>
              <p:nvSpPr>
                <p:cNvPr id="1189" name="Rectangle 16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0" name="Rectangle 16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1" name="Rectangle 16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2" name="Rectangle 16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3" name="Rectangle 16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4" name="Rectangle 17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5" name="Rectangle 17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6" name="Rectangle 17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5" name="Group 173"/>
              <p:cNvGrpSpPr>
                <a:grpSpLocks/>
              </p:cNvGrpSpPr>
              <p:nvPr/>
            </p:nvGrpSpPr>
            <p:grpSpPr bwMode="auto">
              <a:xfrm>
                <a:off x="5280" y="48"/>
                <a:ext cx="168" cy="192"/>
                <a:chOff x="1008" y="1584"/>
                <a:chExt cx="336" cy="384"/>
              </a:xfrm>
            </p:grpSpPr>
            <p:sp>
              <p:nvSpPr>
                <p:cNvPr id="1198" name="Rectangle 17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9" name="Rectangle 17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0" name="Rectangle 17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1" name="Rectangle 17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2" name="Rectangle 17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3" name="Rectangle 17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4" name="Rectangle 18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5" name="Rectangle 18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6" name="Group 182"/>
              <p:cNvGrpSpPr>
                <a:grpSpLocks/>
              </p:cNvGrpSpPr>
              <p:nvPr/>
            </p:nvGrpSpPr>
            <p:grpSpPr bwMode="auto">
              <a:xfrm>
                <a:off x="5472" y="960"/>
                <a:ext cx="168" cy="192"/>
                <a:chOff x="1008" y="1584"/>
                <a:chExt cx="336" cy="384"/>
              </a:xfrm>
            </p:grpSpPr>
            <p:sp>
              <p:nvSpPr>
                <p:cNvPr id="1207" name="Rectangle 18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8" name="Rectangle 18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9" name="Rectangle 18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0" name="Rectangle 18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1" name="Rectangle 18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2" name="Rectangle 18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3" name="Rectangle 18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4" name="Rectangle 19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7" name="Group 191"/>
              <p:cNvGrpSpPr>
                <a:grpSpLocks/>
              </p:cNvGrpSpPr>
              <p:nvPr/>
            </p:nvGrpSpPr>
            <p:grpSpPr bwMode="auto">
              <a:xfrm>
                <a:off x="4224" y="2400"/>
                <a:ext cx="168" cy="192"/>
                <a:chOff x="1008" y="1584"/>
                <a:chExt cx="336" cy="384"/>
              </a:xfrm>
            </p:grpSpPr>
            <p:sp>
              <p:nvSpPr>
                <p:cNvPr id="1216" name="Rectangle 192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7" name="Rectangle 193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8" name="Rectangle 194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9" name="Rectangle 195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0" name="Rectangle 196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1" name="Rectangle 197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2" name="Rectangle 198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3" name="Rectangle 199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8" name="Group 200"/>
              <p:cNvGrpSpPr>
                <a:grpSpLocks/>
              </p:cNvGrpSpPr>
              <p:nvPr/>
            </p:nvGrpSpPr>
            <p:grpSpPr bwMode="auto">
              <a:xfrm>
                <a:off x="4560" y="3072"/>
                <a:ext cx="168" cy="192"/>
                <a:chOff x="1008" y="1584"/>
                <a:chExt cx="336" cy="384"/>
              </a:xfrm>
            </p:grpSpPr>
            <p:sp>
              <p:nvSpPr>
                <p:cNvPr id="1225" name="Rectangle 201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6" name="Rectangle 202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7" name="Rectangle 203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8" name="Rectangle 204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9" name="Rectangle 205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0" name="Rectangle 206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1" name="Rectangle 207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2" name="Rectangle 208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59" name="Group 209"/>
              <p:cNvGrpSpPr>
                <a:grpSpLocks/>
              </p:cNvGrpSpPr>
              <p:nvPr/>
            </p:nvGrpSpPr>
            <p:grpSpPr bwMode="auto">
              <a:xfrm>
                <a:off x="3600" y="1824"/>
                <a:ext cx="168" cy="192"/>
                <a:chOff x="1008" y="1584"/>
                <a:chExt cx="336" cy="384"/>
              </a:xfrm>
            </p:grpSpPr>
            <p:sp>
              <p:nvSpPr>
                <p:cNvPr id="1234" name="Rectangle 210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5" name="Rectangle 211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6" name="Rectangle 212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" name="Rectangle 213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8" name="Rectangle 214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9" name="Rectangle 215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0" name="Rectangle 216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1" name="Rectangle 217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0" name="Group 218"/>
              <p:cNvGrpSpPr>
                <a:grpSpLocks/>
              </p:cNvGrpSpPr>
              <p:nvPr/>
            </p:nvGrpSpPr>
            <p:grpSpPr bwMode="auto">
              <a:xfrm>
                <a:off x="5184" y="1824"/>
                <a:ext cx="168" cy="192"/>
                <a:chOff x="1008" y="1584"/>
                <a:chExt cx="336" cy="384"/>
              </a:xfrm>
            </p:grpSpPr>
            <p:sp>
              <p:nvSpPr>
                <p:cNvPr id="1243" name="Rectangle 219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4" name="Rectangle 220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5" name="Rectangle 221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6" name="Rectangle 222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7" name="Rectangle 223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8" name="Rectangle 224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" name="Rectangle 225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0" name="Rectangle 226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1" name="Group 227"/>
              <p:cNvGrpSpPr>
                <a:grpSpLocks/>
              </p:cNvGrpSpPr>
              <p:nvPr/>
            </p:nvGrpSpPr>
            <p:grpSpPr bwMode="auto">
              <a:xfrm>
                <a:off x="5376" y="2736"/>
                <a:ext cx="168" cy="192"/>
                <a:chOff x="1008" y="1584"/>
                <a:chExt cx="336" cy="384"/>
              </a:xfrm>
            </p:grpSpPr>
            <p:sp>
              <p:nvSpPr>
                <p:cNvPr id="1252" name="Rectangle 228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3" name="Rectangle 229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4" name="Rectangle 230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5" name="Rectangle 231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6" name="Rectangle 232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7" name="Rectangle 233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8" name="Rectangle 234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9" name="Rectangle 235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2" name="Group 236"/>
              <p:cNvGrpSpPr>
                <a:grpSpLocks/>
              </p:cNvGrpSpPr>
              <p:nvPr/>
            </p:nvGrpSpPr>
            <p:grpSpPr bwMode="auto">
              <a:xfrm>
                <a:off x="3816" y="3840"/>
                <a:ext cx="168" cy="192"/>
                <a:chOff x="1008" y="1584"/>
                <a:chExt cx="336" cy="384"/>
              </a:xfrm>
            </p:grpSpPr>
            <p:sp>
              <p:nvSpPr>
                <p:cNvPr id="1261" name="Rectangle 237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2" name="Rectangle 238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3" name="Rectangle 239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4" name="Rectangle 240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5" name="Rectangle 241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6" name="Rectangle 242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7" name="Rectangle 243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8" name="Rectangle 244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3" name="Group 245"/>
              <p:cNvGrpSpPr>
                <a:grpSpLocks/>
              </p:cNvGrpSpPr>
              <p:nvPr/>
            </p:nvGrpSpPr>
            <p:grpSpPr bwMode="auto">
              <a:xfrm>
                <a:off x="5400" y="3840"/>
                <a:ext cx="168" cy="192"/>
                <a:chOff x="1008" y="1584"/>
                <a:chExt cx="336" cy="384"/>
              </a:xfrm>
            </p:grpSpPr>
            <p:sp>
              <p:nvSpPr>
                <p:cNvPr id="1270" name="Rectangle 246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1" name="Rectangle 247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2" name="Rectangle 248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3" name="Rectangle 249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4" name="Rectangle 250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5" name="Rectangle 251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6" name="Rectangle 252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7" name="Rectangle 253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4" name="Group 254"/>
              <p:cNvGrpSpPr>
                <a:grpSpLocks/>
              </p:cNvGrpSpPr>
              <p:nvPr/>
            </p:nvGrpSpPr>
            <p:grpSpPr bwMode="auto">
              <a:xfrm>
                <a:off x="96" y="3744"/>
                <a:ext cx="168" cy="192"/>
                <a:chOff x="1008" y="1584"/>
                <a:chExt cx="336" cy="384"/>
              </a:xfrm>
            </p:grpSpPr>
            <p:sp>
              <p:nvSpPr>
                <p:cNvPr id="1279" name="Rectangle 255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" name="Rectangle 256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1" name="Rectangle 257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2" name="Rectangle 258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3" name="Rectangle 259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4" name="Rectangle 260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5" name="Rectangle 261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6" name="Rectangle 262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5" name="Group 263"/>
              <p:cNvGrpSpPr>
                <a:grpSpLocks/>
              </p:cNvGrpSpPr>
              <p:nvPr/>
            </p:nvGrpSpPr>
            <p:grpSpPr bwMode="auto">
              <a:xfrm>
                <a:off x="1680" y="3744"/>
                <a:ext cx="168" cy="192"/>
                <a:chOff x="1008" y="1584"/>
                <a:chExt cx="336" cy="384"/>
              </a:xfrm>
            </p:grpSpPr>
            <p:sp>
              <p:nvSpPr>
                <p:cNvPr id="1288" name="Rectangle 264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9" name="Rectangle 265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0" name="Rectangle 266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1" name="Rectangle 267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2" name="Rectangle 268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3" name="Rectangle 269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4" name="Rectangle 270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5" name="Rectangle 271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66" name="Group 272"/>
              <p:cNvGrpSpPr>
                <a:grpSpLocks/>
              </p:cNvGrpSpPr>
              <p:nvPr/>
            </p:nvGrpSpPr>
            <p:grpSpPr bwMode="auto">
              <a:xfrm>
                <a:off x="2352" y="4128"/>
                <a:ext cx="168" cy="192"/>
                <a:chOff x="1008" y="1584"/>
                <a:chExt cx="336" cy="384"/>
              </a:xfrm>
            </p:grpSpPr>
            <p:sp>
              <p:nvSpPr>
                <p:cNvPr id="1297" name="Rectangle 273"/>
                <p:cNvSpPr>
                  <a:spLocks noChangeArrowheads="1"/>
                </p:cNvSpPr>
                <p:nvPr/>
              </p:nvSpPr>
              <p:spPr bwMode="hidden">
                <a:xfrm>
                  <a:off x="1104" y="1824"/>
                  <a:ext cx="96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8" name="Rectangle 274"/>
                <p:cNvSpPr>
                  <a:spLocks noChangeArrowheads="1"/>
                </p:cNvSpPr>
                <p:nvPr/>
              </p:nvSpPr>
              <p:spPr bwMode="hidden">
                <a:xfrm>
                  <a:off x="1200" y="1776"/>
                  <a:ext cx="48" cy="9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99" name="Rectangle 275"/>
                <p:cNvSpPr>
                  <a:spLocks noChangeArrowheads="1"/>
                </p:cNvSpPr>
                <p:nvPr/>
              </p:nvSpPr>
              <p:spPr bwMode="hidden">
                <a:xfrm>
                  <a:off x="1104" y="1680"/>
                  <a:ext cx="48" cy="144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0" name="Rectangle 276"/>
                <p:cNvSpPr>
                  <a:spLocks noChangeArrowheads="1"/>
                </p:cNvSpPr>
                <p:nvPr/>
              </p:nvSpPr>
              <p:spPr bwMode="hidden">
                <a:xfrm>
                  <a:off x="1152" y="1680"/>
                  <a:ext cx="192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1" name="Rectangle 277"/>
                <p:cNvSpPr>
                  <a:spLocks noChangeArrowheads="1"/>
                </p:cNvSpPr>
                <p:nvPr/>
              </p:nvSpPr>
              <p:spPr bwMode="hidden">
                <a:xfrm>
                  <a:off x="1296" y="1728"/>
                  <a:ext cx="48" cy="24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2" name="Rectangle 278"/>
                <p:cNvSpPr>
                  <a:spLocks noChangeArrowheads="1"/>
                </p:cNvSpPr>
                <p:nvPr/>
              </p:nvSpPr>
              <p:spPr bwMode="hidden">
                <a:xfrm>
                  <a:off x="1008" y="1920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3" name="Rectangle 279"/>
                <p:cNvSpPr>
                  <a:spLocks noChangeArrowheads="1"/>
                </p:cNvSpPr>
                <p:nvPr/>
              </p:nvSpPr>
              <p:spPr bwMode="hidden">
                <a:xfrm>
                  <a:off x="1008" y="1584"/>
                  <a:ext cx="48" cy="336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4" name="Rectangle 280"/>
                <p:cNvSpPr>
                  <a:spLocks noChangeArrowheads="1"/>
                </p:cNvSpPr>
                <p:nvPr/>
              </p:nvSpPr>
              <p:spPr bwMode="hidden">
                <a:xfrm>
                  <a:off x="1056" y="1584"/>
                  <a:ext cx="288" cy="48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33" name="Group 327"/>
            <p:cNvGrpSpPr>
              <a:grpSpLocks/>
            </p:cNvGrpSpPr>
            <p:nvPr userDrawn="1"/>
          </p:nvGrpSpPr>
          <p:grpSpPr bwMode="auto">
            <a:xfrm>
              <a:off x="96" y="0"/>
              <a:ext cx="288" cy="672"/>
              <a:chOff x="96" y="0"/>
              <a:chExt cx="288" cy="672"/>
            </a:xfrm>
          </p:grpSpPr>
          <p:sp>
            <p:nvSpPr>
              <p:cNvPr id="1316" name="Rectangle 292"/>
              <p:cNvSpPr>
                <a:spLocks noChangeArrowheads="1"/>
              </p:cNvSpPr>
              <p:nvPr/>
            </p:nvSpPr>
            <p:spPr bwMode="ltGray">
              <a:xfrm>
                <a:off x="96" y="576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26" name="Rectangle 302"/>
              <p:cNvSpPr>
                <a:spLocks noChangeArrowheads="1"/>
              </p:cNvSpPr>
              <p:nvPr/>
            </p:nvSpPr>
            <p:spPr bwMode="ltGray">
              <a:xfrm>
                <a:off x="96" y="0"/>
                <a:ext cx="288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4" name="Group 326"/>
            <p:cNvGrpSpPr>
              <a:grpSpLocks/>
            </p:cNvGrpSpPr>
            <p:nvPr/>
          </p:nvGrpSpPr>
          <p:grpSpPr bwMode="auto">
            <a:xfrm>
              <a:off x="95" y="719"/>
              <a:ext cx="5569" cy="3505"/>
              <a:chOff x="95" y="719"/>
              <a:chExt cx="5569" cy="3505"/>
            </a:xfrm>
          </p:grpSpPr>
          <p:sp>
            <p:nvSpPr>
              <p:cNvPr id="1306" name="Rectangle 282"/>
              <p:cNvSpPr>
                <a:spLocks noChangeArrowheads="1"/>
              </p:cNvSpPr>
              <p:nvPr userDrawn="1"/>
            </p:nvSpPr>
            <p:spPr bwMode="invGray">
              <a:xfrm rot="5400000">
                <a:off x="167" y="839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7" name="Rectangle 283"/>
              <p:cNvSpPr>
                <a:spLocks noChangeArrowheads="1"/>
              </p:cNvSpPr>
              <p:nvPr userDrawn="1"/>
            </p:nvSpPr>
            <p:spPr bwMode="invGray">
              <a:xfrm rot="5400000">
                <a:off x="215" y="887"/>
                <a:ext cx="48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8" name="Rectangle 284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767"/>
                <a:ext cx="4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09" name="Rectangle 285"/>
              <p:cNvSpPr>
                <a:spLocks noChangeArrowheads="1"/>
              </p:cNvSpPr>
              <p:nvPr userDrawn="1"/>
            </p:nvSpPr>
            <p:spPr bwMode="invGray">
              <a:xfrm rot="5400000">
                <a:off x="191" y="911"/>
                <a:ext cx="48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0" name="Rectangle 286"/>
              <p:cNvSpPr>
                <a:spLocks noChangeArrowheads="1"/>
              </p:cNvSpPr>
              <p:nvPr userDrawn="1"/>
            </p:nvSpPr>
            <p:spPr bwMode="invGray">
              <a:xfrm rot="5400000">
                <a:off x="-25" y="839"/>
                <a:ext cx="288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1" name="Rectangle 287"/>
              <p:cNvSpPr>
                <a:spLocks noChangeArrowheads="1"/>
              </p:cNvSpPr>
              <p:nvPr userDrawn="1"/>
            </p:nvSpPr>
            <p:spPr bwMode="invGray">
              <a:xfrm rot="5400000">
                <a:off x="287" y="575"/>
                <a:ext cx="4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2" name="Rectangle 288"/>
              <p:cNvSpPr>
                <a:spLocks noChangeArrowheads="1"/>
              </p:cNvSpPr>
              <p:nvPr userDrawn="1"/>
            </p:nvSpPr>
            <p:spPr bwMode="invGray">
              <a:xfrm rot="5400000">
                <a:off x="-1273" y="2471"/>
                <a:ext cx="3457" cy="4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3" name="Rectangle 289"/>
              <p:cNvSpPr>
                <a:spLocks noChangeArrowheads="1"/>
              </p:cNvSpPr>
              <p:nvPr userDrawn="1"/>
            </p:nvSpPr>
            <p:spPr bwMode="invGray">
              <a:xfrm>
                <a:off x="288" y="912"/>
                <a:ext cx="240" cy="48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14" name="Rectangle 290"/>
              <p:cNvSpPr>
                <a:spLocks noChangeArrowheads="1"/>
              </p:cNvSpPr>
              <p:nvPr userDrawn="1"/>
            </p:nvSpPr>
            <p:spPr bwMode="invGray">
              <a:xfrm>
                <a:off x="528" y="912"/>
                <a:ext cx="513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" name="Rectangle 323"/>
              <p:cNvSpPr>
                <a:spLocks noChangeArrowheads="1"/>
              </p:cNvSpPr>
              <p:nvPr userDrawn="1"/>
            </p:nvSpPr>
            <p:spPr bwMode="invGray">
              <a:xfrm rot="5400000">
                <a:off x="263" y="935"/>
                <a:ext cx="192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35" name="Group 328"/>
            <p:cNvGrpSpPr>
              <a:grpSpLocks/>
            </p:cNvGrpSpPr>
            <p:nvPr userDrawn="1"/>
          </p:nvGrpSpPr>
          <p:grpSpPr bwMode="auto">
            <a:xfrm>
              <a:off x="96" y="1104"/>
              <a:ext cx="288" cy="3120"/>
              <a:chOff x="96" y="1104"/>
              <a:chExt cx="288" cy="3120"/>
            </a:xfrm>
          </p:grpSpPr>
          <p:sp>
            <p:nvSpPr>
              <p:cNvPr id="1315" name="Rectangle 291"/>
              <p:cNvSpPr>
                <a:spLocks noChangeArrowheads="1"/>
              </p:cNvSpPr>
              <p:nvPr/>
            </p:nvSpPr>
            <p:spPr bwMode="ltGray">
              <a:xfrm>
                <a:off x="96" y="1104"/>
                <a:ext cx="288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45" name="Rectangle 321"/>
              <p:cNvSpPr>
                <a:spLocks noChangeArrowheads="1"/>
              </p:cNvSpPr>
              <p:nvPr/>
            </p:nvSpPr>
            <p:spPr bwMode="ltGray">
              <a:xfrm>
                <a:off x="96" y="1200"/>
                <a:ext cx="288" cy="302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955D42-8E97-4416-AD52-3AEFFBD77906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40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22250" indent="-2222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</a:defRPr>
      </a:lvl2pPr>
      <a:lvl3pPr marL="1089025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546225" indent="-17462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</a:defRPr>
      </a:lvl4pPr>
      <a:lvl5pPr marL="2003425" indent="-1746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460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178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3750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322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260648"/>
            <a:ext cx="7776343" cy="2016224"/>
          </a:xfrm>
        </p:spPr>
        <p:txBody>
          <a:bodyPr/>
          <a:lstStyle/>
          <a:p>
            <a:pPr algn="ctr" eaLnBrk="1" hangingPunct="1"/>
            <a:r>
              <a:rPr lang="ru-RU" sz="5000" b="1" i="1" dirty="0">
                <a:solidFill>
                  <a:srgbClr val="FFCC00"/>
                </a:solidFill>
                <a:latin typeface="Comic Sans MS" pitchFamily="66" charset="0"/>
              </a:rPr>
              <a:t>«Математика в обычной жизни»</a:t>
            </a:r>
            <a:endParaRPr lang="ru-RU" sz="5000" b="1" i="1" dirty="0" smtClean="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11638" y="3141663"/>
            <a:ext cx="4424362" cy="175260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r>
              <a:rPr lang="ru-RU" sz="2400" b="1" i="1" dirty="0" smtClean="0">
                <a:latin typeface="Comic Sans MS" pitchFamily="66" charset="0"/>
              </a:rPr>
              <a:t>Автор:                                </a:t>
            </a:r>
            <a:r>
              <a:rPr lang="ru-RU" sz="2400" b="1" i="1" dirty="0">
                <a:latin typeface="Comic Sans MS" pitchFamily="66" charset="0"/>
              </a:rPr>
              <a:t> Мурсалимов Айнур, обучающийся </a:t>
            </a:r>
            <a:r>
              <a:rPr lang="ru-RU" sz="2400" b="1" i="1" dirty="0" smtClean="0">
                <a:latin typeface="Comic Sans MS" pitchFamily="66" charset="0"/>
              </a:rPr>
              <a:t>6 «А» класса МОБУ СОШ № 1 села Буздяк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400" b="1" i="1" dirty="0" smtClean="0"/>
              <a:t>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2400" b="1" i="1" dirty="0" smtClean="0">
                <a:latin typeface="Comic Sans MS" pitchFamily="66" charset="0"/>
              </a:rPr>
              <a:t>Руководитель: 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400" b="1" i="1" dirty="0" smtClean="0">
                <a:latin typeface="Comic Sans MS" pitchFamily="66" charset="0"/>
              </a:rPr>
              <a:t>Зайнуллина Эльза Рузилевна,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400" b="1" i="1" dirty="0" smtClean="0">
                <a:latin typeface="Comic Sans MS" pitchFamily="66" charset="0"/>
              </a:rPr>
              <a:t>учитель математики</a:t>
            </a:r>
          </a:p>
        </p:txBody>
      </p:sp>
      <p:pic>
        <p:nvPicPr>
          <p:cNvPr id="1028" name="Picture 4" descr="http://gdouds91kvtsr.acentr.gov.spb.ru/uploads/posts/2015-12/1450001823_znaniy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742" y="3068960"/>
            <a:ext cx="3734274" cy="343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8160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476672"/>
            <a:ext cx="8083624" cy="554461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dirty="0" smtClean="0">
                <a:latin typeface="Comic Sans MS" pitchFamily="66" charset="0"/>
              </a:rPr>
              <a:t>	</a:t>
            </a:r>
            <a:r>
              <a:rPr lang="ru-RU" b="1" dirty="0" smtClean="0">
                <a:solidFill>
                  <a:srgbClr val="FFCC00"/>
                </a:solidFill>
                <a:latin typeface="Comic Sans MS" pitchFamily="66" charset="0"/>
              </a:rPr>
              <a:t>Актуальность </a:t>
            </a:r>
            <a:r>
              <a:rPr lang="ru-RU" dirty="0" smtClean="0">
                <a:latin typeface="Comic Sans MS" pitchFamily="66" charset="0"/>
              </a:rPr>
              <a:t>работы </a:t>
            </a:r>
            <a:r>
              <a:rPr lang="ru-RU" dirty="0">
                <a:latin typeface="Comic Sans MS" pitchFamily="66" charset="0"/>
              </a:rPr>
              <a:t>состоит в том, что математика в нашей жизни необходима не только в определенных профессиях</a:t>
            </a:r>
            <a:r>
              <a:rPr lang="ru-RU" dirty="0" smtClean="0">
                <a:latin typeface="Comic Sans MS" pitchFamily="66" charset="0"/>
              </a:rPr>
              <a:t>, </a:t>
            </a:r>
            <a:r>
              <a:rPr lang="ru-RU" dirty="0">
                <a:latin typeface="Comic Sans MS" pitchFamily="66" charset="0"/>
              </a:rPr>
              <a:t>но и в повседневной (обычной) </a:t>
            </a:r>
            <a:r>
              <a:rPr lang="ru-RU" dirty="0" smtClean="0">
                <a:latin typeface="Comic Sans MS" pitchFamily="66" charset="0"/>
              </a:rPr>
              <a:t>жизни.</a:t>
            </a:r>
          </a:p>
        </p:txBody>
      </p:sp>
      <p:pic>
        <p:nvPicPr>
          <p:cNvPr id="2" name="Picture 2" descr="http://900igr.net/up/datai/222270/0012-009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93756"/>
            <a:ext cx="3744416" cy="322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752" y="3284984"/>
            <a:ext cx="3603625" cy="3226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66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404664"/>
            <a:ext cx="7772400" cy="5040461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b="1" dirty="0" smtClean="0"/>
              <a:t>	</a:t>
            </a:r>
            <a:r>
              <a:rPr lang="ru-RU" b="1" dirty="0" smtClean="0">
                <a:solidFill>
                  <a:srgbClr val="FFCC00"/>
                </a:solidFill>
                <a:latin typeface="Comic Sans MS" pitchFamily="66" charset="0"/>
              </a:rPr>
              <a:t>Целью </a:t>
            </a:r>
            <a:r>
              <a:rPr lang="ru-RU" dirty="0" smtClean="0">
                <a:latin typeface="Comic Sans MS" pitchFamily="66" charset="0"/>
              </a:rPr>
              <a:t>моей работы является </a:t>
            </a:r>
            <a:r>
              <a:rPr lang="ru-RU" dirty="0">
                <a:latin typeface="Comic Sans MS" pitchFamily="66" charset="0"/>
              </a:rPr>
              <a:t>изучить, где математика встречается в жизни и доказать ее необходимость. Узнать, нужна ли  математика человеку в обычной жизни</a:t>
            </a:r>
            <a:r>
              <a:rPr lang="ru-RU" dirty="0" smtClean="0">
                <a:latin typeface="Comic Sans MS" pitchFamily="66" charset="0"/>
              </a:rPr>
              <a:t>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01008"/>
            <a:ext cx="331236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89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836712"/>
            <a:ext cx="8280920" cy="5616624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3600" b="1" dirty="0" smtClean="0">
                <a:solidFill>
                  <a:srgbClr val="FFCC00"/>
                </a:solidFill>
                <a:latin typeface="Comic Sans MS" pitchFamily="66" charset="0"/>
              </a:rPr>
              <a:t>Задачи</a:t>
            </a:r>
            <a:r>
              <a:rPr lang="ru-RU" sz="3600" b="1" dirty="0" smtClean="0">
                <a:solidFill>
                  <a:srgbClr val="FFCC00"/>
                </a:solidFill>
                <a:latin typeface="Comic Sans MS" pitchFamily="66" charset="0"/>
              </a:rPr>
              <a:t>: </a:t>
            </a:r>
            <a:endParaRPr lang="ru-RU" sz="3600" dirty="0" smtClean="0">
              <a:solidFill>
                <a:srgbClr val="FFCC00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ru-RU" sz="2800" dirty="0">
                <a:latin typeface="Comic Sans MS" pitchFamily="66" charset="0"/>
              </a:rPr>
              <a:t>Изучить виды деятельности (профессии), где человеку не обойтись без </a:t>
            </a:r>
            <a:r>
              <a:rPr lang="ru-RU" sz="2800" dirty="0" smtClean="0">
                <a:latin typeface="Comic Sans MS" pitchFamily="66" charset="0"/>
              </a:rPr>
              <a:t>математики </a:t>
            </a:r>
          </a:p>
          <a:p>
            <a:pPr algn="ctr"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ru-RU" sz="2800" dirty="0">
                <a:latin typeface="Comic Sans MS" pitchFamily="66" charset="0"/>
              </a:rPr>
              <a:t>Ответить на вопросы: зачем нужна математика в обычной жизни?  Что может дать математика каждой отдельной </a:t>
            </a:r>
            <a:r>
              <a:rPr lang="ru-RU" sz="2800" dirty="0" smtClean="0">
                <a:latin typeface="Comic Sans MS" pitchFamily="66" charset="0"/>
              </a:rPr>
              <a:t>личности?</a:t>
            </a:r>
          </a:p>
          <a:p>
            <a:pPr algn="ctr"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ru-RU" sz="2800" dirty="0">
                <a:latin typeface="Comic Sans MS" pitchFamily="66" charset="0"/>
              </a:rPr>
              <a:t>Изучить высказывания великих людей о математике</a:t>
            </a:r>
            <a:endParaRPr lang="ru-RU" sz="2800" dirty="0" smtClean="0">
              <a:latin typeface="Comic Sans MS" pitchFamily="66" charset="0"/>
            </a:endParaRPr>
          </a:p>
        </p:txBody>
      </p:sp>
      <p:pic>
        <p:nvPicPr>
          <p:cNvPr id="5" name="Picture 2" descr="http://alexsosh.ucoz.ru/_tbkp/raznoe/egeh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14" y="4293096"/>
            <a:ext cx="235364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3949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0659"/>
            <a:ext cx="7849368" cy="631253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dirty="0" smtClean="0">
                <a:latin typeface="Comic Sans MS" pitchFamily="66" charset="0"/>
              </a:rPr>
              <a:t>	</a:t>
            </a:r>
            <a:r>
              <a:rPr lang="ru-RU" dirty="0" smtClean="0">
                <a:solidFill>
                  <a:srgbClr val="FFC000"/>
                </a:solidFill>
                <a:latin typeface="Comic Sans MS" pitchFamily="66" charset="0"/>
              </a:rPr>
              <a:t>Изучив литературу</a:t>
            </a:r>
            <a:r>
              <a:rPr lang="ru-RU" dirty="0" smtClean="0">
                <a:latin typeface="Comic Sans MS" pitchFamily="66" charset="0"/>
              </a:rPr>
              <a:t>, я узнал, что математика - </a:t>
            </a:r>
            <a:r>
              <a:rPr lang="ru-RU" dirty="0">
                <a:latin typeface="Comic Sans MS" pitchFamily="66" charset="0"/>
              </a:rPr>
              <a:t>совокупность наук изучающих </a:t>
            </a:r>
            <a:r>
              <a:rPr lang="ru-RU" dirty="0" smtClean="0">
                <a:latin typeface="Comic Sans MS" pitchFamily="66" charset="0"/>
              </a:rPr>
              <a:t>величины, количественные </a:t>
            </a:r>
            <a:r>
              <a:rPr lang="ru-RU" dirty="0">
                <a:latin typeface="Comic Sans MS" pitchFamily="66" charset="0"/>
              </a:rPr>
              <a:t>отношения, а также </a:t>
            </a:r>
            <a:r>
              <a:rPr lang="ru-RU" dirty="0" smtClean="0">
                <a:latin typeface="Comic Sans MS" pitchFamily="66" charset="0"/>
              </a:rPr>
              <a:t>пространственные формы</a:t>
            </a:r>
            <a:r>
              <a:rPr lang="ru-RU" dirty="0">
                <a:latin typeface="Comic Sans MS" pitchFamily="66" charset="0"/>
              </a:rPr>
              <a:t>. Математика встречается в нашей жизни практически на каждом шагу и не такая уж она серая и скучная, а разноцветная и веселая...</a:t>
            </a:r>
            <a:endParaRPr lang="ru-RU" dirty="0" smtClean="0"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21088"/>
            <a:ext cx="2472415" cy="233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221088"/>
            <a:ext cx="2736304" cy="233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2047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404664"/>
            <a:ext cx="7872363" cy="6453336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sz="2000" dirty="0" smtClean="0"/>
              <a:t>	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Char char="v"/>
            </a:pPr>
            <a:endParaRPr lang="ru-RU" sz="2000" dirty="0"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Char char="v"/>
            </a:pPr>
            <a:endParaRPr lang="ru-RU" sz="2000" dirty="0" smtClean="0"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Char char="v"/>
            </a:pPr>
            <a:endParaRPr lang="ru-RU" sz="2000" dirty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ru-RU" sz="2800" dirty="0">
                <a:latin typeface="Comic Sans MS" pitchFamily="66" charset="0"/>
              </a:rPr>
              <a:t> Математика и режим дня. </a:t>
            </a:r>
            <a:endParaRPr lang="ru-RU" sz="2800" dirty="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ru-RU" sz="2800" dirty="0">
                <a:latin typeface="Comic Sans MS" pitchFamily="66" charset="0"/>
              </a:rPr>
              <a:t>Уроки в школе </a:t>
            </a:r>
            <a:r>
              <a:rPr lang="ru-RU" sz="2800" dirty="0" smtClean="0">
                <a:latin typeface="Comic Sans MS" pitchFamily="66" charset="0"/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ru-RU" sz="2800" dirty="0">
                <a:latin typeface="Comic Sans MS" pitchFamily="66" charset="0"/>
              </a:rPr>
              <a:t>Вычислительная техника </a:t>
            </a:r>
            <a:r>
              <a:rPr lang="ru-RU" sz="2800" dirty="0" smtClean="0">
                <a:latin typeface="Comic Sans MS" pitchFamily="66" charset="0"/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ru-RU" sz="2800" dirty="0">
                <a:latin typeface="Comic Sans MS" pitchFamily="66" charset="0"/>
              </a:rPr>
              <a:t>Ремонт дома. </a:t>
            </a:r>
            <a:endParaRPr lang="ru-RU" sz="2800" dirty="0" smtClean="0"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Char char="v"/>
            </a:pPr>
            <a:endParaRPr lang="ru-RU" sz="2800" dirty="0"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Char char="v"/>
            </a:pPr>
            <a:endParaRPr lang="ru-RU" sz="4000" dirty="0"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Char char="v"/>
            </a:pPr>
            <a:endParaRPr lang="ru-RU" sz="2000" dirty="0" smtClean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765495"/>
            <a:ext cx="2808312" cy="2845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65494"/>
            <a:ext cx="2857500" cy="2845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834" y="332657"/>
            <a:ext cx="285750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95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548680"/>
            <a:ext cx="7772400" cy="531872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FFC000"/>
                </a:solidFill>
                <a:latin typeface="Comic Sans MS" pitchFamily="66" charset="0"/>
              </a:rPr>
              <a:t>Математика в профессиях: </a:t>
            </a:r>
            <a:endParaRPr lang="ru-RU" sz="2800" b="1" dirty="0" smtClean="0">
              <a:solidFill>
                <a:srgbClr val="FFC000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Comic Sans MS" pitchFamily="66" charset="0"/>
              </a:rPr>
              <a:t>• Бухгалтер</a:t>
            </a:r>
            <a:endParaRPr lang="ru-RU" sz="2400" b="1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Comic Sans MS" pitchFamily="66" charset="0"/>
              </a:rPr>
              <a:t>• Инженер</a:t>
            </a:r>
            <a:endParaRPr lang="ru-RU" sz="2400" b="1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Comic Sans MS" pitchFamily="66" charset="0"/>
              </a:rPr>
              <a:t>• Продавец</a:t>
            </a:r>
            <a:r>
              <a:rPr lang="ru-RU" sz="2400" b="1" dirty="0">
                <a:latin typeface="Comic Sans MS" pitchFamily="66" charset="0"/>
              </a:rPr>
              <a:t>, программист и многие другие</a:t>
            </a:r>
            <a:r>
              <a:rPr lang="ru-RU" sz="2400" b="1" dirty="0" smtClean="0">
                <a:latin typeface="Comic Sans MS" pitchFamily="66" charset="0"/>
              </a:rPr>
              <a:t>…</a:t>
            </a:r>
            <a:endParaRPr lang="ru-RU" sz="2400" b="1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2400" dirty="0">
                <a:latin typeface="Comic Sans MS" pitchFamily="66" charset="0"/>
              </a:rPr>
              <a:t/>
            </a:r>
            <a:br>
              <a:rPr lang="ru-RU" sz="2400" dirty="0">
                <a:latin typeface="Comic Sans MS" pitchFamily="66" charset="0"/>
              </a:rPr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03" y="4907822"/>
            <a:ext cx="2695469" cy="1904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645" y="4940970"/>
            <a:ext cx="2608731" cy="1871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580" y="2399298"/>
            <a:ext cx="2392959" cy="202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325" y="2416988"/>
            <a:ext cx="2120102" cy="232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96" y="2399298"/>
            <a:ext cx="2048335" cy="232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069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48679"/>
            <a:ext cx="4249738" cy="597594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dirty="0" smtClean="0"/>
              <a:t>	</a:t>
            </a:r>
            <a:r>
              <a:rPr lang="ru-RU" sz="2800" dirty="0">
                <a:latin typeface="Comic Sans MS" pitchFamily="66" charset="0"/>
              </a:rPr>
              <a:t> </a:t>
            </a:r>
            <a:r>
              <a:rPr lang="ru-RU" sz="2800" dirty="0" smtClean="0">
                <a:latin typeface="Comic Sans MS" pitchFamily="66" charset="0"/>
              </a:rPr>
              <a:t>  </a:t>
            </a:r>
            <a:r>
              <a:rPr lang="ru-RU" sz="3600" dirty="0" smtClean="0">
                <a:solidFill>
                  <a:srgbClr val="FFC000"/>
                </a:solidFill>
                <a:latin typeface="Comic Sans MS" pitchFamily="66" charset="0"/>
              </a:rPr>
              <a:t>Исследования </a:t>
            </a:r>
          </a:p>
          <a:p>
            <a:pPr marL="0" indent="0" eaLnBrk="1" hangingPunct="1">
              <a:buNone/>
            </a:pPr>
            <a:r>
              <a:rPr lang="ru-RU" sz="2800" dirty="0">
                <a:latin typeface="Comic Sans MS" pitchFamily="66" charset="0"/>
              </a:rPr>
              <a:t>	</a:t>
            </a:r>
            <a:endParaRPr lang="ru-RU" sz="2800" dirty="0" smtClean="0">
              <a:latin typeface="Comic Sans MS" pitchFamily="66" charset="0"/>
            </a:endParaRPr>
          </a:p>
          <a:p>
            <a:pPr marL="0" indent="0" eaLnBrk="1" hangingPunct="1">
              <a:buNone/>
            </a:pPr>
            <a:r>
              <a:rPr lang="ru-RU" sz="2800" dirty="0" smtClean="0">
                <a:latin typeface="Comic Sans MS" pitchFamily="66" charset="0"/>
              </a:rPr>
              <a:t>Опрос </a:t>
            </a:r>
            <a:r>
              <a:rPr lang="ru-RU" sz="2800" dirty="0">
                <a:latin typeface="Comic Sans MS" pitchFamily="66" charset="0"/>
              </a:rPr>
              <a:t>проведен среди учащихся </a:t>
            </a:r>
            <a:r>
              <a:rPr lang="ru-RU" sz="2800" dirty="0" smtClean="0">
                <a:latin typeface="Comic Sans MS" pitchFamily="66" charset="0"/>
              </a:rPr>
              <a:t>6 А класса и их родителями </a:t>
            </a:r>
            <a:r>
              <a:rPr lang="ru-RU" sz="2800" dirty="0">
                <a:latin typeface="Comic Sans MS" pitchFamily="66" charset="0"/>
              </a:rPr>
              <a:t>МОБУ СОШ №1 с. Буздяк. </a:t>
            </a:r>
            <a:r>
              <a:rPr lang="ru-RU" sz="2800" dirty="0" smtClean="0">
                <a:latin typeface="Comic Sans MS" pitchFamily="66" charset="0"/>
              </a:rPr>
              <a:t>1.конкретизировать</a:t>
            </a:r>
            <a:r>
              <a:rPr lang="ru-RU" sz="2800" dirty="0">
                <a:latin typeface="Comic Sans MS" pitchFamily="66" charset="0"/>
              </a:rPr>
              <a:t>, что дает нам </a:t>
            </a:r>
            <a:r>
              <a:rPr lang="ru-RU" sz="2800" dirty="0" smtClean="0">
                <a:latin typeface="Comic Sans MS" pitchFamily="66" charset="0"/>
              </a:rPr>
              <a:t>математика</a:t>
            </a:r>
          </a:p>
          <a:p>
            <a:pPr marL="0" indent="0" eaLnBrk="1" hangingPunct="1">
              <a:buNone/>
            </a:pPr>
            <a:r>
              <a:rPr lang="ru-RU" sz="2800" dirty="0" smtClean="0">
                <a:latin typeface="Comic Sans MS" pitchFamily="66" charset="0"/>
              </a:rPr>
              <a:t>2</a:t>
            </a:r>
            <a:r>
              <a:rPr lang="ru-RU" sz="2800" dirty="0">
                <a:latin typeface="Comic Sans MS" pitchFamily="66" charset="0"/>
              </a:rPr>
              <a:t>. </a:t>
            </a:r>
            <a:r>
              <a:rPr lang="ru-RU" sz="2800" dirty="0" smtClean="0">
                <a:latin typeface="Comic Sans MS" pitchFamily="66" charset="0"/>
              </a:rPr>
              <a:t>зачем </a:t>
            </a:r>
            <a:r>
              <a:rPr lang="ru-RU" sz="2800" dirty="0">
                <a:latin typeface="Comic Sans MS" pitchFamily="66" charset="0"/>
              </a:rPr>
              <a:t>нужна математика ребенку</a:t>
            </a:r>
            <a:r>
              <a:rPr lang="ru-RU" sz="2800" dirty="0" smtClean="0">
                <a:latin typeface="Comic Sans MS" pitchFamily="66" charset="0"/>
              </a:rPr>
              <a:t>?</a:t>
            </a:r>
          </a:p>
          <a:p>
            <a:pPr marL="0" indent="0" eaLnBrk="1" hangingPunct="1">
              <a:buNone/>
            </a:pP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5122" name="Picture 2" descr="https://ds04.infourok.ru/uploads/ex/0523/00005342-0f1d00ec/img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385" y="1628800"/>
            <a:ext cx="374441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8932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49" y="188641"/>
            <a:ext cx="4989891" cy="633598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dirty="0" smtClean="0"/>
              <a:t>	</a:t>
            </a:r>
            <a:endParaRPr lang="ru-RU" sz="2800" dirty="0" smtClean="0">
              <a:latin typeface="Comic Sans MS" pitchFamily="66" charset="0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47083"/>
            <a:ext cx="3360374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59632" y="2047083"/>
            <a:ext cx="4320480" cy="276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DCBAB"/>
              </a:buClr>
            </a:pPr>
            <a:r>
              <a:rPr lang="ru-RU" sz="2800" kern="0" dirty="0">
                <a:solidFill>
                  <a:srgbClr val="000000"/>
                </a:solidFill>
                <a:latin typeface="Comic Sans MS" pitchFamily="66" charset="0"/>
              </a:rPr>
              <a:t>3. Зачем нужна математика гуманитариям?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DCBAB"/>
              </a:buClr>
            </a:pPr>
            <a:r>
              <a:rPr lang="ru-RU" sz="2800" kern="0" dirty="0">
                <a:solidFill>
                  <a:srgbClr val="000000"/>
                </a:solidFill>
                <a:latin typeface="Comic Sans MS" pitchFamily="66" charset="0"/>
              </a:rPr>
              <a:t>4. Высказывания великих людей о математике.</a:t>
            </a:r>
          </a:p>
        </p:txBody>
      </p:sp>
    </p:spTree>
    <p:extLst>
      <p:ext uri="{BB962C8B-B14F-4D97-AF65-F5344CB8AC3E}">
        <p14:creationId xmlns:p14="http://schemas.microsoft.com/office/powerpoint/2010/main" val="3777126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88640"/>
            <a:ext cx="7992888" cy="6335984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000" b="1" dirty="0" smtClean="0">
                <a:solidFill>
                  <a:srgbClr val="F8F8F8"/>
                </a:solidFill>
                <a:latin typeface="Comic Sans MS" pitchFamily="66" charset="0"/>
                <a:ea typeface="+mj-ea"/>
                <a:cs typeface="+mj-cs"/>
              </a:rPr>
              <a:t>Результат </a:t>
            </a:r>
            <a:r>
              <a:rPr lang="ru-RU" sz="4000" b="1" dirty="0">
                <a:solidFill>
                  <a:srgbClr val="F8F8F8"/>
                </a:solidFill>
                <a:latin typeface="Comic Sans MS" pitchFamily="66" charset="0"/>
                <a:ea typeface="+mj-ea"/>
                <a:cs typeface="+mj-cs"/>
              </a:rPr>
              <a:t>получения </a:t>
            </a:r>
            <a:r>
              <a:rPr lang="ru-RU" sz="4000" b="1" dirty="0" smtClean="0">
                <a:solidFill>
                  <a:srgbClr val="F8F8F8"/>
                </a:solidFill>
                <a:latin typeface="Comic Sans MS" pitchFamily="66" charset="0"/>
                <a:ea typeface="+mj-ea"/>
                <a:cs typeface="+mj-cs"/>
              </a:rPr>
              <a:t>задания, что </a:t>
            </a:r>
            <a:r>
              <a:rPr lang="ru-RU" sz="4000" b="1" dirty="0">
                <a:solidFill>
                  <a:srgbClr val="F8F8F8"/>
                </a:solidFill>
                <a:latin typeface="Comic Sans MS" pitchFamily="66" charset="0"/>
                <a:ea typeface="+mj-ea"/>
                <a:cs typeface="+mj-cs"/>
              </a:rPr>
              <a:t>дает нам </a:t>
            </a:r>
            <a:r>
              <a:rPr lang="ru-RU" sz="4000" b="1" dirty="0" smtClean="0">
                <a:solidFill>
                  <a:srgbClr val="F8F8F8"/>
                </a:solidFill>
                <a:latin typeface="Comic Sans MS" pitchFamily="66" charset="0"/>
                <a:ea typeface="+mj-ea"/>
                <a:cs typeface="+mj-cs"/>
              </a:rPr>
              <a:t>математика</a:t>
            </a:r>
          </a:p>
          <a:p>
            <a:pPr algn="ctr" eaLnBrk="1" hangingPunct="1">
              <a:buFontTx/>
              <a:buNone/>
            </a:pPr>
            <a:r>
              <a:rPr lang="ru-RU" sz="2800" dirty="0">
                <a:latin typeface="Comic Sans MS" pitchFamily="66" charset="0"/>
              </a:rPr>
              <a:t>•	общение;</a:t>
            </a:r>
          </a:p>
          <a:p>
            <a:pPr algn="ctr" eaLnBrk="1" hangingPunct="1">
              <a:buFontTx/>
              <a:buNone/>
            </a:pPr>
            <a:r>
              <a:rPr lang="ru-RU" sz="2800" dirty="0">
                <a:latin typeface="Comic Sans MS" pitchFamily="66" charset="0"/>
              </a:rPr>
              <a:t>•	анализ сложных ситуаций, принятие оптимальных решений, независимо от сложности ситуации;</a:t>
            </a:r>
          </a:p>
          <a:p>
            <a:pPr algn="ctr" eaLnBrk="1" hangingPunct="1">
              <a:buFontTx/>
              <a:buNone/>
            </a:pPr>
            <a:r>
              <a:rPr lang="ru-RU" sz="2800" dirty="0">
                <a:latin typeface="Comic Sans MS" pitchFamily="66" charset="0"/>
              </a:rPr>
              <a:t>•	поиск и нахождение закономерности</a:t>
            </a:r>
            <a:r>
              <a:rPr lang="ru-RU" sz="2800" dirty="0" smtClean="0">
                <a:latin typeface="Comic Sans MS" pitchFamily="66" charset="0"/>
              </a:rPr>
              <a:t>;</a:t>
            </a:r>
          </a:p>
          <a:p>
            <a:pPr algn="ctr" eaLnBrk="1" hangingPunct="1">
              <a:buFontTx/>
              <a:buNone/>
            </a:pPr>
            <a:r>
              <a:rPr lang="ru-RU" sz="2800" dirty="0">
                <a:latin typeface="Comic Sans MS" pitchFamily="66" charset="0"/>
              </a:rPr>
              <a:t>•	развитие логики, рассуждение, обобщение, грамотная формулировка мысли и логические выводы;</a:t>
            </a:r>
          </a:p>
          <a:p>
            <a:pPr algn="ctr" eaLnBrk="1" hangingPunct="1">
              <a:buFontTx/>
              <a:buNone/>
            </a:pPr>
            <a:r>
              <a:rPr lang="ru-RU" sz="2800" dirty="0" smtClean="0">
                <a:latin typeface="Comic Sans MS" pitchFamily="66" charset="0"/>
              </a:rPr>
              <a:t>	</a:t>
            </a: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784127"/>
            <a:ext cx="2483768" cy="207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971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532648" y="178383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4669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1628801"/>
            <a:ext cx="806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kern="0" dirty="0">
                <a:solidFill>
                  <a:srgbClr val="000000"/>
                </a:solidFill>
                <a:latin typeface="Comic Sans MS" pitchFamily="66" charset="0"/>
              </a:rPr>
              <a:t>•	быстрота принятия решений;</a:t>
            </a:r>
          </a:p>
          <a:p>
            <a:pPr algn="ctr"/>
            <a:r>
              <a:rPr lang="ru-RU" sz="2800" kern="0" dirty="0">
                <a:solidFill>
                  <a:srgbClr val="000000"/>
                </a:solidFill>
                <a:latin typeface="Comic Sans MS" pitchFamily="66" charset="0"/>
              </a:rPr>
              <a:t>•	планирование и удерживание в голове сложной пошаговой последовательности;</a:t>
            </a:r>
          </a:p>
          <a:p>
            <a:pPr algn="ctr"/>
            <a:r>
              <a:rPr lang="ru-RU" sz="2800" kern="0" dirty="0">
                <a:solidFill>
                  <a:srgbClr val="000000"/>
                </a:solidFill>
                <a:latin typeface="Comic Sans MS" pitchFamily="66" charset="0"/>
              </a:rPr>
              <a:t>•	логичное построение сложных операций и хранение их в памяти.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49081"/>
            <a:ext cx="2956968" cy="228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28192" y="4083503"/>
            <a:ext cx="3131840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59977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Зачем нужна математика ребенку?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1. развивает 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ум </a:t>
            </a: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ребенка</a:t>
            </a:r>
            <a:endParaRPr lang="ru-RU" sz="2800" dirty="0">
              <a:solidFill>
                <a:srgbClr val="000000"/>
              </a:solidFill>
              <a:latin typeface="Comic Sans MS" pitchFamily="66" charset="0"/>
            </a:endParaRPr>
          </a:p>
          <a:p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2.  закладывает 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основу рационального мышления и интеллектуального развития еще на этапе школьного </a:t>
            </a: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обучения</a:t>
            </a:r>
          </a:p>
          <a:p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3. формируя логику, тренирует наш ум</a:t>
            </a:r>
          </a:p>
          <a:p>
            <a:endParaRPr lang="ru-RU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221088"/>
            <a:ext cx="3227851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221088"/>
            <a:ext cx="3096344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9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Зачем нужна математика гуманитариям?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Например, профессия адвокатов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: свою защиту в суде они выстраивают, словно шахматисты, придумывая хитрые и неординарные решения, используя законодательную базу и логический порядок действий.</a:t>
            </a:r>
          </a:p>
          <a:p>
            <a:endParaRPr lang="ru-RU" sz="2800" dirty="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432548"/>
            <a:ext cx="3168352" cy="220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2548"/>
            <a:ext cx="3095262" cy="220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0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Высказывания великих людей о математике.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•  </a:t>
            </a: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Математика 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- это язык, на котором написана книга природы. (Г. Галилей</a:t>
            </a: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)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•  Математика 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– царица наук, арифметика – царица математики. (К.Ф. Гаусс</a:t>
            </a: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)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•  Кто 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с детских лет занимается математикой, тот развивает внимание, тренирует свой мозг, свою волю, воспитывает настойчивость и упорство в достижении цели. (А. </a:t>
            </a:r>
            <a:r>
              <a:rPr lang="ru-RU" sz="2800" dirty="0" err="1">
                <a:solidFill>
                  <a:srgbClr val="000000"/>
                </a:solidFill>
                <a:latin typeface="Comic Sans MS" pitchFamily="66" charset="0"/>
              </a:rPr>
              <a:t>Маркушевич</a:t>
            </a: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)</a:t>
            </a:r>
          </a:p>
          <a:p>
            <a:pPr marL="0" indent="0">
              <a:buNone/>
            </a:pPr>
            <a:endParaRPr lang="ru-RU" sz="2800" dirty="0">
              <a:solidFill>
                <a:srgbClr val="000000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sz="2800" dirty="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endParaRPr lang="ru-RU" sz="2800" dirty="0" smtClean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74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548680"/>
            <a:ext cx="7772400" cy="531872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• «Числа 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управляют миром», – говорили пифагорейцы. Но числа дают возможность человеку управлять миром, и в этом нас убеждает весь ход развития науки и техники наших дней. (А. </a:t>
            </a:r>
            <a:r>
              <a:rPr lang="ru-RU" sz="2800" dirty="0" err="1">
                <a:solidFill>
                  <a:srgbClr val="000000"/>
                </a:solidFill>
                <a:latin typeface="Comic Sans MS" pitchFamily="66" charset="0"/>
              </a:rPr>
              <a:t>Дородницын</a:t>
            </a: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)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• Химия 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– правая рука физики, математика – ее глаз. (М.В. Ломоносов</a:t>
            </a: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)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• Слеп 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физик без математики. (М.В. Ломоносов</a:t>
            </a: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)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• Предмет 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математики столь серьезен, что не следует упускать ни одной возможности сделать его более занимательным. (Б. Паскаль)</a:t>
            </a:r>
            <a:endParaRPr lang="ru-RU" sz="28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050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 eaLnBrk="1" fontAlgn="auto" hangingPunct="1">
              <a:spcBef>
                <a:spcPts val="0"/>
              </a:spcBef>
              <a:spcAft>
                <a:spcPts val="0"/>
              </a:spcAft>
              <a:buClrTx/>
              <a:buAutoNum type="arabicPeriod"/>
            </a:pP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Математика 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требует от учащихся умственных и волевых усилий, концентрации внимания, активности и развития воображения</a:t>
            </a:r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.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28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ClrTx/>
              <a:buNone/>
            </a:pPr>
            <a:endParaRPr lang="ru-RU" sz="1800" kern="1200" dirty="0">
              <a:solidFill>
                <a:srgbClr val="000000"/>
              </a:solidFill>
            </a:endParaRP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948" y="3717032"/>
            <a:ext cx="7458075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684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16632"/>
            <a:ext cx="7772400" cy="5750768"/>
          </a:xfrm>
        </p:spPr>
        <p:txBody>
          <a:bodyPr/>
          <a:lstStyle/>
          <a:p>
            <a:r>
              <a:rPr lang="ru-RU" sz="2800" dirty="0" smtClean="0">
                <a:solidFill>
                  <a:srgbClr val="000000"/>
                </a:solidFill>
                <a:latin typeface="Comic Sans MS" pitchFamily="66" charset="0"/>
              </a:rPr>
              <a:t>Изучая математику</a:t>
            </a:r>
            <a:r>
              <a:rPr lang="ru-RU" sz="2800" dirty="0">
                <a:solidFill>
                  <a:srgbClr val="000000"/>
                </a:solidFill>
                <a:latin typeface="Comic Sans MS" pitchFamily="66" charset="0"/>
              </a:rPr>
              <a:t>, учащиеся овладевают умениями анализировать рассматриваемый вопрос, обобщать, специализировать, выделять необходимые и достаточные условия, определять понятия, составлять суждения, находить пути решения поставленной задачи. Всё это формирует мышление учеников и способствует развитию их речи, особенно таких качеств выражения мысли, как порядок, точность, ясность, краткость, обоснованность. Не зря существует мнение «Математика – ум в порядок приводит».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100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FFCC00"/>
                </a:solidFill>
                <a:latin typeface="Comic Sans MS" pitchFamily="66" charset="0"/>
              </a:rPr>
              <a:t>Выводы</a:t>
            </a:r>
            <a:r>
              <a:rPr lang="ru-RU" sz="4800" dirty="0" smtClean="0">
                <a:solidFill>
                  <a:srgbClr val="FFCC00"/>
                </a:solidFill>
                <a:latin typeface="Century Gothic" pitchFamily="34" charset="0"/>
              </a:rPr>
              <a:t>: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628775"/>
            <a:ext cx="8928992" cy="5229225"/>
          </a:xfrm>
        </p:spPr>
        <p:txBody>
          <a:bodyPr/>
          <a:lstStyle/>
          <a:p>
            <a:pPr marL="609600" indent="-609600" algn="ctr" eaLnBrk="1" hangingPunct="1">
              <a:lnSpc>
                <a:spcPct val="80000"/>
              </a:lnSpc>
              <a:buFontTx/>
              <a:buNone/>
            </a:pPr>
            <a:r>
              <a:rPr lang="ru-RU" sz="2000" dirty="0" smtClean="0"/>
              <a:t>	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 smtClean="0">
                <a:latin typeface="Comic Sans MS" pitchFamily="66" charset="0"/>
              </a:rPr>
              <a:t>1. Математика </a:t>
            </a:r>
            <a:r>
              <a:rPr lang="ru-RU" dirty="0">
                <a:latin typeface="Comic Sans MS" pitchFamily="66" charset="0"/>
              </a:rPr>
              <a:t>нужна всем людям на свете. Без математики человек не сможет решать, мерить и считать. Без математики невозможно построить дом, сосчитать деньги в кармане, измерить расстояние. Если бы человек не знал математики, он бы не смог изобрести самолёт и автомобиль, стиральную машину и холодильник, телевизор и </a:t>
            </a:r>
            <a:r>
              <a:rPr lang="ru-RU" dirty="0" smtClean="0">
                <a:latin typeface="Comic Sans MS" pitchFamily="66" charset="0"/>
              </a:rPr>
              <a:t>компьютер. </a:t>
            </a:r>
            <a:r>
              <a:rPr lang="ru-RU" dirty="0">
                <a:latin typeface="Comic Sans MS" pitchFamily="66" charset="0"/>
              </a:rPr>
              <a:t>Один очень умный человек давным-давно сказал, что математика нужна человеку для того, чтобы навести порядок в своей голове.</a:t>
            </a:r>
            <a:endParaRPr lang="ru-RU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6808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476672"/>
            <a:ext cx="7632848" cy="568917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ru-RU" sz="2800" dirty="0" smtClean="0"/>
              <a:t>	</a:t>
            </a:r>
            <a:r>
              <a:rPr lang="ru-RU" dirty="0" smtClean="0">
                <a:latin typeface="Comic Sans MS" pitchFamily="66" charset="0"/>
              </a:rPr>
              <a:t>2. </a:t>
            </a:r>
            <a:r>
              <a:rPr lang="ru-RU" dirty="0" smtClean="0">
                <a:latin typeface="Comic Sans MS" pitchFamily="66" charset="0"/>
              </a:rPr>
              <a:t>Математика присутствует почти во всех отраслях нашей жизни: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 в промышленности,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 в архитектуре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 в медицине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 в быту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 в </a:t>
            </a:r>
            <a:r>
              <a:rPr lang="ru-RU" dirty="0">
                <a:latin typeface="Comic Sans MS" pitchFamily="66" charset="0"/>
              </a:rPr>
              <a:t>технике</a:t>
            </a:r>
            <a:endParaRPr lang="ru-RU" dirty="0" smtClean="0">
              <a:latin typeface="Comic Sans MS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812116"/>
            <a:ext cx="4764021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98916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476672"/>
            <a:ext cx="7772400" cy="5390728"/>
          </a:xfrm>
        </p:spPr>
        <p:txBody>
          <a:bodyPr/>
          <a:lstStyle/>
          <a:p>
            <a:r>
              <a:rPr lang="ru-RU" dirty="0" smtClean="0">
                <a:solidFill>
                  <a:srgbClr val="000000"/>
                </a:solidFill>
                <a:latin typeface="Comic Sans MS" pitchFamily="66" charset="0"/>
              </a:rPr>
              <a:t>МАТЕМАТИКА </a:t>
            </a:r>
            <a:r>
              <a:rPr lang="ru-RU" dirty="0">
                <a:solidFill>
                  <a:srgbClr val="000000"/>
                </a:solidFill>
                <a:latin typeface="Comic Sans MS" pitchFamily="66" charset="0"/>
              </a:rPr>
              <a:t>ВАЖНАЯ НАУКА, ОНА ВСЕГДА И ВЕЗДЕ ВСТРЕЧАЕТСЯ В ЖИЗНИ ЧЕЛОВЕКА: В ШКОЛЕ НА УРОКАХ И ПРИ СДАЧЕ ЭКЗАМЕНОВ, ДОМА И НА РАБОТЕ, В МАГАЗИНЕ И В МЕДИЦИНЕ, В ТЕХНИКЕ И ВО МНОГИХ ДРУГИХ ОБЛАСТЯХ.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01986"/>
            <a:ext cx="5004047" cy="2856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614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WordArt 4"/>
          <p:cNvSpPr>
            <a:spLocks noChangeArrowheads="1" noChangeShapeType="1" noTextEdit="1"/>
          </p:cNvSpPr>
          <p:nvPr/>
        </p:nvSpPr>
        <p:spPr bwMode="auto">
          <a:xfrm>
            <a:off x="1116013" y="981075"/>
            <a:ext cx="7416800" cy="2482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mic Sans MS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81195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069078">
  <a:themeElements>
    <a:clrScheme name="01069078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01069078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8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8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01069078">
  <a:themeElements>
    <a:clrScheme name="01069078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01069078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8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8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01069078">
  <a:themeElements>
    <a:clrScheme name="01069078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01069078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8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8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01069078">
  <a:themeElements>
    <a:clrScheme name="01069078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01069078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8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8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01069078">
  <a:themeElements>
    <a:clrScheme name="01069078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01069078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8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8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01069078">
  <a:themeElements>
    <a:clrScheme name="01069078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01069078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8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8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01069078">
  <a:themeElements>
    <a:clrScheme name="01069078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01069078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8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8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01069078">
  <a:themeElements>
    <a:clrScheme name="01069078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01069078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8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8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01069078">
  <a:themeElements>
    <a:clrScheme name="01069078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01069078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8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8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01069078">
  <a:themeElements>
    <a:clrScheme name="01069078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01069078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8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8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4_01069078">
  <a:themeElements>
    <a:clrScheme name="01069078 1">
      <a:dk1>
        <a:srgbClr val="000000"/>
      </a:dk1>
      <a:lt1>
        <a:srgbClr val="6C98C8"/>
      </a:lt1>
      <a:dk2>
        <a:srgbClr val="F8F8F8"/>
      </a:dk2>
      <a:lt2>
        <a:srgbClr val="29486B"/>
      </a:lt2>
      <a:accent1>
        <a:srgbClr val="ECEBD3"/>
      </a:accent1>
      <a:accent2>
        <a:srgbClr val="B6B57F"/>
      </a:accent2>
      <a:accent3>
        <a:srgbClr val="BACAE0"/>
      </a:accent3>
      <a:accent4>
        <a:srgbClr val="000000"/>
      </a:accent4>
      <a:accent5>
        <a:srgbClr val="F4F3E6"/>
      </a:accent5>
      <a:accent6>
        <a:srgbClr val="A5A472"/>
      </a:accent6>
      <a:hlink>
        <a:srgbClr val="CDCBAB"/>
      </a:hlink>
      <a:folHlink>
        <a:srgbClr val="8BADD3"/>
      </a:folHlink>
    </a:clrScheme>
    <a:fontScheme name="01069078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8 1">
        <a:dk1>
          <a:srgbClr val="000000"/>
        </a:dk1>
        <a:lt1>
          <a:srgbClr val="6C98C8"/>
        </a:lt1>
        <a:dk2>
          <a:srgbClr val="F8F8F8"/>
        </a:dk2>
        <a:lt2>
          <a:srgbClr val="29486B"/>
        </a:lt2>
        <a:accent1>
          <a:srgbClr val="ECEBD3"/>
        </a:accent1>
        <a:accent2>
          <a:srgbClr val="B6B57F"/>
        </a:accent2>
        <a:accent3>
          <a:srgbClr val="BACAE0"/>
        </a:accent3>
        <a:accent4>
          <a:srgbClr val="000000"/>
        </a:accent4>
        <a:accent5>
          <a:srgbClr val="F4F3E6"/>
        </a:accent5>
        <a:accent6>
          <a:srgbClr val="A5A472"/>
        </a:accent6>
        <a:hlink>
          <a:srgbClr val="CDCBAB"/>
        </a:hlink>
        <a:folHlink>
          <a:srgbClr val="8BAD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2">
        <a:dk1>
          <a:srgbClr val="000000"/>
        </a:dk1>
        <a:lt1>
          <a:srgbClr val="FFFFFF"/>
        </a:lt1>
        <a:dk2>
          <a:srgbClr val="29486B"/>
        </a:dk2>
        <a:lt2>
          <a:srgbClr val="29486B"/>
        </a:lt2>
        <a:accent1>
          <a:srgbClr val="C0C0C0"/>
        </a:accent1>
        <a:accent2>
          <a:srgbClr val="C6C59C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B3B28D"/>
        </a:accent6>
        <a:hlink>
          <a:srgbClr val="EFEDB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878787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4">
        <a:dk1>
          <a:srgbClr val="000040"/>
        </a:dk1>
        <a:lt1>
          <a:srgbClr val="729DFE"/>
        </a:lt1>
        <a:dk2>
          <a:srgbClr val="35395B"/>
        </a:dk2>
        <a:lt2>
          <a:srgbClr val="3566A7"/>
        </a:lt2>
        <a:accent1>
          <a:srgbClr val="FFFFFF"/>
        </a:accent1>
        <a:accent2>
          <a:srgbClr val="BCBCAE"/>
        </a:accent2>
        <a:accent3>
          <a:srgbClr val="BCCCFE"/>
        </a:accent3>
        <a:accent4>
          <a:srgbClr val="000035"/>
        </a:accent4>
        <a:accent5>
          <a:srgbClr val="FFFFFF"/>
        </a:accent5>
        <a:accent6>
          <a:srgbClr val="AAAA9D"/>
        </a:accent6>
        <a:hlink>
          <a:srgbClr val="DEDDC5"/>
        </a:hlink>
        <a:folHlink>
          <a:srgbClr val="50CB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8 5">
        <a:dk1>
          <a:srgbClr val="A1261D"/>
        </a:dk1>
        <a:lt1>
          <a:srgbClr val="FFFFCC"/>
        </a:lt1>
        <a:dk2>
          <a:srgbClr val="000000"/>
        </a:dk2>
        <a:lt2>
          <a:srgbClr val="F8F8F8"/>
        </a:lt2>
        <a:accent1>
          <a:srgbClr val="FFCC00"/>
        </a:accent1>
        <a:accent2>
          <a:srgbClr val="D41010"/>
        </a:accent2>
        <a:accent3>
          <a:srgbClr val="AAAAAA"/>
        </a:accent3>
        <a:accent4>
          <a:srgbClr val="DADAAE"/>
        </a:accent4>
        <a:accent5>
          <a:srgbClr val="FFE2AA"/>
        </a:accent5>
        <a:accent6>
          <a:srgbClr val="C00D0D"/>
        </a:accent6>
        <a:hlink>
          <a:srgbClr val="9A180E"/>
        </a:hlink>
        <a:folHlink>
          <a:srgbClr val="8A090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8 6">
        <a:dk1>
          <a:srgbClr val="6F2B29"/>
        </a:dk1>
        <a:lt1>
          <a:srgbClr val="FFFFFF"/>
        </a:lt1>
        <a:dk2>
          <a:srgbClr val="973937"/>
        </a:dk2>
        <a:lt2>
          <a:srgbClr val="E7E6B4"/>
        </a:lt2>
        <a:accent1>
          <a:srgbClr val="FFCC66"/>
        </a:accent1>
        <a:accent2>
          <a:srgbClr val="9B8359"/>
        </a:accent2>
        <a:accent3>
          <a:srgbClr val="C9AEAE"/>
        </a:accent3>
        <a:accent4>
          <a:srgbClr val="DADADA"/>
        </a:accent4>
        <a:accent5>
          <a:srgbClr val="FFE2B8"/>
        </a:accent5>
        <a:accent6>
          <a:srgbClr val="8C7650"/>
        </a:accent6>
        <a:hlink>
          <a:srgbClr val="BFB293"/>
        </a:hlink>
        <a:folHlink>
          <a:srgbClr val="C0333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469</Words>
  <Application>Microsoft Office PowerPoint</Application>
  <PresentationFormat>Экран (4:3)</PresentationFormat>
  <Paragraphs>73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01069078</vt:lpstr>
      <vt:lpstr>2_01069078</vt:lpstr>
      <vt:lpstr>3_01069078</vt:lpstr>
      <vt:lpstr>4_01069078</vt:lpstr>
      <vt:lpstr>5_01069078</vt:lpstr>
      <vt:lpstr>8_01069078</vt:lpstr>
      <vt:lpstr>9_01069078</vt:lpstr>
      <vt:lpstr>10_01069078</vt:lpstr>
      <vt:lpstr>11_01069078</vt:lpstr>
      <vt:lpstr>12_01069078</vt:lpstr>
      <vt:lpstr>14_01069078</vt:lpstr>
      <vt:lpstr>«Математика в обычной жизни»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Зачем нужна математика ребенку?</vt:lpstr>
      <vt:lpstr>    Зачем нужна математика гуманитариям?</vt:lpstr>
      <vt:lpstr>Высказывания великих людей о математике.</vt:lpstr>
      <vt:lpstr>Презентация PowerPoint</vt:lpstr>
      <vt:lpstr>Результаты </vt:lpstr>
      <vt:lpstr>Презентация PowerPoint</vt:lpstr>
      <vt:lpstr>Выводы: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«Получение и использование пищевых красителей »</dc:title>
  <dc:creator>Эльза</dc:creator>
  <cp:lastModifiedBy>Эльза</cp:lastModifiedBy>
  <cp:revision>55</cp:revision>
  <dcterms:created xsi:type="dcterms:W3CDTF">2016-11-27T09:26:44Z</dcterms:created>
  <dcterms:modified xsi:type="dcterms:W3CDTF">2017-12-10T16:08:50Z</dcterms:modified>
</cp:coreProperties>
</file>