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56" r:id="rId2"/>
    <p:sldId id="343" r:id="rId3"/>
    <p:sldId id="344" r:id="rId4"/>
    <p:sldId id="345" r:id="rId5"/>
    <p:sldId id="346" r:id="rId6"/>
    <p:sldId id="347" r:id="rId7"/>
    <p:sldId id="348" r:id="rId8"/>
    <p:sldId id="350" r:id="rId9"/>
    <p:sldId id="351" r:id="rId10"/>
    <p:sldId id="353" r:id="rId11"/>
    <p:sldId id="302" r:id="rId12"/>
    <p:sldId id="355" r:id="rId13"/>
    <p:sldId id="356" r:id="rId14"/>
    <p:sldId id="357" r:id="rId15"/>
    <p:sldId id="358" r:id="rId16"/>
    <p:sldId id="359" r:id="rId17"/>
    <p:sldId id="360" r:id="rId18"/>
    <p:sldId id="361" r:id="rId19"/>
    <p:sldId id="362" r:id="rId20"/>
    <p:sldId id="363" r:id="rId21"/>
    <p:sldId id="364" r:id="rId22"/>
    <p:sldId id="365" r:id="rId23"/>
    <p:sldId id="366" r:id="rId24"/>
    <p:sldId id="367" r:id="rId25"/>
    <p:sldId id="369" r:id="rId26"/>
    <p:sldId id="370" r:id="rId27"/>
    <p:sldId id="371" r:id="rId28"/>
    <p:sldId id="372" r:id="rId29"/>
    <p:sldId id="373" r:id="rId30"/>
    <p:sldId id="374" r:id="rId31"/>
    <p:sldId id="375" r:id="rId32"/>
    <p:sldId id="376" r:id="rId33"/>
    <p:sldId id="377" r:id="rId34"/>
    <p:sldId id="379" r:id="rId35"/>
    <p:sldId id="380" r:id="rId36"/>
    <p:sldId id="378" r:id="rId37"/>
    <p:sldId id="381" r:id="rId38"/>
    <p:sldId id="382" r:id="rId39"/>
    <p:sldId id="383" r:id="rId40"/>
    <p:sldId id="384" r:id="rId41"/>
    <p:sldId id="387" r:id="rId42"/>
    <p:sldId id="388" r:id="rId43"/>
    <p:sldId id="386" r:id="rId44"/>
    <p:sldId id="304" r:id="rId45"/>
    <p:sldId id="389" r:id="rId46"/>
    <p:sldId id="390" r:id="rId47"/>
    <p:sldId id="391" r:id="rId48"/>
    <p:sldId id="392" r:id="rId49"/>
    <p:sldId id="393" r:id="rId50"/>
    <p:sldId id="394" r:id="rId5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41436"/>
    <a:srgbClr val="FFFF99"/>
    <a:srgbClr val="FFFFCC"/>
    <a:srgbClr val="B2E3FC"/>
    <a:srgbClr val="83F77D"/>
    <a:srgbClr val="CCFFFF"/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2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Title-GrommetsCombine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CDE59753-4C26-4E1F-9CE9-6E7E03CEB758}" type="datetimeFigureOut">
              <a:rPr lang="ru-RU" smtClean="0"/>
              <a:pPr/>
              <a:t>27.03.2018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DCE44C0-B7FC-4359-A34A-524D542B1DB2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28714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59753-4C26-4E1F-9CE9-6E7E03CEB758}" type="datetimeFigureOut">
              <a:rPr lang="ru-RU" smtClean="0"/>
              <a:pPr/>
              <a:t>27.03.2018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E44C0-B7FC-4359-A34A-524D542B1D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537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59753-4C26-4E1F-9CE9-6E7E03CEB758}" type="datetimeFigureOut">
              <a:rPr lang="ru-RU" smtClean="0"/>
              <a:pPr/>
              <a:t>27.03.2018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E44C0-B7FC-4359-A34A-524D542B1DB2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37184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59753-4C26-4E1F-9CE9-6E7E03CEB758}" type="datetimeFigureOut">
              <a:rPr lang="ru-RU" smtClean="0"/>
              <a:pPr/>
              <a:t>27.03.2018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E44C0-B7FC-4359-A34A-524D542B1D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3703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59753-4C26-4E1F-9CE9-6E7E03CEB758}" type="datetimeFigureOut">
              <a:rPr lang="ru-RU" smtClean="0"/>
              <a:pPr/>
              <a:t>27.03.2018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E44C0-B7FC-4359-A34A-524D542B1DB2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84300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59753-4C26-4E1F-9CE9-6E7E03CEB758}" type="datetimeFigureOut">
              <a:rPr lang="ru-RU" smtClean="0"/>
              <a:pPr/>
              <a:t>27.03.2018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E44C0-B7FC-4359-A34A-524D542B1DB2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73539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59753-4C26-4E1F-9CE9-6E7E03CEB758}" type="datetimeFigureOut">
              <a:rPr lang="ru-RU" smtClean="0"/>
              <a:pPr/>
              <a:t>27.03.2018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E44C0-B7FC-4359-A34A-524D542B1D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1009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59753-4C26-4E1F-9CE9-6E7E03CEB758}" type="datetimeFigureOut">
              <a:rPr lang="ru-RU" smtClean="0"/>
              <a:pPr/>
              <a:t>27.03.2018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E44C0-B7FC-4359-A34A-524D542B1DB2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31624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59753-4C26-4E1F-9CE9-6E7E03CEB758}" type="datetimeFigureOut">
              <a:rPr lang="ru-RU" smtClean="0"/>
              <a:pPr/>
              <a:t>27.03.2018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E44C0-B7FC-4359-A34A-524D542B1D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3946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59753-4C26-4E1F-9CE9-6E7E03CEB758}" type="datetimeFigureOut">
              <a:rPr lang="ru-RU" smtClean="0"/>
              <a:pPr/>
              <a:t>27.03.2018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E44C0-B7FC-4359-A34A-524D542B1D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2095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59753-4C26-4E1F-9CE9-6E7E03CEB758}" type="datetimeFigureOut">
              <a:rPr lang="ru-RU" smtClean="0"/>
              <a:pPr/>
              <a:t>27.03.2018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E44C0-B7FC-4359-A34A-524D542B1DB2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81905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59753-4C26-4E1F-9CE9-6E7E03CEB758}" type="datetimeFigureOut">
              <a:rPr lang="ru-RU" smtClean="0"/>
              <a:pPr/>
              <a:t>27.03.2018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E44C0-B7FC-4359-A34A-524D542B1DB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61534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59753-4C26-4E1F-9CE9-6E7E03CEB758}" type="datetimeFigureOut">
              <a:rPr lang="ru-RU" smtClean="0"/>
              <a:pPr/>
              <a:t>27.03.2018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E44C0-B7FC-4359-A34A-524D542B1D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6021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59753-4C26-4E1F-9CE9-6E7E03CEB758}" type="datetimeFigureOut">
              <a:rPr lang="ru-RU" smtClean="0"/>
              <a:pPr/>
              <a:t>27.03.2018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E44C0-B7FC-4359-A34A-524D542B1DB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79813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59753-4C26-4E1F-9CE9-6E7E03CEB758}" type="datetimeFigureOut">
              <a:rPr lang="ru-RU" smtClean="0"/>
              <a:pPr/>
              <a:t>27.03.2018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E44C0-B7FC-4359-A34A-524D542B1DB2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82968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59753-4C26-4E1F-9CE9-6E7E03CEB758}" type="datetimeFigureOut">
              <a:rPr lang="ru-RU" smtClean="0"/>
              <a:pPr/>
              <a:t>27.03.2018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E44C0-B7FC-4359-A34A-524D542B1DB2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47070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59753-4C26-4E1F-9CE9-6E7E03CEB758}" type="datetimeFigureOut">
              <a:rPr lang="ru-RU" smtClean="0"/>
              <a:pPr/>
              <a:t>27.03.2018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E44C0-B7FC-4359-A34A-524D542B1DB2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83836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Content-GrommetsCombined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CDE59753-4C26-4E1F-9CE9-6E7E03CEB758}" type="datetimeFigureOut">
              <a:rPr lang="ru-RU" smtClean="0"/>
              <a:pPr/>
              <a:t>27.03.2018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DCE44C0-B7FC-4359-A34A-524D542B1D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43844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  <p:sldLayoutId id="2147483768" r:id="rId12"/>
    <p:sldLayoutId id="2147483769" r:id="rId13"/>
    <p:sldLayoutId id="2147483770" r:id="rId14"/>
    <p:sldLayoutId id="2147483771" r:id="rId15"/>
    <p:sldLayoutId id="2147483772" r:id="rId16"/>
    <p:sldLayoutId id="2147483773" r:id="rId17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9.png"/><Relationship Id="rId5" Type="http://schemas.openxmlformats.org/officeDocument/2006/relationships/image" Target="../media/image45.png"/><Relationship Id="rId4" Type="http://schemas.openxmlformats.org/officeDocument/2006/relationships/image" Target="../media/image30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9.png"/><Relationship Id="rId5" Type="http://schemas.openxmlformats.org/officeDocument/2006/relationships/image" Target="../media/image45.png"/><Relationship Id="rId4" Type="http://schemas.openxmlformats.org/officeDocument/2006/relationships/image" Target="../media/image30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9.png"/><Relationship Id="rId5" Type="http://schemas.openxmlformats.org/officeDocument/2006/relationships/image" Target="../media/image45.png"/><Relationship Id="rId4" Type="http://schemas.openxmlformats.org/officeDocument/2006/relationships/image" Target="../media/image30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9.png"/><Relationship Id="rId5" Type="http://schemas.openxmlformats.org/officeDocument/2006/relationships/image" Target="../media/image45.png"/><Relationship Id="rId4" Type="http://schemas.openxmlformats.org/officeDocument/2006/relationships/image" Target="../media/image30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9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8.png"/></Relationships>
</file>

<file path=ppt/slides/_rels/slide5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096000" y="2415457"/>
            <a:ext cx="5173662" cy="3341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303868" y="397565"/>
            <a:ext cx="9592732" cy="1749287"/>
          </a:xfrm>
        </p:spPr>
        <p:txBody>
          <a:bodyPr>
            <a:normAutofit/>
          </a:bodyPr>
          <a:lstStyle/>
          <a:p>
            <a:r>
              <a:rPr lang="ru-RU" sz="3600" b="1" dirty="0">
                <a:solidFill>
                  <a:schemeClr val="accent3">
                    <a:lumMod val="75000"/>
                  </a:schemeClr>
                </a:solidFill>
              </a:rPr>
              <a:t>Учимся создавать бесконфликтную среду:</a:t>
            </a:r>
            <a:br>
              <a:rPr lang="ru-RU" sz="3600" b="1" dirty="0">
                <a:solidFill>
                  <a:schemeClr val="accent3">
                    <a:lumMod val="75000"/>
                  </a:schemeClr>
                </a:solidFill>
              </a:rPr>
            </a:br>
            <a:r>
              <a:rPr lang="ru-RU" sz="3600" b="1" dirty="0">
                <a:solidFill>
                  <a:schemeClr val="accent3">
                    <a:lumMod val="75000"/>
                  </a:schemeClr>
                </a:solidFill>
              </a:rPr>
              <a:t>детский </a:t>
            </a:r>
            <a:r>
              <a:rPr lang="ru-RU" sz="3600" b="1" dirty="0" err="1">
                <a:solidFill>
                  <a:schemeClr val="accent3">
                    <a:lumMod val="75000"/>
                  </a:schemeClr>
                </a:solidFill>
              </a:rPr>
              <a:t>буллинг</a:t>
            </a:r>
            <a:r>
              <a:rPr lang="ru-RU" sz="3600" b="1" dirty="0">
                <a:solidFill>
                  <a:schemeClr val="accent3">
                    <a:lumMod val="75000"/>
                  </a:schemeClr>
                </a:solidFill>
              </a:rPr>
              <a:t> как разновидность насилия</a:t>
            </a:r>
            <a:endParaRPr lang="ru-RU" sz="3600" b="1" dirty="0">
              <a:solidFill>
                <a:srgbClr val="C00000"/>
              </a:solidFill>
            </a:endParaRP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921C6219-C0D8-49C0-AF18-0FA7056F2FF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89214" y="5696405"/>
            <a:ext cx="9592732" cy="916430"/>
          </a:xfrm>
        </p:spPr>
        <p:txBody>
          <a:bodyPr>
            <a:normAutofit fontScale="85000" lnSpcReduction="20000"/>
          </a:bodyPr>
          <a:lstStyle/>
          <a:p>
            <a:r>
              <a:rPr lang="ru-RU" b="1" dirty="0"/>
              <a:t>МО классных руководителей МОУ «Школа-гимназия №6» г. Джанкоя</a:t>
            </a:r>
          </a:p>
          <a:p>
            <a:r>
              <a:rPr lang="ru-RU" b="1" dirty="0"/>
              <a:t>Педагог-психолог Шин Л. Ю.											29.03.2018 г.							</a:t>
            </a:r>
          </a:p>
        </p:txBody>
      </p:sp>
      <p:grpSp>
        <p:nvGrpSpPr>
          <p:cNvPr id="3" name="Группа 2"/>
          <p:cNvGrpSpPr/>
          <p:nvPr/>
        </p:nvGrpSpPr>
        <p:grpSpPr>
          <a:xfrm rot="842605">
            <a:off x="1835086" y="1846725"/>
            <a:ext cx="4248101" cy="3847038"/>
            <a:chOff x="3923139" y="1997314"/>
            <a:chExt cx="4248101" cy="3847038"/>
          </a:xfrm>
        </p:grpSpPr>
        <p:pic>
          <p:nvPicPr>
            <p:cNvPr id="2" name="Рисунок 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753117">
              <a:off x="3923139" y="1997314"/>
              <a:ext cx="4248101" cy="3847038"/>
            </a:xfrm>
            <a:prstGeom prst="rect">
              <a:avLst/>
            </a:prstGeom>
          </p:spPr>
        </p:pic>
        <p:pic>
          <p:nvPicPr>
            <p:cNvPr id="1028" name="Picture 4" descr="Картинки по запросу обижают детей в школе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0753117">
              <a:off x="4335448" y="2859331"/>
              <a:ext cx="3580289" cy="280456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290353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Картинки по запросу обижают детей в школе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6638" y="1467777"/>
            <a:ext cx="5953656" cy="3924000"/>
          </a:xfrm>
          <a:prstGeom prst="rect">
            <a:avLst/>
          </a:prstGeom>
          <a:noFill/>
          <a:effectLst>
            <a:softEdge rad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183340" y="2090949"/>
            <a:ext cx="3889169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n w="3175" cmpd="sng">
                  <a:noFill/>
                </a:ln>
                <a:solidFill>
                  <a:schemeClr val="accent3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До 10 % детей регулярно (раз в неделю и чаще) </a:t>
            </a:r>
          </a:p>
          <a:p>
            <a:r>
              <a:rPr lang="ru-RU" sz="2400" dirty="0">
                <a:ln w="3175" cmpd="sng">
                  <a:noFill/>
                </a:ln>
                <a:solidFill>
                  <a:schemeClr val="accent3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и 55 % эпизодически (время от времени) подвергаются тем или иным формам жестокого обращения со стороны одноклассников.</a:t>
            </a:r>
          </a:p>
        </p:txBody>
      </p:sp>
    </p:spTree>
    <p:extLst>
      <p:ext uri="{BB962C8B-B14F-4D97-AF65-F5344CB8AC3E}">
        <p14:creationId xmlns:p14="http://schemas.microsoft.com/office/powerpoint/2010/main" val="1087655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Картинки по запросу обижают детей в школ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4734" y="1539428"/>
            <a:ext cx="5480591" cy="36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089211" y="2590598"/>
            <a:ext cx="458841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n w="3175" cmpd="sng">
                  <a:noFill/>
                </a:ln>
                <a:solidFill>
                  <a:schemeClr val="accent3">
                    <a:lumMod val="75000"/>
                  </a:schemeClr>
                </a:solidFill>
              </a:rPr>
              <a:t>Около 26 % матерей считают своих детей жертвами жестокого обращения со стороны одноклассников. </a:t>
            </a:r>
          </a:p>
        </p:txBody>
      </p:sp>
    </p:spTree>
    <p:extLst>
      <p:ext uri="{BB962C8B-B14F-4D97-AF65-F5344CB8AC3E}">
        <p14:creationId xmlns:p14="http://schemas.microsoft.com/office/powerpoint/2010/main" val="527263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dirty="0" err="1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Буллинг</a:t>
            </a:r>
            <a:endParaRPr lang="ru-RU" sz="4000" dirty="0">
              <a:solidFill>
                <a:schemeClr val="accent3">
                  <a:lumMod val="75000"/>
                </a:schemeClr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17361" y="3074693"/>
            <a:ext cx="458841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n w="3175" cmpd="sng">
                  <a:noFill/>
                </a:ln>
                <a:solidFill>
                  <a:schemeClr val="accent3">
                    <a:lumMod val="75000"/>
                  </a:schemeClr>
                </a:solidFill>
              </a:rPr>
              <a:t>от англ. </a:t>
            </a:r>
            <a:r>
              <a:rPr lang="ru-RU" sz="2400" dirty="0" err="1">
                <a:ln w="3175" cmpd="sng">
                  <a:noFill/>
                </a:ln>
                <a:solidFill>
                  <a:schemeClr val="accent3">
                    <a:lumMod val="75000"/>
                  </a:schemeClr>
                </a:solidFill>
              </a:rPr>
              <a:t>bullying</a:t>
            </a:r>
            <a:r>
              <a:rPr lang="ru-RU" sz="2400" dirty="0">
                <a:ln w="3175" cmpd="sng">
                  <a:noFill/>
                </a:ln>
                <a:solidFill>
                  <a:schemeClr val="accent3">
                    <a:lumMod val="75000"/>
                  </a:schemeClr>
                </a:solidFill>
              </a:rPr>
              <a:t> – запугивание, физический и/или психологический террор в отношении ребенка со стороны группы одноклассников.</a:t>
            </a:r>
          </a:p>
        </p:txBody>
      </p:sp>
      <p:pic>
        <p:nvPicPr>
          <p:cNvPr id="4098" name="Picture 2" descr="что делать, если ребенка обижают в школ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4103" y="2027428"/>
            <a:ext cx="5783235" cy="3216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4336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5062" y="2576756"/>
            <a:ext cx="2572436" cy="2329572"/>
          </a:xfrm>
          <a:prstGeom prst="rect">
            <a:avLst/>
          </a:prstGeom>
        </p:spPr>
      </p:pic>
      <p:pic>
        <p:nvPicPr>
          <p:cNvPr id="5124" name="Picture 4" descr="Картинки по запросу детский сад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9312" y="1408960"/>
            <a:ext cx="3990570" cy="3784161"/>
          </a:xfrm>
          <a:prstGeom prst="ellipse">
            <a:avLst/>
          </a:prstGeom>
          <a:ln>
            <a:noFill/>
          </a:ln>
          <a:effectLst>
            <a:softEdge rad="6223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Картинки по запросу школа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037"/>
          <a:stretch/>
        </p:blipFill>
        <p:spPr bwMode="auto">
          <a:xfrm>
            <a:off x="371760" y="1952224"/>
            <a:ext cx="3882247" cy="3414561"/>
          </a:xfrm>
          <a:prstGeom prst="ellipse">
            <a:avLst/>
          </a:prstGeom>
          <a:ln>
            <a:noFill/>
          </a:ln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Стрелка вправо 2"/>
          <p:cNvSpPr/>
          <p:nvPr/>
        </p:nvSpPr>
        <p:spPr>
          <a:xfrm>
            <a:off x="7351430" y="3804425"/>
            <a:ext cx="1075764" cy="685800"/>
          </a:xfrm>
          <a:prstGeom prst="right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 вправо 8"/>
          <p:cNvSpPr/>
          <p:nvPr/>
        </p:nvSpPr>
        <p:spPr>
          <a:xfrm flipH="1">
            <a:off x="3571614" y="3802810"/>
            <a:ext cx="1075764" cy="685800"/>
          </a:xfrm>
          <a:prstGeom prst="right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Заголовок 1"/>
          <p:cNvSpPr txBox="1">
            <a:spLocks/>
          </p:cNvSpPr>
          <p:nvPr/>
        </p:nvSpPr>
        <p:spPr>
          <a:xfrm>
            <a:off x="4877715" y="3459697"/>
            <a:ext cx="2205271" cy="563690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 err="1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Буллинг</a:t>
            </a:r>
            <a:endParaRPr lang="ru-RU" sz="4000" dirty="0">
              <a:solidFill>
                <a:schemeClr val="accent3">
                  <a:lumMod val="75000"/>
                </a:schemeClr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72865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36489">
            <a:off x="6128159" y="326705"/>
            <a:ext cx="3776480" cy="5516891"/>
          </a:xfrm>
          <a:prstGeom prst="rect">
            <a:avLst/>
          </a:prstGeom>
        </p:spPr>
      </p:pic>
      <p:sp>
        <p:nvSpPr>
          <p:cNvPr id="3" name="Заголовок 3"/>
          <p:cNvSpPr txBox="1">
            <a:spLocks/>
          </p:cNvSpPr>
          <p:nvPr/>
        </p:nvSpPr>
        <p:spPr>
          <a:xfrm rot="21136489">
            <a:off x="6737457" y="1273297"/>
            <a:ext cx="1988625" cy="734342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>
                <a:ln/>
                <a:solidFill>
                  <a:schemeClr val="accent3"/>
                </a:solidFill>
              </a:rPr>
              <a:t>Мотивы</a:t>
            </a:r>
          </a:p>
        </p:txBody>
      </p:sp>
      <p:pic>
        <p:nvPicPr>
          <p:cNvPr id="6146" name="Picture 2" descr="Картинки по запросу галочки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36489">
            <a:off x="6366294" y="2171574"/>
            <a:ext cx="601610" cy="601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 rot="21136489">
            <a:off x="6960044" y="2125129"/>
            <a:ext cx="113049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n w="3175" cmpd="sng">
                  <a:noFill/>
                </a:ln>
              </a:rPr>
              <a:t>зависть</a:t>
            </a:r>
          </a:p>
        </p:txBody>
      </p:sp>
      <p:pic>
        <p:nvPicPr>
          <p:cNvPr id="9" name="Picture 2" descr="Картинки по запросу галочки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36489">
            <a:off x="6441213" y="2776595"/>
            <a:ext cx="601610" cy="601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 rot="21136489">
            <a:off x="7034963" y="2730151"/>
            <a:ext cx="113049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n w="3175" cmpd="sng">
                  <a:noFill/>
                </a:ln>
              </a:rPr>
              <a:t>месть</a:t>
            </a:r>
          </a:p>
        </p:txBody>
      </p:sp>
      <p:pic>
        <p:nvPicPr>
          <p:cNvPr id="11" name="Picture 2" descr="Картинки по запросу галочки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36489">
            <a:off x="6526845" y="3407855"/>
            <a:ext cx="601610" cy="601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рямоугольник 11"/>
          <p:cNvSpPr/>
          <p:nvPr/>
        </p:nvSpPr>
        <p:spPr>
          <a:xfrm rot="21136489">
            <a:off x="7113546" y="3256999"/>
            <a:ext cx="268399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n w="3175" cmpd="sng">
                  <a:noFill/>
                </a:ln>
              </a:rPr>
              <a:t>чувство неприязни</a:t>
            </a:r>
          </a:p>
        </p:txBody>
      </p:sp>
      <p:pic>
        <p:nvPicPr>
          <p:cNvPr id="13" name="Picture 2" descr="Картинки по запросу галочки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36489">
            <a:off x="6631087" y="4123562"/>
            <a:ext cx="601610" cy="601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Прямоугольник 13"/>
          <p:cNvSpPr/>
          <p:nvPr/>
        </p:nvSpPr>
        <p:spPr>
          <a:xfrm rot="21136489">
            <a:off x="7227692" y="3867039"/>
            <a:ext cx="250678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n w="3175" cmpd="sng">
                  <a:noFill/>
                </a:ln>
              </a:rPr>
              <a:t>восстановление</a:t>
            </a:r>
          </a:p>
          <a:p>
            <a:r>
              <a:rPr lang="ru-RU" sz="2400" dirty="0">
                <a:ln w="3175" cmpd="sng">
                  <a:noFill/>
                </a:ln>
              </a:rPr>
              <a:t>справедливости </a:t>
            </a:r>
          </a:p>
        </p:txBody>
      </p:sp>
      <p:pic>
        <p:nvPicPr>
          <p:cNvPr id="15" name="Picture 2" descr="Картинки по запросу галочки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36489">
            <a:off x="6735965" y="4896695"/>
            <a:ext cx="601610" cy="601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Прямоугольник 15"/>
          <p:cNvSpPr/>
          <p:nvPr/>
        </p:nvSpPr>
        <p:spPr>
          <a:xfrm rot="21136489">
            <a:off x="7248455" y="4831806"/>
            <a:ext cx="267690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n w="3175" cmpd="sng">
                  <a:noFill/>
                </a:ln>
              </a:rPr>
              <a:t>борьба за власть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/>
          <a:srcRect l="-1061" t="-288" r="5721" b="288"/>
          <a:stretch/>
        </p:blipFill>
        <p:spPr>
          <a:xfrm flipH="1">
            <a:off x="722259" y="1639031"/>
            <a:ext cx="4775198" cy="3697599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557252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5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2" grpId="0"/>
      <p:bldP spid="14" grpId="0"/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36489">
            <a:off x="6128159" y="326705"/>
            <a:ext cx="3776480" cy="5516891"/>
          </a:xfrm>
          <a:prstGeom prst="rect">
            <a:avLst/>
          </a:prstGeom>
        </p:spPr>
      </p:pic>
      <p:sp>
        <p:nvSpPr>
          <p:cNvPr id="3" name="Заголовок 3"/>
          <p:cNvSpPr txBox="1">
            <a:spLocks/>
          </p:cNvSpPr>
          <p:nvPr/>
        </p:nvSpPr>
        <p:spPr>
          <a:xfrm rot="21136489">
            <a:off x="6737457" y="1273297"/>
            <a:ext cx="1988625" cy="734342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>
                <a:ln/>
                <a:solidFill>
                  <a:schemeClr val="accent3"/>
                </a:solidFill>
              </a:rPr>
              <a:t>Мотивы</a:t>
            </a:r>
          </a:p>
        </p:txBody>
      </p:sp>
      <p:pic>
        <p:nvPicPr>
          <p:cNvPr id="6146" name="Picture 2" descr="Картинки по запросу галочки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36489">
            <a:off x="6366294" y="2171574"/>
            <a:ext cx="601610" cy="601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 rot="21136489">
            <a:off x="6953272" y="1840165"/>
            <a:ext cx="262278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n w="3175" cmpd="sng">
                  <a:noFill/>
                </a:ln>
              </a:rPr>
              <a:t>подчинение лидеру</a:t>
            </a:r>
          </a:p>
        </p:txBody>
      </p:sp>
      <p:pic>
        <p:nvPicPr>
          <p:cNvPr id="9" name="Picture 2" descr="Картинки по запросу галочки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36489">
            <a:off x="6526845" y="2979574"/>
            <a:ext cx="601610" cy="601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 rot="21136489">
            <a:off x="7221468" y="2743137"/>
            <a:ext cx="245149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n w="3175" cmpd="sng">
                  <a:noFill/>
                </a:ln>
              </a:rPr>
              <a:t>нейтрализация соперника</a:t>
            </a:r>
          </a:p>
        </p:txBody>
      </p:sp>
      <p:pic>
        <p:nvPicPr>
          <p:cNvPr id="11" name="Picture 2" descr="Картинки по запросу галочки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36489">
            <a:off x="6604131" y="3765106"/>
            <a:ext cx="601610" cy="601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рямоугольник 11"/>
          <p:cNvSpPr/>
          <p:nvPr/>
        </p:nvSpPr>
        <p:spPr>
          <a:xfrm rot="21136489">
            <a:off x="7185010" y="3639188"/>
            <a:ext cx="268399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n w="3175" cmpd="sng">
                  <a:noFill/>
                </a:ln>
              </a:rPr>
              <a:t>самоутверждение</a:t>
            </a:r>
          </a:p>
        </p:txBody>
      </p:sp>
      <p:pic>
        <p:nvPicPr>
          <p:cNvPr id="13" name="Picture 2" descr="Картинки по запросу галочки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36489">
            <a:off x="6748047" y="4612661"/>
            <a:ext cx="601610" cy="601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Прямоугольник 13"/>
          <p:cNvSpPr/>
          <p:nvPr/>
        </p:nvSpPr>
        <p:spPr>
          <a:xfrm rot="21136489">
            <a:off x="7344650" y="4245055"/>
            <a:ext cx="250678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n w="3175" cmpd="sng">
                  <a:noFill/>
                </a:ln>
              </a:rPr>
              <a:t>удовлетворение садистических потребностей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/>
          <a:srcRect l="-1061" t="-288" r="5721" b="288"/>
          <a:stretch/>
        </p:blipFill>
        <p:spPr>
          <a:xfrm flipH="1">
            <a:off x="722259" y="1639031"/>
            <a:ext cx="4775198" cy="3697599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241785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5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2" grpId="0"/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36489">
            <a:off x="6128159" y="326705"/>
            <a:ext cx="3776480" cy="5516891"/>
          </a:xfrm>
          <a:prstGeom prst="rect">
            <a:avLst/>
          </a:prstGeom>
        </p:spPr>
      </p:pic>
      <p:sp>
        <p:nvSpPr>
          <p:cNvPr id="3" name="Заголовок 3"/>
          <p:cNvSpPr txBox="1">
            <a:spLocks/>
          </p:cNvSpPr>
          <p:nvPr/>
        </p:nvSpPr>
        <p:spPr>
          <a:xfrm rot="21136489">
            <a:off x="6737457" y="1273297"/>
            <a:ext cx="1988625" cy="734342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>
                <a:ln/>
                <a:solidFill>
                  <a:schemeClr val="accent3"/>
                </a:solidFill>
              </a:rPr>
              <a:t>Формы</a:t>
            </a:r>
          </a:p>
        </p:txBody>
      </p:sp>
      <p:pic>
        <p:nvPicPr>
          <p:cNvPr id="6146" name="Picture 2" descr="Картинки по запросу галочки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36489">
            <a:off x="6366294" y="2171574"/>
            <a:ext cx="601610" cy="601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 rot="21136489">
            <a:off x="6924063" y="2077666"/>
            <a:ext cx="262278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n w="3175" cmpd="sng">
                  <a:noFill/>
                </a:ln>
              </a:rPr>
              <a:t>насмешки</a:t>
            </a:r>
          </a:p>
        </p:txBody>
      </p:sp>
      <p:pic>
        <p:nvPicPr>
          <p:cNvPr id="9" name="Picture 2" descr="Картинки по запросу галочки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36489">
            <a:off x="6552950" y="3015609"/>
            <a:ext cx="601610" cy="601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 rot="21136489">
            <a:off x="7092044" y="2905671"/>
            <a:ext cx="245149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n w="3175" cmpd="sng">
                  <a:noFill/>
                </a:ln>
              </a:rPr>
              <a:t>вымогательство</a:t>
            </a:r>
          </a:p>
        </p:txBody>
      </p:sp>
      <p:pic>
        <p:nvPicPr>
          <p:cNvPr id="11" name="Picture 2" descr="Картинки по запросу галочки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36489">
            <a:off x="6649479" y="3802982"/>
            <a:ext cx="601610" cy="601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рямоугольник 11"/>
          <p:cNvSpPr/>
          <p:nvPr/>
        </p:nvSpPr>
        <p:spPr>
          <a:xfrm rot="21136489">
            <a:off x="7277645" y="3678017"/>
            <a:ext cx="268399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n w="3175" cmpd="sng">
                  <a:noFill/>
                </a:ln>
              </a:rPr>
              <a:t>унижения</a:t>
            </a:r>
          </a:p>
        </p:txBody>
      </p:sp>
      <p:pic>
        <p:nvPicPr>
          <p:cNvPr id="13" name="Picture 2" descr="Картинки по запросу галочки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36489">
            <a:off x="6748047" y="4612661"/>
            <a:ext cx="601610" cy="601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Прямоугольник 13"/>
          <p:cNvSpPr/>
          <p:nvPr/>
        </p:nvSpPr>
        <p:spPr>
          <a:xfrm rot="21136489">
            <a:off x="7407015" y="4448354"/>
            <a:ext cx="250678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n w="3175" cmpd="sng">
                  <a:noFill/>
                </a:ln>
              </a:rPr>
              <a:t>издевательства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/>
          <a:srcRect l="-1061" t="-288" r="5721" b="288"/>
          <a:stretch/>
        </p:blipFill>
        <p:spPr>
          <a:xfrm flipH="1">
            <a:off x="722259" y="1639031"/>
            <a:ext cx="4775198" cy="3697599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201896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5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2" grpId="0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36489">
            <a:off x="6128159" y="326705"/>
            <a:ext cx="3776480" cy="5516891"/>
          </a:xfrm>
          <a:prstGeom prst="rect">
            <a:avLst/>
          </a:prstGeom>
        </p:spPr>
      </p:pic>
      <p:sp>
        <p:nvSpPr>
          <p:cNvPr id="3" name="Заголовок 3"/>
          <p:cNvSpPr txBox="1">
            <a:spLocks/>
          </p:cNvSpPr>
          <p:nvPr/>
        </p:nvSpPr>
        <p:spPr>
          <a:xfrm rot="21136489">
            <a:off x="6737457" y="1273297"/>
            <a:ext cx="1988625" cy="734342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>
                <a:ln/>
                <a:solidFill>
                  <a:schemeClr val="accent3"/>
                </a:solidFill>
              </a:rPr>
              <a:t>Формы</a:t>
            </a:r>
          </a:p>
        </p:txBody>
      </p:sp>
      <p:pic>
        <p:nvPicPr>
          <p:cNvPr id="6146" name="Picture 2" descr="Картинки по запросу галочки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36489">
            <a:off x="6366294" y="2171574"/>
            <a:ext cx="601610" cy="601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 rot="21136489">
            <a:off x="6924063" y="2077666"/>
            <a:ext cx="262278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n w="3175" cmpd="sng">
                  <a:noFill/>
                </a:ln>
              </a:rPr>
              <a:t>бойкот</a:t>
            </a:r>
          </a:p>
        </p:txBody>
      </p:sp>
      <p:pic>
        <p:nvPicPr>
          <p:cNvPr id="9" name="Picture 2" descr="Картинки по запросу галочки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36489">
            <a:off x="6552950" y="3015609"/>
            <a:ext cx="601610" cy="601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 rot="21136489">
            <a:off x="7092044" y="2905671"/>
            <a:ext cx="245149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n w="3175" cmpd="sng">
                  <a:noFill/>
                </a:ln>
              </a:rPr>
              <a:t>игнорирование</a:t>
            </a:r>
          </a:p>
        </p:txBody>
      </p:sp>
      <p:pic>
        <p:nvPicPr>
          <p:cNvPr id="11" name="Picture 2" descr="Картинки по запросу галочки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36489">
            <a:off x="6649479" y="3802982"/>
            <a:ext cx="601610" cy="601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рямоугольник 11"/>
          <p:cNvSpPr/>
          <p:nvPr/>
        </p:nvSpPr>
        <p:spPr>
          <a:xfrm rot="21136489">
            <a:off x="7235938" y="3671567"/>
            <a:ext cx="268399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n w="3175" cmpd="sng">
                  <a:noFill/>
                </a:ln>
              </a:rPr>
              <a:t>порча личных вещей</a:t>
            </a:r>
          </a:p>
        </p:txBody>
      </p:sp>
      <p:pic>
        <p:nvPicPr>
          <p:cNvPr id="13" name="Picture 2" descr="Картинки по запросу галочки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36489">
            <a:off x="6748047" y="4687906"/>
            <a:ext cx="601610" cy="601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Прямоугольник 13"/>
          <p:cNvSpPr/>
          <p:nvPr/>
        </p:nvSpPr>
        <p:spPr>
          <a:xfrm rot="21136489">
            <a:off x="7419677" y="4568416"/>
            <a:ext cx="250678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err="1">
                <a:ln w="3175" cmpd="sng">
                  <a:noFill/>
                </a:ln>
              </a:rPr>
              <a:t>кибербуллинг</a:t>
            </a:r>
            <a:endParaRPr lang="ru-RU" sz="2400" dirty="0">
              <a:ln w="3175" cmpd="sng">
                <a:noFill/>
              </a:ln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/>
          <a:srcRect l="-1061" t="-288" r="5721" b="288"/>
          <a:stretch/>
        </p:blipFill>
        <p:spPr>
          <a:xfrm flipH="1">
            <a:off x="722259" y="1639031"/>
            <a:ext cx="4775198" cy="3697599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752009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5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2" grpId="0"/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5202" y="1952224"/>
            <a:ext cx="2572436" cy="2329572"/>
          </a:xfrm>
          <a:prstGeom prst="rect">
            <a:avLst/>
          </a:prstGeom>
        </p:spPr>
      </p:pic>
      <p:sp>
        <p:nvSpPr>
          <p:cNvPr id="9" name="Стрелка вправо 8"/>
          <p:cNvSpPr/>
          <p:nvPr/>
        </p:nvSpPr>
        <p:spPr>
          <a:xfrm flipH="1">
            <a:off x="3902149" y="2946889"/>
            <a:ext cx="721262" cy="685800"/>
          </a:xfrm>
          <a:prstGeom prst="right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Заголовок 1"/>
          <p:cNvSpPr txBox="1">
            <a:spLocks/>
          </p:cNvSpPr>
          <p:nvPr/>
        </p:nvSpPr>
        <p:spPr>
          <a:xfrm>
            <a:off x="4898784" y="2665044"/>
            <a:ext cx="2205271" cy="563690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Типы</a:t>
            </a:r>
          </a:p>
          <a:p>
            <a:r>
              <a:rPr lang="ru-RU" sz="4000" dirty="0" err="1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буллинга</a:t>
            </a:r>
            <a:endParaRPr lang="ru-RU" sz="4000" dirty="0">
              <a:solidFill>
                <a:schemeClr val="accent3">
                  <a:lumMod val="75000"/>
                </a:schemeClr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467833" y="2207834"/>
            <a:ext cx="4247368" cy="732751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Первая группа</a:t>
            </a: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7379429" y="2207834"/>
            <a:ext cx="4247368" cy="732751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Вторая группа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421939" y="3052652"/>
            <a:ext cx="42473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ln w="3175" cmpd="sng">
                  <a:noFill/>
                </a:ln>
                <a:solidFill>
                  <a:schemeClr val="accent3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проявления, 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467833" y="3450799"/>
            <a:ext cx="424736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ln w="3175" cmpd="sng">
                  <a:noFill/>
                </a:ln>
                <a:solidFill>
                  <a:schemeClr val="accent3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связанные с активными формами унижения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7644990" y="3052652"/>
            <a:ext cx="42473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ln w="3175" cmpd="sng">
                  <a:noFill/>
                </a:ln>
                <a:solidFill>
                  <a:schemeClr val="accent3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проявления, 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7690884" y="3450799"/>
            <a:ext cx="424736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ln w="3175" cmpd="sng">
                  <a:noFill/>
                </a:ln>
                <a:solidFill>
                  <a:schemeClr val="accent3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связанные с сознательной изоляцией</a:t>
            </a:r>
          </a:p>
        </p:txBody>
      </p:sp>
      <p:sp>
        <p:nvSpPr>
          <p:cNvPr id="16" name="Стрелка вправо 15"/>
          <p:cNvSpPr/>
          <p:nvPr/>
        </p:nvSpPr>
        <p:spPr>
          <a:xfrm>
            <a:off x="7428255" y="2940584"/>
            <a:ext cx="721262" cy="685800"/>
          </a:xfrm>
          <a:prstGeom prst="right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8265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25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75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8" grpId="0"/>
      <p:bldP spid="10" grpId="0"/>
      <p:bldP spid="11" grpId="0"/>
      <p:bldP spid="12" grpId="0"/>
      <p:bldP spid="13" grpId="0"/>
      <p:bldP spid="15" grpId="0"/>
      <p:bldP spid="1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988022" y="3498772"/>
            <a:ext cx="549176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n w="3175" cmpd="sng">
                  <a:noFill/>
                </a:ln>
                <a:solidFill>
                  <a:schemeClr val="accent3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Физическая агрессия чаще встречается среди мальчиков, чем среди девочек.</a:t>
            </a:r>
          </a:p>
        </p:txBody>
      </p:sp>
      <p:sp>
        <p:nvSpPr>
          <p:cNvPr id="6" name="Заголовок 3"/>
          <p:cNvSpPr txBox="1">
            <a:spLocks/>
          </p:cNvSpPr>
          <p:nvPr/>
        </p:nvSpPr>
        <p:spPr>
          <a:xfrm>
            <a:off x="464695" y="479685"/>
            <a:ext cx="11257613" cy="1948722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>
                <a:ln/>
                <a:solidFill>
                  <a:schemeClr val="accent3"/>
                </a:solidFill>
              </a:rPr>
              <a:t>Физическая агрессия 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6094" y="1982376"/>
            <a:ext cx="3255620" cy="4333363"/>
          </a:xfrm>
          <a:prstGeom prst="rect">
            <a:avLst/>
          </a:prstGeom>
        </p:spPr>
      </p:pic>
      <p:pic>
        <p:nvPicPr>
          <p:cNvPr id="9" name="Picture 2" descr="Картинки по запросу галочки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2116" y="2990362"/>
            <a:ext cx="518635" cy="472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8410751" y="3037107"/>
            <a:ext cx="158471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n w="3175" cmpd="sng">
                  <a:noFill/>
                </a:ln>
              </a:rPr>
              <a:t>толкание</a:t>
            </a:r>
          </a:p>
        </p:txBody>
      </p:sp>
      <p:pic>
        <p:nvPicPr>
          <p:cNvPr id="11" name="Picture 2" descr="Картинки по запросу галочки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2116" y="3617701"/>
            <a:ext cx="518635" cy="472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рямоугольник 11"/>
          <p:cNvSpPr/>
          <p:nvPr/>
        </p:nvSpPr>
        <p:spPr>
          <a:xfrm>
            <a:off x="8426798" y="3649947"/>
            <a:ext cx="22636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n w="3175" cmpd="sng">
                  <a:noFill/>
                </a:ln>
              </a:rPr>
              <a:t>пинки</a:t>
            </a:r>
          </a:p>
        </p:txBody>
      </p:sp>
      <p:pic>
        <p:nvPicPr>
          <p:cNvPr id="13" name="Picture 2" descr="Картинки по запросу галочки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1073" y="4317668"/>
            <a:ext cx="518635" cy="472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Прямоугольник 13"/>
          <p:cNvSpPr/>
          <p:nvPr/>
        </p:nvSpPr>
        <p:spPr>
          <a:xfrm>
            <a:off x="8476770" y="4297477"/>
            <a:ext cx="230788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n w="3175" cmpd="sng">
                  <a:noFill/>
                </a:ln>
              </a:rPr>
              <a:t>удары</a:t>
            </a:r>
          </a:p>
        </p:txBody>
      </p:sp>
      <p:pic>
        <p:nvPicPr>
          <p:cNvPr id="15" name="Picture 2" descr="Картинки по запросу галочки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8163" y="4945007"/>
            <a:ext cx="518635" cy="472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Прямоугольник 17"/>
          <p:cNvSpPr/>
          <p:nvPr/>
        </p:nvSpPr>
        <p:spPr>
          <a:xfrm>
            <a:off x="8410751" y="4958824"/>
            <a:ext cx="212967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n w="3175" cmpd="sng">
                  <a:noFill/>
                </a:ln>
              </a:rPr>
              <a:t>физическое насилие</a:t>
            </a:r>
          </a:p>
        </p:txBody>
      </p:sp>
    </p:spTree>
    <p:extLst>
      <p:ext uri="{BB962C8B-B14F-4D97-AF65-F5344CB8AC3E}">
        <p14:creationId xmlns:p14="http://schemas.microsoft.com/office/powerpoint/2010/main" val="2226989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  <p:bldP spid="14" grpId="0"/>
      <p:bldP spid="1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648991" y="3037107"/>
            <a:ext cx="549176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n w="3175" cmpd="sng">
                  <a:noFill/>
                </a:ln>
                <a:solidFill>
                  <a:schemeClr val="accent3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Словесный </a:t>
            </a:r>
            <a:r>
              <a:rPr lang="ru-RU" sz="2400" dirty="0" err="1">
                <a:ln w="3175" cmpd="sng">
                  <a:noFill/>
                </a:ln>
                <a:solidFill>
                  <a:schemeClr val="accent3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буллинг</a:t>
            </a:r>
            <a:r>
              <a:rPr lang="ru-RU" sz="2400" dirty="0">
                <a:ln w="3175" cmpd="sng">
                  <a:noFill/>
                </a:ln>
                <a:solidFill>
                  <a:schemeClr val="accent3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 направлен на жертвы, которые имеют заметные отличия в физической внешности, акценте или особенностях голоса, высокую или низкую академическую успеваемость. </a:t>
            </a:r>
          </a:p>
        </p:txBody>
      </p:sp>
      <p:sp>
        <p:nvSpPr>
          <p:cNvPr id="6" name="Заголовок 3"/>
          <p:cNvSpPr txBox="1">
            <a:spLocks/>
          </p:cNvSpPr>
          <p:nvPr/>
        </p:nvSpPr>
        <p:spPr>
          <a:xfrm>
            <a:off x="464695" y="479685"/>
            <a:ext cx="11257613" cy="1948722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>
                <a:ln/>
                <a:solidFill>
                  <a:schemeClr val="accent3"/>
                </a:solidFill>
              </a:rPr>
              <a:t>Словесный </a:t>
            </a:r>
            <a:r>
              <a:rPr lang="ru-RU" sz="4000" dirty="0" err="1">
                <a:ln/>
                <a:solidFill>
                  <a:schemeClr val="accent3"/>
                </a:solidFill>
              </a:rPr>
              <a:t>буллинг</a:t>
            </a:r>
            <a:endParaRPr lang="ru-RU" sz="4000" dirty="0">
              <a:ln/>
              <a:solidFill>
                <a:schemeClr val="accent3"/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6094" y="1982376"/>
            <a:ext cx="3255620" cy="4333363"/>
          </a:xfrm>
          <a:prstGeom prst="rect">
            <a:avLst/>
          </a:prstGeom>
        </p:spPr>
      </p:pic>
      <p:pic>
        <p:nvPicPr>
          <p:cNvPr id="9" name="Picture 2" descr="Картинки по запросу галочки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2116" y="2990362"/>
            <a:ext cx="518635" cy="472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8410751" y="3037107"/>
            <a:ext cx="158471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n w="3175" cmpd="sng">
                  <a:noFill/>
                </a:ln>
              </a:rPr>
              <a:t>клички</a:t>
            </a:r>
          </a:p>
        </p:txBody>
      </p:sp>
      <p:pic>
        <p:nvPicPr>
          <p:cNvPr id="11" name="Picture 2" descr="Картинки по запросу галочки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2116" y="3617701"/>
            <a:ext cx="518635" cy="472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рямоугольник 11"/>
          <p:cNvSpPr/>
          <p:nvPr/>
        </p:nvSpPr>
        <p:spPr>
          <a:xfrm>
            <a:off x="8426798" y="3649947"/>
            <a:ext cx="22636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n w="3175" cmpd="sng">
                  <a:noFill/>
                </a:ln>
              </a:rPr>
              <a:t>насмешки</a:t>
            </a:r>
          </a:p>
        </p:txBody>
      </p:sp>
      <p:pic>
        <p:nvPicPr>
          <p:cNvPr id="13" name="Picture 2" descr="Картинки по запросу галочки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0482" y="4236272"/>
            <a:ext cx="518635" cy="472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Прямоугольник 13"/>
          <p:cNvSpPr/>
          <p:nvPr/>
        </p:nvSpPr>
        <p:spPr>
          <a:xfrm>
            <a:off x="8476770" y="4262787"/>
            <a:ext cx="230788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n w="3175" cmpd="sng">
                  <a:noFill/>
                </a:ln>
              </a:rPr>
              <a:t>замечания</a:t>
            </a:r>
          </a:p>
        </p:txBody>
      </p:sp>
      <p:pic>
        <p:nvPicPr>
          <p:cNvPr id="15" name="Picture 2" descr="Картинки по запросу галочки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3619" y="4811273"/>
            <a:ext cx="518635" cy="472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Прямоугольник 17"/>
          <p:cNvSpPr/>
          <p:nvPr/>
        </p:nvSpPr>
        <p:spPr>
          <a:xfrm>
            <a:off x="8476770" y="4865471"/>
            <a:ext cx="212967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n w="3175" cmpd="sng">
                  <a:noFill/>
                </a:ln>
              </a:rPr>
              <a:t>высмеивание</a:t>
            </a:r>
          </a:p>
        </p:txBody>
      </p:sp>
      <p:pic>
        <p:nvPicPr>
          <p:cNvPr id="16" name="Picture 2" descr="Картинки по запросу галочки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9014" y="5398079"/>
            <a:ext cx="518635" cy="472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Прямоугольник 16"/>
          <p:cNvSpPr/>
          <p:nvPr/>
        </p:nvSpPr>
        <p:spPr>
          <a:xfrm>
            <a:off x="8510804" y="5436729"/>
            <a:ext cx="212967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n w="3175" cmpd="sng">
                  <a:noFill/>
                </a:ln>
              </a:rPr>
              <a:t>унижение</a:t>
            </a:r>
          </a:p>
        </p:txBody>
      </p:sp>
    </p:spTree>
    <p:extLst>
      <p:ext uri="{BB962C8B-B14F-4D97-AF65-F5344CB8AC3E}">
        <p14:creationId xmlns:p14="http://schemas.microsoft.com/office/powerpoint/2010/main" val="2216799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  <p:bldP spid="14" grpId="0"/>
      <p:bldP spid="18" grpId="0"/>
      <p:bldP spid="1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353260" y="3433815"/>
            <a:ext cx="538778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n w="3175" cmpd="sng">
                  <a:noFill/>
                </a:ln>
                <a:solidFill>
                  <a:schemeClr val="accent3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Проявляется в травле при помощи социальных сетей или посылании оскорблений на электронный адрес.</a:t>
            </a:r>
          </a:p>
        </p:txBody>
      </p:sp>
      <p:sp>
        <p:nvSpPr>
          <p:cNvPr id="6" name="Заголовок 3"/>
          <p:cNvSpPr txBox="1">
            <a:spLocks/>
          </p:cNvSpPr>
          <p:nvPr/>
        </p:nvSpPr>
        <p:spPr>
          <a:xfrm>
            <a:off x="464695" y="479685"/>
            <a:ext cx="11257613" cy="1948722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 err="1">
                <a:ln/>
                <a:solidFill>
                  <a:schemeClr val="accent3"/>
                </a:solidFill>
              </a:rPr>
              <a:t>Кибербуллинг</a:t>
            </a:r>
            <a:endParaRPr lang="ru-RU" sz="4000" dirty="0">
              <a:ln/>
              <a:solidFill>
                <a:schemeClr val="accent3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1042" y="1872774"/>
            <a:ext cx="4477375" cy="405466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65869" y="2838221"/>
            <a:ext cx="3827720" cy="2850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665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268200" y="2745945"/>
            <a:ext cx="5387781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n w="3175" cmpd="sng">
                  <a:noFill/>
                </a:ln>
                <a:solidFill>
                  <a:schemeClr val="accent3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Использование агрессивного языка тела и интонации голоса. </a:t>
            </a:r>
          </a:p>
          <a:p>
            <a:r>
              <a:rPr lang="ru-RU" sz="2400" dirty="0">
                <a:ln w="3175" cmpd="sng">
                  <a:noFill/>
                </a:ln>
                <a:solidFill>
                  <a:schemeClr val="accent3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Мимика или взгляд обидчика может выражать агрессию или неприязнь. Угрозы также используются для того, чтобы подорвать уверенность жертвы.</a:t>
            </a:r>
          </a:p>
        </p:txBody>
      </p:sp>
      <p:sp>
        <p:nvSpPr>
          <p:cNvPr id="6" name="Заголовок 3"/>
          <p:cNvSpPr txBox="1">
            <a:spLocks/>
          </p:cNvSpPr>
          <p:nvPr/>
        </p:nvSpPr>
        <p:spPr>
          <a:xfrm>
            <a:off x="464695" y="479685"/>
            <a:ext cx="11257613" cy="1948722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>
                <a:ln/>
                <a:solidFill>
                  <a:schemeClr val="accent3"/>
                </a:solidFill>
              </a:rPr>
              <a:t>Запугивание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1042" y="1872774"/>
            <a:ext cx="4477375" cy="4054667"/>
          </a:xfrm>
          <a:prstGeom prst="rect">
            <a:avLst/>
          </a:prstGeom>
        </p:spPr>
      </p:pic>
      <p:pic>
        <p:nvPicPr>
          <p:cNvPr id="17410" name="Picture 2" descr="Картинки по запросу запугивание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077491" y="2840984"/>
            <a:ext cx="3803330" cy="2826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6918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268200" y="2745945"/>
            <a:ext cx="5387781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n w="3175" cmpd="sng">
                  <a:noFill/>
                </a:ln>
                <a:solidFill>
                  <a:schemeClr val="accent3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Жертва изгоняется либо игнорируется частью класса или всем классом. </a:t>
            </a:r>
          </a:p>
          <a:p>
            <a:r>
              <a:rPr lang="ru-RU" sz="2400" dirty="0">
                <a:ln w="3175" cmpd="sng">
                  <a:noFill/>
                </a:ln>
                <a:solidFill>
                  <a:schemeClr val="accent3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Это может сопровождаться распространением записок, нашёптыванием оскорблений, унизительными надписями на доске или в общественных местах.</a:t>
            </a:r>
          </a:p>
        </p:txBody>
      </p:sp>
      <p:sp>
        <p:nvSpPr>
          <p:cNvPr id="6" name="Заголовок 3"/>
          <p:cNvSpPr txBox="1">
            <a:spLocks/>
          </p:cNvSpPr>
          <p:nvPr/>
        </p:nvSpPr>
        <p:spPr>
          <a:xfrm>
            <a:off x="464695" y="479685"/>
            <a:ext cx="11257613" cy="1948722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>
                <a:ln/>
                <a:solidFill>
                  <a:schemeClr val="accent3"/>
                </a:solidFill>
              </a:rPr>
              <a:t>Изоляция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1042" y="1872774"/>
            <a:ext cx="4477375" cy="405466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/>
          <a:srcRect r="15697"/>
          <a:stretch/>
        </p:blipFill>
        <p:spPr>
          <a:xfrm>
            <a:off x="7060016" y="2863433"/>
            <a:ext cx="3809642" cy="2814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204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268200" y="2745945"/>
            <a:ext cx="5387781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n w="3175" cmpd="sng">
                  <a:noFill/>
                </a:ln>
                <a:solidFill>
                  <a:schemeClr val="accent3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От жертвы требуют деньги и угрожают, если он или она не отдаёт их немедленно. Жертву также могут принуждать воровать имущество для хулигана.</a:t>
            </a:r>
          </a:p>
          <a:p>
            <a:r>
              <a:rPr lang="ru-RU" sz="2400" dirty="0">
                <a:ln w="3175" cmpd="sng">
                  <a:noFill/>
                </a:ln>
                <a:solidFill>
                  <a:schemeClr val="accent3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Преследователь может сосредоточить внимание на имуществе жертвы.</a:t>
            </a:r>
          </a:p>
        </p:txBody>
      </p:sp>
      <p:sp>
        <p:nvSpPr>
          <p:cNvPr id="6" name="Заголовок 3"/>
          <p:cNvSpPr txBox="1">
            <a:spLocks/>
          </p:cNvSpPr>
          <p:nvPr/>
        </p:nvSpPr>
        <p:spPr>
          <a:xfrm>
            <a:off x="464695" y="479685"/>
            <a:ext cx="11257613" cy="1948722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>
                <a:ln/>
                <a:solidFill>
                  <a:schemeClr val="accent3"/>
                </a:solidFill>
              </a:rPr>
              <a:t>Вымогательство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1042" y="1872774"/>
            <a:ext cx="4477375" cy="4054667"/>
          </a:xfrm>
          <a:prstGeom prst="rect">
            <a:avLst/>
          </a:prstGeom>
        </p:spPr>
      </p:pic>
      <p:pic>
        <p:nvPicPr>
          <p:cNvPr id="12290" name="Picture 2" descr="Картинки по запросу воровство в школе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97" t="-3190" r="-5771" b="3190"/>
          <a:stretch/>
        </p:blipFill>
        <p:spPr bwMode="auto">
          <a:xfrm>
            <a:off x="7109139" y="2738903"/>
            <a:ext cx="4016242" cy="2959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0692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3143" y="1224718"/>
            <a:ext cx="2572436" cy="2329572"/>
          </a:xfrm>
          <a:prstGeom prst="rect">
            <a:avLst/>
          </a:prstGeom>
        </p:spPr>
      </p:pic>
      <p:sp>
        <p:nvSpPr>
          <p:cNvPr id="9" name="Стрелка вправо 8"/>
          <p:cNvSpPr/>
          <p:nvPr/>
        </p:nvSpPr>
        <p:spPr>
          <a:xfrm flipH="1">
            <a:off x="3907122" y="2181343"/>
            <a:ext cx="721262" cy="685800"/>
          </a:xfrm>
          <a:prstGeom prst="right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Заголовок 1"/>
          <p:cNvSpPr txBox="1">
            <a:spLocks/>
          </p:cNvSpPr>
          <p:nvPr/>
        </p:nvSpPr>
        <p:spPr>
          <a:xfrm>
            <a:off x="4848979" y="1895768"/>
            <a:ext cx="2288825" cy="563690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Причины</a:t>
            </a:r>
          </a:p>
          <a:p>
            <a:r>
              <a:rPr lang="ru-RU" sz="4000" dirty="0" err="1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буллинга</a:t>
            </a:r>
            <a:endParaRPr lang="ru-RU" sz="4000" dirty="0">
              <a:solidFill>
                <a:schemeClr val="accent3">
                  <a:lumMod val="75000"/>
                </a:schemeClr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255180" y="1757432"/>
            <a:ext cx="4247368" cy="1264144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Семья и </a:t>
            </a:r>
          </a:p>
          <a:p>
            <a:r>
              <a:rPr lang="ru-RU" sz="4000" dirty="0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окружение</a:t>
            </a: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7411071" y="1899498"/>
            <a:ext cx="4247368" cy="732751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Участие</a:t>
            </a:r>
          </a:p>
          <a:p>
            <a:r>
              <a:rPr lang="ru-RU" sz="4000" dirty="0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 взрослых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968473" y="3291054"/>
            <a:ext cx="424736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2400" dirty="0">
                <a:ln w="3175" cmpd="sng">
                  <a:noFill/>
                </a:ln>
                <a:solidFill>
                  <a:schemeClr val="accent3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культ грубой силы;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2400" dirty="0">
                <a:ln w="3175" cmpd="sng">
                  <a:noFill/>
                </a:ln>
                <a:solidFill>
                  <a:schemeClr val="accent3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влияние СМИ;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2400" dirty="0">
                <a:ln w="3175" cmpd="sng">
                  <a:noFill/>
                </a:ln>
                <a:solidFill>
                  <a:schemeClr val="accent3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дворовая этика;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2400" dirty="0">
                <a:ln w="3175" cmpd="sng">
                  <a:noFill/>
                </a:ln>
                <a:solidFill>
                  <a:schemeClr val="accent3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пример взрослых.</a:t>
            </a:r>
            <a:endParaRPr lang="ru-RU" sz="2400" dirty="0">
              <a:ln w="3175" cmpd="sng">
                <a:noFill/>
              </a:ln>
              <a:latin typeface="+mj-lt"/>
              <a:ea typeface="+mj-ea"/>
              <a:cs typeface="+mj-cs"/>
            </a:endParaRPr>
          </a:p>
          <a:p>
            <a:pPr marL="342900" indent="-342900">
              <a:buFontTx/>
              <a:buChar char="-"/>
            </a:pPr>
            <a:endParaRPr lang="ru-RU" sz="2400" dirty="0">
              <a:ln w="3175" cmpd="sng">
                <a:noFill/>
              </a:ln>
              <a:solidFill>
                <a:schemeClr val="accent3">
                  <a:lumMod val="75000"/>
                </a:schemeClr>
              </a:solidFill>
              <a:latin typeface="+mj-lt"/>
              <a:ea typeface="+mj-ea"/>
              <a:cs typeface="+mj-cs"/>
            </a:endParaRPr>
          </a:p>
          <a:p>
            <a:pPr marL="342900" indent="-342900" algn="ctr">
              <a:buFontTx/>
              <a:buChar char="-"/>
            </a:pPr>
            <a:endParaRPr lang="ru-RU" sz="2400" dirty="0">
              <a:ln w="3175" cmpd="sng">
                <a:noFill/>
              </a:ln>
              <a:solidFill>
                <a:schemeClr val="accent3">
                  <a:lumMod val="75000"/>
                </a:schemeClr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7735206" y="3314507"/>
            <a:ext cx="392323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2400" dirty="0">
                <a:ln w="3175" cmpd="sng">
                  <a:noFill/>
                </a:ln>
                <a:solidFill>
                  <a:schemeClr val="accent3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унижение учащихся;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2400" dirty="0">
                <a:ln w="3175" cmpd="sng">
                  <a:noFill/>
                </a:ln>
                <a:solidFill>
                  <a:schemeClr val="accent3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негативные высказывания;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2400" dirty="0">
                <a:ln w="3175" cmpd="sng">
                  <a:noFill/>
                </a:ln>
                <a:solidFill>
                  <a:schemeClr val="accent3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угрожающие жесты.</a:t>
            </a:r>
          </a:p>
        </p:txBody>
      </p:sp>
      <p:sp>
        <p:nvSpPr>
          <p:cNvPr id="16" name="Стрелка вправо 15"/>
          <p:cNvSpPr/>
          <p:nvPr/>
        </p:nvSpPr>
        <p:spPr>
          <a:xfrm>
            <a:off x="7383470" y="2181343"/>
            <a:ext cx="721262" cy="685800"/>
          </a:xfrm>
          <a:prstGeom prst="right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1860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2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2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7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25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5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475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625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9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2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4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8" grpId="0"/>
      <p:bldP spid="10" grpId="0"/>
      <p:bldP spid="11" grpId="0" uiExpand="1" build="p"/>
      <p:bldP spid="13" grpId="0" uiExpand="1" build="p"/>
      <p:bldP spid="1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05492"/>
            <a:ext cx="5638800" cy="1371600"/>
          </a:xfrm>
        </p:spPr>
        <p:txBody>
          <a:bodyPr>
            <a:normAutofit/>
          </a:bodyPr>
          <a:lstStyle/>
          <a:p>
            <a:r>
              <a:rPr lang="ru-RU" sz="4000" dirty="0">
                <a:solidFill>
                  <a:schemeClr val="accent3">
                    <a:lumMod val="75000"/>
                  </a:schemeClr>
                </a:solidFill>
              </a:rPr>
              <a:t>Травля — болезнь коллектива</a:t>
            </a:r>
            <a:endParaRPr lang="ru-RU" sz="4000" dirty="0">
              <a:solidFill>
                <a:schemeClr val="accent3">
                  <a:lumMod val="75000"/>
                </a:schemeClr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246971" y="3049097"/>
            <a:ext cx="432011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n w="3175" cmpd="sng">
                  <a:noFill/>
                </a:ln>
                <a:solidFill>
                  <a:schemeClr val="accent3">
                    <a:lumMod val="75000"/>
                  </a:schemeClr>
                </a:solidFill>
              </a:rPr>
              <a:t>Чтобы избежать травли, надо кардинально перестроить отношения в группе и сделать их поддерживающими и позитивными.</a:t>
            </a:r>
          </a:p>
        </p:txBody>
      </p:sp>
      <p:pic>
        <p:nvPicPr>
          <p:cNvPr id="20482" name="Picture 2" descr="Картинки по запросу травля насилие иконк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1703424"/>
            <a:ext cx="5019855" cy="3451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5565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Выгнутая влево стрелка 17"/>
          <p:cNvSpPr/>
          <p:nvPr/>
        </p:nvSpPr>
        <p:spPr>
          <a:xfrm rot="5020516">
            <a:off x="3823920" y="901875"/>
            <a:ext cx="1532565" cy="3789101"/>
          </a:xfrm>
          <a:prstGeom prst="curvedRight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Выгнутая влево стрелка 8"/>
          <p:cNvSpPr/>
          <p:nvPr/>
        </p:nvSpPr>
        <p:spPr>
          <a:xfrm rot="16579484" flipH="1">
            <a:off x="6662918" y="867042"/>
            <a:ext cx="1532565" cy="3789101"/>
          </a:xfrm>
          <a:prstGeom prst="curvedRight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0899" y="1218806"/>
            <a:ext cx="3008334" cy="2832200"/>
          </a:xfrm>
          <a:prstGeom prst="rect">
            <a:avLst/>
          </a:prstGeom>
        </p:spPr>
      </p:pic>
      <p:sp>
        <p:nvSpPr>
          <p:cNvPr id="14" name="Заголовок 1"/>
          <p:cNvSpPr txBox="1">
            <a:spLocks/>
          </p:cNvSpPr>
          <p:nvPr/>
        </p:nvSpPr>
        <p:spPr>
          <a:xfrm>
            <a:off x="4628385" y="1895768"/>
            <a:ext cx="2755086" cy="563690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Социальная структура</a:t>
            </a:r>
          </a:p>
          <a:p>
            <a:r>
              <a:rPr lang="ru-RU" sz="4000" dirty="0" err="1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буллинга</a:t>
            </a:r>
            <a:endParaRPr lang="ru-RU" sz="4000" dirty="0">
              <a:solidFill>
                <a:schemeClr val="accent3">
                  <a:lumMod val="75000"/>
                </a:schemeClr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523303" y="3582636"/>
            <a:ext cx="4247368" cy="1264144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преследователь</a:t>
            </a:r>
          </a:p>
          <a:p>
            <a:r>
              <a:rPr lang="ru-RU" sz="4000" dirty="0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(</a:t>
            </a:r>
            <a:r>
              <a:rPr lang="ru-RU" sz="4000" dirty="0" err="1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булли</a:t>
            </a:r>
            <a:r>
              <a:rPr lang="ru-RU" sz="4000" dirty="0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)</a:t>
            </a: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6860830" y="3645307"/>
            <a:ext cx="4247368" cy="732751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жертва</a:t>
            </a:r>
          </a:p>
        </p:txBody>
      </p:sp>
      <p:sp>
        <p:nvSpPr>
          <p:cNvPr id="16" name="Стрелка вправо 15"/>
          <p:cNvSpPr/>
          <p:nvPr/>
        </p:nvSpPr>
        <p:spPr>
          <a:xfrm rot="5400000">
            <a:off x="5642512" y="4280563"/>
            <a:ext cx="906976" cy="685800"/>
          </a:xfrm>
          <a:prstGeom prst="right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Заголовок 1"/>
          <p:cNvSpPr txBox="1">
            <a:spLocks/>
          </p:cNvSpPr>
          <p:nvPr/>
        </p:nvSpPr>
        <p:spPr>
          <a:xfrm>
            <a:off x="4084879" y="5004519"/>
            <a:ext cx="4247368" cy="732751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наблюдатель</a:t>
            </a:r>
          </a:p>
        </p:txBody>
      </p:sp>
    </p:spTree>
    <p:extLst>
      <p:ext uri="{BB962C8B-B14F-4D97-AF65-F5344CB8AC3E}">
        <p14:creationId xmlns:p14="http://schemas.microsoft.com/office/powerpoint/2010/main" val="1219418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9" grpId="0" animBg="1"/>
      <p:bldP spid="8" grpId="0"/>
      <p:bldP spid="10" grpId="0"/>
      <p:bldP spid="16" grpId="0" animBg="1"/>
      <p:bldP spid="1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3143" y="1224718"/>
            <a:ext cx="2572436" cy="3438722"/>
          </a:xfrm>
          <a:prstGeom prst="rect">
            <a:avLst/>
          </a:prstGeom>
        </p:spPr>
      </p:pic>
      <p:sp>
        <p:nvSpPr>
          <p:cNvPr id="9" name="Стрелка вправо 8"/>
          <p:cNvSpPr/>
          <p:nvPr/>
        </p:nvSpPr>
        <p:spPr>
          <a:xfrm flipH="1">
            <a:off x="3907122" y="2181343"/>
            <a:ext cx="721262" cy="685800"/>
          </a:xfrm>
          <a:prstGeom prst="right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Заголовок 1"/>
          <p:cNvSpPr txBox="1">
            <a:spLocks/>
          </p:cNvSpPr>
          <p:nvPr/>
        </p:nvSpPr>
        <p:spPr>
          <a:xfrm>
            <a:off x="4848979" y="1895768"/>
            <a:ext cx="2288825" cy="563690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 err="1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Буллинг</a:t>
            </a:r>
            <a:endParaRPr lang="ru-RU" sz="4000" dirty="0">
              <a:solidFill>
                <a:schemeClr val="accent3">
                  <a:lumMod val="75000"/>
                </a:schemeClr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381016" y="2177613"/>
            <a:ext cx="4247368" cy="2122237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Личность </a:t>
            </a:r>
          </a:p>
          <a:p>
            <a:r>
              <a:rPr lang="ru-RU" sz="4000" dirty="0" err="1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булли</a:t>
            </a:r>
            <a:r>
              <a:rPr lang="ru-RU" sz="4000" dirty="0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 и его жертвы</a:t>
            </a: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7561391" y="2177613"/>
            <a:ext cx="4247368" cy="2400352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Социально-психологический процесс</a:t>
            </a:r>
          </a:p>
        </p:txBody>
      </p:sp>
      <p:sp>
        <p:nvSpPr>
          <p:cNvPr id="16" name="Стрелка вправо 15"/>
          <p:cNvSpPr/>
          <p:nvPr/>
        </p:nvSpPr>
        <p:spPr>
          <a:xfrm>
            <a:off x="7383470" y="2181343"/>
            <a:ext cx="721262" cy="685800"/>
          </a:xfrm>
          <a:prstGeom prst="right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2530" name="Picture 2" descr="Картинки по запросу исследование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8955" y="2474024"/>
            <a:ext cx="2040812" cy="2040812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5461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2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7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8" grpId="0"/>
      <p:bldP spid="10" grpId="0"/>
      <p:bldP spid="1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268200" y="2745945"/>
            <a:ext cx="701368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buFont typeface="Wingdings" panose="05000000000000000000" pitchFamily="2" charset="2"/>
              <a:buChar char="ü"/>
            </a:pPr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испытывают сильную потребность господствовать и подчинять себе одноклассников;</a:t>
            </a:r>
          </a:p>
          <a:p>
            <a:pPr marL="342900" lvl="0" indent="-342900">
              <a:buFont typeface="Wingdings" panose="05000000000000000000" pitchFamily="2" charset="2"/>
              <a:buChar char="ü"/>
            </a:pPr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импульсивны и легко приходят в ярость; </a:t>
            </a:r>
          </a:p>
          <a:p>
            <a:pPr marL="342900" lvl="0" indent="-342900">
              <a:buFont typeface="Wingdings" panose="05000000000000000000" pitchFamily="2" charset="2"/>
              <a:buChar char="ü"/>
            </a:pPr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ведут себя агрессивно и вызывающе по отношению к взрослым;</a:t>
            </a:r>
          </a:p>
          <a:p>
            <a:pPr marL="342900" lvl="0" indent="-342900">
              <a:buFont typeface="Wingdings" panose="05000000000000000000" pitchFamily="2" charset="2"/>
              <a:buChar char="ü"/>
            </a:pPr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не испытывают сочувствия к своим жертвам; </a:t>
            </a:r>
          </a:p>
          <a:p>
            <a:pPr marL="342900" lvl="0" indent="-342900">
              <a:buFont typeface="Wingdings" panose="05000000000000000000" pitchFamily="2" charset="2"/>
              <a:buChar char="ü"/>
            </a:pPr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мальчики обычно физически сильнее своих ровесников. </a:t>
            </a:r>
          </a:p>
        </p:txBody>
      </p:sp>
      <p:sp>
        <p:nvSpPr>
          <p:cNvPr id="6" name="Заголовок 3"/>
          <p:cNvSpPr txBox="1">
            <a:spLocks/>
          </p:cNvSpPr>
          <p:nvPr/>
        </p:nvSpPr>
        <p:spPr>
          <a:xfrm>
            <a:off x="464695" y="479684"/>
            <a:ext cx="11257613" cy="196306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>
                <a:ln/>
                <a:solidFill>
                  <a:schemeClr val="accent3"/>
                </a:solidFill>
              </a:rPr>
              <a:t>Типичные черты </a:t>
            </a:r>
            <a:r>
              <a:rPr lang="ru-RU" sz="4000" dirty="0" err="1">
                <a:ln/>
                <a:solidFill>
                  <a:schemeClr val="accent3"/>
                </a:solidFill>
              </a:rPr>
              <a:t>булли</a:t>
            </a:r>
            <a:endParaRPr lang="ru-RU" sz="4000" dirty="0">
              <a:ln/>
              <a:solidFill>
                <a:schemeClr val="accent3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456186" y="1901852"/>
            <a:ext cx="927462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(норвежский психолог Д. </a:t>
            </a:r>
            <a:r>
              <a:rPr lang="ru-RU" sz="2400" dirty="0" err="1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Ольвеус</a:t>
            </a:r>
            <a:r>
              <a:rPr lang="ru-RU" sz="2400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)</a:t>
            </a:r>
            <a:endParaRPr lang="ru-RU" sz="2400" dirty="0">
              <a:solidFill>
                <a:schemeClr val="accent3">
                  <a:lumMod val="75000"/>
                </a:schemeClr>
              </a:solidFill>
            </a:endParaRPr>
          </a:p>
        </p:txBody>
      </p:sp>
      <p:grpSp>
        <p:nvGrpSpPr>
          <p:cNvPr id="10" name="Группа 9"/>
          <p:cNvGrpSpPr/>
          <p:nvPr/>
        </p:nvGrpSpPr>
        <p:grpSpPr>
          <a:xfrm rot="1101444">
            <a:off x="8926080" y="2496208"/>
            <a:ext cx="2211334" cy="3014424"/>
            <a:chOff x="8745826" y="2577561"/>
            <a:chExt cx="2211334" cy="3014424"/>
          </a:xfrm>
        </p:grpSpPr>
        <p:pic>
          <p:nvPicPr>
            <p:cNvPr id="8" name="Рисунок 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745826" y="2577561"/>
              <a:ext cx="2211334" cy="3014424"/>
            </a:xfrm>
            <a:prstGeom prst="rect">
              <a:avLst/>
            </a:prstGeom>
          </p:spPr>
        </p:pic>
        <p:pic>
          <p:nvPicPr>
            <p:cNvPr id="9" name="Рисунок 8"/>
            <p:cNvPicPr>
              <a:picLocks noChangeAspect="1"/>
            </p:cNvPicPr>
            <p:nvPr/>
          </p:nvPicPr>
          <p:blipFill rotWithShape="1">
            <a:blip r:embed="rId3"/>
            <a:srcRect l="-4765" t="7265" r="24025" b="10243"/>
            <a:stretch/>
          </p:blipFill>
          <p:spPr>
            <a:xfrm>
              <a:off x="8834122" y="3333543"/>
              <a:ext cx="1991843" cy="209005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564816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277316" y="2561279"/>
            <a:ext cx="701368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buFont typeface="Wingdings" panose="05000000000000000000" pitchFamily="2" charset="2"/>
              <a:buChar char="ü"/>
            </a:pPr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пугливы, чувствительны, замкнуты и застенчивы;</a:t>
            </a:r>
          </a:p>
          <a:p>
            <a:pPr marL="342900" lvl="0" indent="-342900">
              <a:buFont typeface="Wingdings" panose="05000000000000000000" pitchFamily="2" charset="2"/>
              <a:buChar char="ü"/>
            </a:pPr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тревожны, не уверены в себе, имеют низкое самоуважение;</a:t>
            </a:r>
          </a:p>
          <a:p>
            <a:pPr marL="342900" lvl="0" indent="-342900">
              <a:buFont typeface="Wingdings" panose="05000000000000000000" pitchFamily="2" charset="2"/>
              <a:buChar char="ü"/>
            </a:pPr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склонны к депрессии и чаще своих ровесников думают о самоубийстве; </a:t>
            </a:r>
          </a:p>
          <a:p>
            <a:pPr marL="342900" lvl="0" indent="-342900">
              <a:buFont typeface="Wingdings" panose="05000000000000000000" pitchFamily="2" charset="2"/>
              <a:buChar char="ü"/>
            </a:pPr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не имеют близких друзей, успешнее общаются со взрослыми, нежели со сверстниками; </a:t>
            </a:r>
          </a:p>
          <a:p>
            <a:pPr marL="342900" lvl="0" indent="-342900">
              <a:buFont typeface="Wingdings" panose="05000000000000000000" pitchFamily="2" charset="2"/>
              <a:buChar char="ü"/>
            </a:pPr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мальчики могут быть физически слабее своих ровесников. </a:t>
            </a:r>
          </a:p>
        </p:txBody>
      </p:sp>
      <p:sp>
        <p:nvSpPr>
          <p:cNvPr id="6" name="Заголовок 3"/>
          <p:cNvSpPr txBox="1">
            <a:spLocks/>
          </p:cNvSpPr>
          <p:nvPr/>
        </p:nvSpPr>
        <p:spPr>
          <a:xfrm>
            <a:off x="464695" y="479684"/>
            <a:ext cx="11257613" cy="196306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>
                <a:ln/>
                <a:solidFill>
                  <a:schemeClr val="accent3"/>
                </a:solidFill>
              </a:rPr>
              <a:t>Типичные черты жертв </a:t>
            </a:r>
            <a:r>
              <a:rPr lang="ru-RU" sz="4000" dirty="0" err="1">
                <a:ln/>
                <a:solidFill>
                  <a:schemeClr val="accent3"/>
                </a:solidFill>
              </a:rPr>
              <a:t>буллинга</a:t>
            </a:r>
            <a:endParaRPr lang="ru-RU" sz="4000" dirty="0">
              <a:ln/>
              <a:solidFill>
                <a:schemeClr val="accent3"/>
              </a:solidFill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01444">
            <a:off x="8926080" y="2496208"/>
            <a:ext cx="2211334" cy="301442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153726">
            <a:off x="9447167" y="3302652"/>
            <a:ext cx="952500" cy="1933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228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586659" y="3379849"/>
            <a:ext cx="701368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buFont typeface="Wingdings" panose="05000000000000000000" pitchFamily="2" charset="2"/>
              <a:buChar char="ü"/>
            </a:pPr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чувство вины;</a:t>
            </a:r>
          </a:p>
          <a:p>
            <a:pPr marL="342900" lvl="0" indent="-342900">
              <a:buFont typeface="Wingdings" panose="05000000000000000000" pitchFamily="2" charset="2"/>
              <a:buChar char="ü"/>
            </a:pPr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ощущение собственного бессилия</a:t>
            </a:r>
            <a:r>
              <a:rPr lang="ru-RU" sz="2400" dirty="0"/>
              <a:t>.</a:t>
            </a:r>
          </a:p>
        </p:txBody>
      </p:sp>
      <p:sp>
        <p:nvSpPr>
          <p:cNvPr id="6" name="Заголовок 3"/>
          <p:cNvSpPr txBox="1">
            <a:spLocks/>
          </p:cNvSpPr>
          <p:nvPr/>
        </p:nvSpPr>
        <p:spPr>
          <a:xfrm>
            <a:off x="464695" y="479684"/>
            <a:ext cx="11257613" cy="196306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>
                <a:ln/>
                <a:solidFill>
                  <a:schemeClr val="accent3"/>
                </a:solidFill>
              </a:rPr>
              <a:t>Типичные черты наблюдателей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01444">
            <a:off x="8926080" y="2496208"/>
            <a:ext cx="2211334" cy="3014424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712089">
            <a:off x="9204111" y="3463574"/>
            <a:ext cx="1655271" cy="1448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4190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163618" y="2644629"/>
            <a:ext cx="499138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err="1">
                <a:solidFill>
                  <a:schemeClr val="accent3">
                    <a:lumMod val="75000"/>
                  </a:schemeClr>
                </a:solidFill>
              </a:rPr>
              <a:t>Буллинг</a:t>
            </a:r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 - это не ссоры и драки, в которых участвуют школьники, обладающие одинаковым авторитетом. </a:t>
            </a:r>
            <a:r>
              <a:rPr lang="ru-RU" sz="2400" dirty="0" err="1">
                <a:solidFill>
                  <a:schemeClr val="accent3">
                    <a:lumMod val="75000"/>
                  </a:schemeClr>
                </a:solidFill>
              </a:rPr>
              <a:t>Буллинг</a:t>
            </a:r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 не бывает справедливым, так как «сильный» получает «удовольствие» от нанесенного ущерба (материального и морального) «слабому».</a:t>
            </a:r>
          </a:p>
          <a:p>
            <a:r>
              <a:rPr lang="ru-RU" sz="2400" dirty="0">
                <a:ln w="3175" cmpd="sng">
                  <a:noFill/>
                </a:ln>
                <a:solidFill>
                  <a:schemeClr val="accent3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.</a:t>
            </a:r>
          </a:p>
        </p:txBody>
      </p:sp>
      <p:sp>
        <p:nvSpPr>
          <p:cNvPr id="6" name="Заголовок 3"/>
          <p:cNvSpPr txBox="1">
            <a:spLocks/>
          </p:cNvSpPr>
          <p:nvPr/>
        </p:nvSpPr>
        <p:spPr>
          <a:xfrm>
            <a:off x="464695" y="479685"/>
            <a:ext cx="11257613" cy="1948722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>
                <a:ln/>
                <a:solidFill>
                  <a:schemeClr val="accent3"/>
                </a:solidFill>
              </a:rPr>
              <a:t>Как выявить </a:t>
            </a:r>
            <a:r>
              <a:rPr lang="ru-RU" sz="4000" dirty="0" err="1">
                <a:ln/>
                <a:solidFill>
                  <a:schemeClr val="accent3"/>
                </a:solidFill>
              </a:rPr>
              <a:t>буллинг</a:t>
            </a:r>
            <a:r>
              <a:rPr lang="ru-RU" sz="4000" dirty="0">
                <a:ln/>
                <a:solidFill>
                  <a:schemeClr val="accent3"/>
                </a:solidFill>
              </a:rPr>
              <a:t> и противодействовать ему?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5434" y="2428407"/>
            <a:ext cx="4784433" cy="3515193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41210" y="3213995"/>
            <a:ext cx="1211731" cy="900000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16" name="Прямоугольник 15"/>
          <p:cNvSpPr/>
          <p:nvPr/>
        </p:nvSpPr>
        <p:spPr>
          <a:xfrm>
            <a:off x="6875872" y="4055429"/>
            <a:ext cx="406355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n w="3175" cmpd="sng">
                  <a:noFill/>
                </a:ln>
                <a:latin typeface="+mj-lt"/>
                <a:ea typeface="+mj-ea"/>
                <a:cs typeface="+mj-cs"/>
              </a:rPr>
              <a:t>Сформировать приемлемое для учреждения образования определение </a:t>
            </a:r>
            <a:r>
              <a:rPr lang="ru-RU" sz="2400" b="1" dirty="0" err="1">
                <a:ln w="3175" cmpd="sng">
                  <a:noFill/>
                </a:ln>
                <a:latin typeface="+mj-lt"/>
                <a:ea typeface="+mj-ea"/>
                <a:cs typeface="+mj-cs"/>
              </a:rPr>
              <a:t>буллинга</a:t>
            </a:r>
            <a:endParaRPr lang="ru-RU" sz="2400" b="1" dirty="0">
              <a:ln w="3175" cmpd="sng">
                <a:noFill/>
              </a:ln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251961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163618" y="2716601"/>
            <a:ext cx="499138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Можно вести дневник наблюдений за поведением членов школьного сообщества, которые склонны к проявлению физического или психологического насилия. Необходимо понять, где находится «силовой» дисбаланс.</a:t>
            </a:r>
            <a:endParaRPr lang="ru-RU" sz="2400" dirty="0">
              <a:ln w="3175" cmpd="sng">
                <a:noFill/>
              </a:ln>
              <a:solidFill>
                <a:schemeClr val="accent3">
                  <a:lumMod val="75000"/>
                </a:schemeClr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6" name="Заголовок 3"/>
          <p:cNvSpPr txBox="1">
            <a:spLocks/>
          </p:cNvSpPr>
          <p:nvPr/>
        </p:nvSpPr>
        <p:spPr>
          <a:xfrm>
            <a:off x="464695" y="479685"/>
            <a:ext cx="11257613" cy="1948722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>
                <a:ln/>
                <a:solidFill>
                  <a:schemeClr val="accent3"/>
                </a:solidFill>
              </a:rPr>
              <a:t>Как выявить </a:t>
            </a:r>
            <a:r>
              <a:rPr lang="ru-RU" sz="4000" dirty="0" err="1">
                <a:ln/>
                <a:solidFill>
                  <a:schemeClr val="accent3"/>
                </a:solidFill>
              </a:rPr>
              <a:t>буллинг</a:t>
            </a:r>
            <a:r>
              <a:rPr lang="ru-RU" sz="4000" dirty="0">
                <a:ln/>
                <a:solidFill>
                  <a:schemeClr val="accent3"/>
                </a:solidFill>
              </a:rPr>
              <a:t> и противодействовать ему?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5434" y="2428407"/>
            <a:ext cx="4784433" cy="3515193"/>
          </a:xfrm>
          <a:prstGeom prst="rect">
            <a:avLst/>
          </a:prstGeom>
        </p:spPr>
      </p:pic>
      <p:sp>
        <p:nvSpPr>
          <p:cNvPr id="16" name="Прямоугольник 15"/>
          <p:cNvSpPr/>
          <p:nvPr/>
        </p:nvSpPr>
        <p:spPr>
          <a:xfrm>
            <a:off x="6875872" y="4055429"/>
            <a:ext cx="406355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n w="3175" cmpd="sng">
                  <a:noFill/>
                </a:ln>
                <a:latin typeface="+mj-lt"/>
                <a:ea typeface="+mj-ea"/>
                <a:cs typeface="+mj-cs"/>
              </a:rPr>
              <a:t>Установить </a:t>
            </a:r>
          </a:p>
          <a:p>
            <a:pPr algn="ctr"/>
            <a:r>
              <a:rPr lang="ru-RU" sz="2400" b="1" dirty="0">
                <a:ln w="3175" cmpd="sng">
                  <a:noFill/>
                </a:ln>
                <a:latin typeface="+mj-lt"/>
                <a:ea typeface="+mj-ea"/>
                <a:cs typeface="+mj-cs"/>
              </a:rPr>
              <a:t>формы </a:t>
            </a:r>
            <a:r>
              <a:rPr lang="ru-RU" sz="2400" b="1" dirty="0" err="1">
                <a:ln w="3175" cmpd="sng">
                  <a:noFill/>
                </a:ln>
                <a:latin typeface="+mj-lt"/>
                <a:ea typeface="+mj-ea"/>
                <a:cs typeface="+mj-cs"/>
              </a:rPr>
              <a:t>буллинга</a:t>
            </a:r>
            <a:endParaRPr lang="ru-RU" sz="2400" b="1" dirty="0">
              <a:ln w="3175" cmpd="sng">
                <a:noFill/>
              </a:ln>
              <a:latin typeface="+mj-lt"/>
              <a:ea typeface="+mj-ea"/>
              <a:cs typeface="+mj-cs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0745" y="3180897"/>
            <a:ext cx="1084500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6840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163618" y="2716601"/>
            <a:ext cx="499138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Это поможет оценить ситуацию и определить, какие меры необходимо предпринять. Наблюдения дадут возможность оценить масштаб </a:t>
            </a:r>
            <a:r>
              <a:rPr lang="ru-RU" sz="2400" dirty="0" err="1">
                <a:solidFill>
                  <a:schemeClr val="accent3">
                    <a:lumMod val="75000"/>
                  </a:schemeClr>
                </a:solidFill>
              </a:rPr>
              <a:t>буллинга</a:t>
            </a:r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 и проанализировать его причины. Будет возможность определить, какие меры нужно предпринять, чтобы дети чувствовали себя защищенными в школе. </a:t>
            </a:r>
            <a:endParaRPr lang="ru-RU" sz="2400" dirty="0">
              <a:ln w="3175" cmpd="sng">
                <a:noFill/>
              </a:ln>
              <a:solidFill>
                <a:schemeClr val="accent3">
                  <a:lumMod val="75000"/>
                </a:schemeClr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6" name="Заголовок 3"/>
          <p:cNvSpPr txBox="1">
            <a:spLocks/>
          </p:cNvSpPr>
          <p:nvPr/>
        </p:nvSpPr>
        <p:spPr>
          <a:xfrm>
            <a:off x="464695" y="479685"/>
            <a:ext cx="11257613" cy="1948722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>
                <a:ln/>
                <a:solidFill>
                  <a:schemeClr val="accent3"/>
                </a:solidFill>
              </a:rPr>
              <a:t>Как выявить </a:t>
            </a:r>
            <a:r>
              <a:rPr lang="ru-RU" sz="4000" dirty="0" err="1">
                <a:ln/>
                <a:solidFill>
                  <a:schemeClr val="accent3"/>
                </a:solidFill>
              </a:rPr>
              <a:t>буллинг</a:t>
            </a:r>
            <a:r>
              <a:rPr lang="ru-RU" sz="4000" dirty="0">
                <a:ln/>
                <a:solidFill>
                  <a:schemeClr val="accent3"/>
                </a:solidFill>
              </a:rPr>
              <a:t> и противодействовать ему?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5434" y="2428407"/>
            <a:ext cx="4784433" cy="3515193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82068" y="3115713"/>
            <a:ext cx="1044175" cy="900000"/>
          </a:xfrm>
          <a:prstGeom prst="rect">
            <a:avLst/>
          </a:prstGeom>
        </p:spPr>
      </p:pic>
      <p:sp>
        <p:nvSpPr>
          <p:cNvPr id="16" name="Прямоугольник 15"/>
          <p:cNvSpPr/>
          <p:nvPr/>
        </p:nvSpPr>
        <p:spPr>
          <a:xfrm>
            <a:off x="6972377" y="3854512"/>
            <a:ext cx="406355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n w="3175" cmpd="sng">
                  <a:noFill/>
                </a:ln>
                <a:latin typeface="+mj-lt"/>
                <a:ea typeface="+mj-ea"/>
                <a:cs typeface="+mj-cs"/>
              </a:rPr>
              <a:t>Установить, какими способами поддерживают авторитет участники образовательных отношений</a:t>
            </a:r>
          </a:p>
        </p:txBody>
      </p:sp>
    </p:spTree>
    <p:extLst>
      <p:ext uri="{BB962C8B-B14F-4D97-AF65-F5344CB8AC3E}">
        <p14:creationId xmlns:p14="http://schemas.microsoft.com/office/powerpoint/2010/main" val="2698924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262926" y="2716601"/>
            <a:ext cx="499138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К организации действий следует приступать после исследования проблемы насилия в школе с помощью анкет, изучения специальной литературы и видеозаписей. </a:t>
            </a:r>
            <a:endParaRPr lang="ru-RU" sz="2400" dirty="0">
              <a:ln w="3175" cmpd="sng">
                <a:noFill/>
              </a:ln>
              <a:solidFill>
                <a:schemeClr val="accent3">
                  <a:lumMod val="75000"/>
                </a:schemeClr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6" name="Заголовок 3"/>
          <p:cNvSpPr txBox="1">
            <a:spLocks/>
          </p:cNvSpPr>
          <p:nvPr/>
        </p:nvSpPr>
        <p:spPr>
          <a:xfrm>
            <a:off x="464695" y="479685"/>
            <a:ext cx="11257613" cy="1948722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>
                <a:ln/>
                <a:solidFill>
                  <a:schemeClr val="accent3"/>
                </a:solidFill>
              </a:rPr>
              <a:t>Как выявить </a:t>
            </a:r>
            <a:r>
              <a:rPr lang="ru-RU" sz="4000" dirty="0" err="1">
                <a:ln/>
                <a:solidFill>
                  <a:schemeClr val="accent3"/>
                </a:solidFill>
              </a:rPr>
              <a:t>буллинг</a:t>
            </a:r>
            <a:r>
              <a:rPr lang="ru-RU" sz="4000" dirty="0">
                <a:ln/>
                <a:solidFill>
                  <a:schemeClr val="accent3"/>
                </a:solidFill>
              </a:rPr>
              <a:t> и противодействовать ему?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5434" y="2428407"/>
            <a:ext cx="4784433" cy="3515193"/>
          </a:xfrm>
          <a:prstGeom prst="rect">
            <a:avLst/>
          </a:prstGeom>
        </p:spPr>
      </p:pic>
      <p:sp>
        <p:nvSpPr>
          <p:cNvPr id="16" name="Прямоугольник 15"/>
          <p:cNvSpPr/>
          <p:nvPr/>
        </p:nvSpPr>
        <p:spPr>
          <a:xfrm>
            <a:off x="7037691" y="4029249"/>
            <a:ext cx="406355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n w="3175" cmpd="sng">
                  <a:noFill/>
                </a:ln>
                <a:latin typeface="+mj-lt"/>
                <a:ea typeface="+mj-ea"/>
                <a:cs typeface="+mj-cs"/>
              </a:rPr>
              <a:t>Организовать действия по борьбе с </a:t>
            </a:r>
            <a:r>
              <a:rPr lang="ru-RU" sz="2400" b="1" dirty="0" err="1">
                <a:ln w="3175" cmpd="sng">
                  <a:noFill/>
                </a:ln>
                <a:latin typeface="+mj-lt"/>
                <a:ea typeface="+mj-ea"/>
                <a:cs typeface="+mj-cs"/>
              </a:rPr>
              <a:t>буллингом</a:t>
            </a:r>
            <a:endParaRPr lang="ru-RU" sz="2400" b="1" dirty="0">
              <a:ln w="3175" cmpd="sng">
                <a:noFill/>
              </a:ln>
              <a:latin typeface="+mj-lt"/>
              <a:ea typeface="+mj-ea"/>
              <a:cs typeface="+mj-cs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51668" y="3127709"/>
            <a:ext cx="1024080" cy="901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4844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231736" y="2591675"/>
            <a:ext cx="499138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Большинство детей презирает «обидчиков», поэтому задача заключается в том, чтобы доказать, что решение проблемы прежде всего в их интересах. Оценивая действия «обидчиков», увеличивается вероятность того, что они будут на стороне «жертвы» и попытаются помочь.</a:t>
            </a:r>
            <a:endParaRPr lang="ru-RU" sz="2400" dirty="0">
              <a:ln w="3175" cmpd="sng">
                <a:noFill/>
              </a:ln>
              <a:solidFill>
                <a:schemeClr val="accent3">
                  <a:lumMod val="75000"/>
                </a:schemeClr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6" name="Заголовок 3"/>
          <p:cNvSpPr txBox="1">
            <a:spLocks/>
          </p:cNvSpPr>
          <p:nvPr/>
        </p:nvSpPr>
        <p:spPr>
          <a:xfrm>
            <a:off x="464695" y="479685"/>
            <a:ext cx="11257613" cy="1948722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>
                <a:ln/>
                <a:solidFill>
                  <a:schemeClr val="accent3"/>
                </a:solidFill>
              </a:rPr>
              <a:t>Как выявить </a:t>
            </a:r>
            <a:r>
              <a:rPr lang="ru-RU" sz="4000" dirty="0" err="1">
                <a:ln/>
                <a:solidFill>
                  <a:schemeClr val="accent3"/>
                </a:solidFill>
              </a:rPr>
              <a:t>буллинг</a:t>
            </a:r>
            <a:r>
              <a:rPr lang="ru-RU" sz="4000" dirty="0">
                <a:ln/>
                <a:solidFill>
                  <a:schemeClr val="accent3"/>
                </a:solidFill>
              </a:rPr>
              <a:t> и противодействовать ему?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5434" y="2428407"/>
            <a:ext cx="4784433" cy="3515193"/>
          </a:xfrm>
          <a:prstGeom prst="rect">
            <a:avLst/>
          </a:prstGeom>
        </p:spPr>
      </p:pic>
      <p:sp>
        <p:nvSpPr>
          <p:cNvPr id="16" name="Прямоугольник 15"/>
          <p:cNvSpPr/>
          <p:nvPr/>
        </p:nvSpPr>
        <p:spPr>
          <a:xfrm>
            <a:off x="7100070" y="4377129"/>
            <a:ext cx="406355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n w="3175" cmpd="sng">
                  <a:noFill/>
                </a:ln>
                <a:latin typeface="+mj-lt"/>
                <a:ea typeface="+mj-ea"/>
                <a:cs typeface="+mj-cs"/>
              </a:rPr>
              <a:t>Обсудить проблемы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67225" y="3203345"/>
            <a:ext cx="1065306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9163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159099" y="2634471"/>
            <a:ext cx="535633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моделирование </a:t>
            </a:r>
            <a:r>
              <a:rPr lang="ru-RU" sz="2400" dirty="0" err="1">
                <a:solidFill>
                  <a:schemeClr val="accent3">
                    <a:lumMod val="75000"/>
                  </a:schemeClr>
                </a:solidFill>
              </a:rPr>
              <a:t>просоциального</a:t>
            </a:r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 поведения;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наблюдение за поведением детей в классе, группе;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готовность оказать поддержку тем детям, которые стали жертвами </a:t>
            </a:r>
            <a:r>
              <a:rPr lang="ru-RU" sz="2400" dirty="0" err="1">
                <a:solidFill>
                  <a:schemeClr val="accent3">
                    <a:lumMod val="75000"/>
                  </a:schemeClr>
                </a:solidFill>
              </a:rPr>
              <a:t>буллинга</a:t>
            </a:r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; 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обмен опытом по положительному решению таких проблем.</a:t>
            </a:r>
          </a:p>
        </p:txBody>
      </p:sp>
      <p:sp>
        <p:nvSpPr>
          <p:cNvPr id="6" name="Заголовок 3"/>
          <p:cNvSpPr txBox="1">
            <a:spLocks/>
          </p:cNvSpPr>
          <p:nvPr/>
        </p:nvSpPr>
        <p:spPr>
          <a:xfrm>
            <a:off x="464695" y="479685"/>
            <a:ext cx="11257613" cy="1948722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>
                <a:ln/>
                <a:solidFill>
                  <a:schemeClr val="accent3"/>
                </a:solidFill>
              </a:rPr>
              <a:t>Как выявить </a:t>
            </a:r>
            <a:r>
              <a:rPr lang="ru-RU" sz="4000" dirty="0" err="1">
                <a:ln/>
                <a:solidFill>
                  <a:schemeClr val="accent3"/>
                </a:solidFill>
              </a:rPr>
              <a:t>буллинг</a:t>
            </a:r>
            <a:r>
              <a:rPr lang="ru-RU" sz="4000" dirty="0">
                <a:ln/>
                <a:solidFill>
                  <a:schemeClr val="accent3"/>
                </a:solidFill>
              </a:rPr>
              <a:t> и противодействовать ему?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5434" y="2428407"/>
            <a:ext cx="4784433" cy="3515193"/>
          </a:xfrm>
          <a:prstGeom prst="rect">
            <a:avLst/>
          </a:prstGeom>
        </p:spPr>
      </p:pic>
      <p:sp>
        <p:nvSpPr>
          <p:cNvPr id="16" name="Прямоугольник 15"/>
          <p:cNvSpPr/>
          <p:nvPr/>
        </p:nvSpPr>
        <p:spPr>
          <a:xfrm>
            <a:off x="6875869" y="3852374"/>
            <a:ext cx="406355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n w="3175" cmpd="sng">
                  <a:noFill/>
                </a:ln>
                <a:latin typeface="+mj-lt"/>
                <a:ea typeface="+mj-ea"/>
                <a:cs typeface="+mj-cs"/>
              </a:rPr>
              <a:t>Определить поведение персонала, способствующего межличностным позитивным отношениям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67197" y="3110744"/>
            <a:ext cx="1080905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8333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159098" y="2840533"/>
            <a:ext cx="535633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установите контакт;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беседуйте индивидуально, без угроз;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приглашайте принять участие в решении ситуации.</a:t>
            </a:r>
          </a:p>
        </p:txBody>
      </p:sp>
      <p:sp>
        <p:nvSpPr>
          <p:cNvPr id="6" name="Заголовок 3"/>
          <p:cNvSpPr txBox="1">
            <a:spLocks/>
          </p:cNvSpPr>
          <p:nvPr/>
        </p:nvSpPr>
        <p:spPr>
          <a:xfrm>
            <a:off x="464695" y="479685"/>
            <a:ext cx="11257613" cy="1948722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>
                <a:ln/>
                <a:solidFill>
                  <a:schemeClr val="accent3"/>
                </a:solidFill>
              </a:rPr>
              <a:t>Как выявить </a:t>
            </a:r>
            <a:r>
              <a:rPr lang="ru-RU" sz="4000" dirty="0" err="1">
                <a:ln/>
                <a:solidFill>
                  <a:schemeClr val="accent3"/>
                </a:solidFill>
              </a:rPr>
              <a:t>буллинг</a:t>
            </a:r>
            <a:r>
              <a:rPr lang="ru-RU" sz="4000" dirty="0">
                <a:ln/>
                <a:solidFill>
                  <a:schemeClr val="accent3"/>
                </a:solidFill>
              </a:rPr>
              <a:t> и противодействовать ему?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5434" y="2428407"/>
            <a:ext cx="4784433" cy="3515193"/>
          </a:xfrm>
          <a:prstGeom prst="rect">
            <a:avLst/>
          </a:prstGeom>
        </p:spPr>
      </p:pic>
      <p:sp>
        <p:nvSpPr>
          <p:cNvPr id="16" name="Прямоугольник 15"/>
          <p:cNvSpPr/>
          <p:nvPr/>
        </p:nvSpPr>
        <p:spPr>
          <a:xfrm>
            <a:off x="6875868" y="3927132"/>
            <a:ext cx="406355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n w="3175" cmpd="sng">
                  <a:noFill/>
                </a:ln>
                <a:latin typeface="+mj-lt"/>
                <a:ea typeface="+mj-ea"/>
                <a:cs typeface="+mj-cs"/>
              </a:rPr>
              <a:t>Не исключайте </a:t>
            </a:r>
          </a:p>
          <a:p>
            <a:pPr algn="ctr"/>
            <a:r>
              <a:rPr lang="ru-RU" sz="2400" b="1" dirty="0">
                <a:ln w="3175" cmpd="sng">
                  <a:noFill/>
                </a:ln>
                <a:latin typeface="+mj-lt"/>
                <a:ea typeface="+mj-ea"/>
                <a:cs typeface="+mj-cs"/>
              </a:rPr>
              <a:t>из поля зрения </a:t>
            </a:r>
          </a:p>
          <a:p>
            <a:pPr algn="ctr"/>
            <a:r>
              <a:rPr lang="ru-RU" sz="2400" b="1" dirty="0">
                <a:ln w="3175" cmpd="sng">
                  <a:noFill/>
                </a:ln>
                <a:latin typeface="+mj-lt"/>
                <a:ea typeface="+mj-ea"/>
                <a:cs typeface="+mj-cs"/>
              </a:rPr>
              <a:t>обидчиков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53461" y="3119034"/>
            <a:ext cx="1108374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3049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287887" y="2737502"/>
            <a:ext cx="493690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Педагогам следует определить тех детей, чье поведение провоцирует насилие. В работе с ними полезно смоделировать ситуацию, в которой они находились, и помочь им ее преодолеть.</a:t>
            </a:r>
          </a:p>
        </p:txBody>
      </p:sp>
      <p:sp>
        <p:nvSpPr>
          <p:cNvPr id="6" name="Заголовок 3"/>
          <p:cNvSpPr txBox="1">
            <a:spLocks/>
          </p:cNvSpPr>
          <p:nvPr/>
        </p:nvSpPr>
        <p:spPr>
          <a:xfrm>
            <a:off x="464695" y="479685"/>
            <a:ext cx="11257613" cy="1948722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>
                <a:ln/>
                <a:solidFill>
                  <a:schemeClr val="accent3"/>
                </a:solidFill>
              </a:rPr>
              <a:t>Как выявить </a:t>
            </a:r>
            <a:r>
              <a:rPr lang="ru-RU" sz="4000" dirty="0" err="1">
                <a:ln/>
                <a:solidFill>
                  <a:schemeClr val="accent3"/>
                </a:solidFill>
              </a:rPr>
              <a:t>буллинг</a:t>
            </a:r>
            <a:r>
              <a:rPr lang="ru-RU" sz="4000" dirty="0">
                <a:ln/>
                <a:solidFill>
                  <a:schemeClr val="accent3"/>
                </a:solidFill>
              </a:rPr>
              <a:t> и противодействовать ему?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5434" y="2428407"/>
            <a:ext cx="4784433" cy="3515193"/>
          </a:xfrm>
          <a:prstGeom prst="rect">
            <a:avLst/>
          </a:prstGeom>
        </p:spPr>
      </p:pic>
      <p:sp>
        <p:nvSpPr>
          <p:cNvPr id="16" name="Прямоугольник 15"/>
          <p:cNvSpPr/>
          <p:nvPr/>
        </p:nvSpPr>
        <p:spPr>
          <a:xfrm>
            <a:off x="6875868" y="3927132"/>
            <a:ext cx="406355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n w="3175" cmpd="sng">
                  <a:noFill/>
                </a:ln>
                <a:latin typeface="+mj-lt"/>
                <a:ea typeface="+mj-ea"/>
                <a:cs typeface="+mj-cs"/>
              </a:rPr>
              <a:t>Оказать помощь ребёнку, который стал жертвой, в решении проблемы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49268" y="3110993"/>
            <a:ext cx="1116758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1644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287887" y="2737502"/>
            <a:ext cx="493690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При разговоре с родителями виновных важна сдержанность в оценке. Ведь чаще всего участниками </a:t>
            </a:r>
            <a:r>
              <a:rPr lang="ru-RU" sz="2400" dirty="0" err="1">
                <a:solidFill>
                  <a:schemeClr val="accent3">
                    <a:lumMod val="75000"/>
                  </a:schemeClr>
                </a:solidFill>
              </a:rPr>
              <a:t>буллинга</a:t>
            </a:r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 являются дети из неблагополучных семей. </a:t>
            </a:r>
          </a:p>
          <a:p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Беседуя с родителями жертв, не следует занимать позицию защиты «мундира».</a:t>
            </a:r>
          </a:p>
        </p:txBody>
      </p:sp>
      <p:sp>
        <p:nvSpPr>
          <p:cNvPr id="6" name="Заголовок 3"/>
          <p:cNvSpPr txBox="1">
            <a:spLocks/>
          </p:cNvSpPr>
          <p:nvPr/>
        </p:nvSpPr>
        <p:spPr>
          <a:xfrm>
            <a:off x="464695" y="479685"/>
            <a:ext cx="11257613" cy="1948722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>
                <a:ln/>
                <a:solidFill>
                  <a:schemeClr val="accent3"/>
                </a:solidFill>
              </a:rPr>
              <a:t>Как выявить </a:t>
            </a:r>
            <a:r>
              <a:rPr lang="ru-RU" sz="4000" dirty="0" err="1">
                <a:ln/>
                <a:solidFill>
                  <a:schemeClr val="accent3"/>
                </a:solidFill>
              </a:rPr>
              <a:t>буллинг</a:t>
            </a:r>
            <a:r>
              <a:rPr lang="ru-RU" sz="4000" dirty="0">
                <a:ln/>
                <a:solidFill>
                  <a:schemeClr val="accent3"/>
                </a:solidFill>
              </a:rPr>
              <a:t> и противодействовать ему?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5434" y="2428407"/>
            <a:ext cx="4784433" cy="3515193"/>
          </a:xfrm>
          <a:prstGeom prst="rect">
            <a:avLst/>
          </a:prstGeom>
        </p:spPr>
      </p:pic>
      <p:sp>
        <p:nvSpPr>
          <p:cNvPr id="16" name="Прямоугольник 15"/>
          <p:cNvSpPr/>
          <p:nvPr/>
        </p:nvSpPr>
        <p:spPr>
          <a:xfrm>
            <a:off x="6966021" y="4171833"/>
            <a:ext cx="406355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n w="3175" cmpd="sng">
                  <a:noFill/>
                </a:ln>
                <a:latin typeface="+mj-lt"/>
                <a:ea typeface="+mj-ea"/>
                <a:cs typeface="+mj-cs"/>
              </a:rPr>
              <a:t>Проводить работу с родителями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61706" y="3137693"/>
            <a:ext cx="1091882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3323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36489">
            <a:off x="6128159" y="541857"/>
            <a:ext cx="3776480" cy="5516891"/>
          </a:xfrm>
          <a:prstGeom prst="rect">
            <a:avLst/>
          </a:prstGeom>
        </p:spPr>
      </p:pic>
      <p:sp>
        <p:nvSpPr>
          <p:cNvPr id="3" name="Заголовок 3"/>
          <p:cNvSpPr txBox="1">
            <a:spLocks/>
          </p:cNvSpPr>
          <p:nvPr/>
        </p:nvSpPr>
        <p:spPr>
          <a:xfrm rot="21136489">
            <a:off x="6304702" y="1469680"/>
            <a:ext cx="3130866" cy="734342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 fontScale="92500"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>
                <a:ln/>
                <a:solidFill>
                  <a:schemeClr val="accent3"/>
                </a:solidFill>
              </a:rPr>
              <a:t>Профилактика</a:t>
            </a:r>
          </a:p>
        </p:txBody>
      </p:sp>
      <p:pic>
        <p:nvPicPr>
          <p:cNvPr id="6146" name="Picture 2" descr="Картинки по запросу галочки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36489">
            <a:off x="6366294" y="2386726"/>
            <a:ext cx="601610" cy="601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 rot="21136489">
            <a:off x="6941254" y="1989470"/>
            <a:ext cx="262278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n w="3175" cmpd="sng">
                  <a:noFill/>
                </a:ln>
              </a:rPr>
              <a:t>создание условий по недопущению </a:t>
            </a:r>
            <a:r>
              <a:rPr lang="ru-RU" sz="2400" dirty="0" err="1">
                <a:ln w="3175" cmpd="sng">
                  <a:noFill/>
                </a:ln>
              </a:rPr>
              <a:t>буллинга</a:t>
            </a:r>
            <a:endParaRPr lang="ru-RU" sz="2400" dirty="0">
              <a:ln w="3175" cmpd="sng">
                <a:noFill/>
              </a:ln>
            </a:endParaRPr>
          </a:p>
        </p:txBody>
      </p:sp>
      <p:pic>
        <p:nvPicPr>
          <p:cNvPr id="9" name="Picture 2" descr="Картинки по запросу галочки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36489">
            <a:off x="6554483" y="3835079"/>
            <a:ext cx="601610" cy="601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 rot="21136489">
            <a:off x="7047411" y="3199705"/>
            <a:ext cx="309661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n w="3175" cmpd="sng">
                  <a:noFill/>
                </a:ln>
              </a:rPr>
              <a:t>разобщение ребёнка со стрессовыми воздействиями</a:t>
            </a:r>
          </a:p>
        </p:txBody>
      </p:sp>
      <p:pic>
        <p:nvPicPr>
          <p:cNvPr id="11" name="Picture 2" descr="Картинки по запросу галочки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36489">
            <a:off x="6746510" y="5026111"/>
            <a:ext cx="601610" cy="601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рямоугольник 11"/>
          <p:cNvSpPr/>
          <p:nvPr/>
        </p:nvSpPr>
        <p:spPr>
          <a:xfrm rot="21136489">
            <a:off x="7451331" y="4425818"/>
            <a:ext cx="268399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n w="3175" cmpd="sng">
                  <a:noFill/>
                </a:ln>
              </a:rPr>
              <a:t>укрепление защитных сил личности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/>
          <a:srcRect l="-1061" t="-288" r="5721" b="288"/>
          <a:stretch/>
        </p:blipFill>
        <p:spPr>
          <a:xfrm flipH="1">
            <a:off x="722259" y="1639031"/>
            <a:ext cx="4775198" cy="3697599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59325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5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2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287887" y="2737502"/>
            <a:ext cx="480510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Если вы ничего не предпринимаете для решения проблемы, вы сами становитесь ее частью. </a:t>
            </a:r>
          </a:p>
          <a:p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Важно, чтобы к сотрудникам учреждения образования присоединились ученики и их родители. </a:t>
            </a:r>
          </a:p>
        </p:txBody>
      </p:sp>
      <p:sp>
        <p:nvSpPr>
          <p:cNvPr id="6" name="Заголовок 3"/>
          <p:cNvSpPr txBox="1">
            <a:spLocks/>
          </p:cNvSpPr>
          <p:nvPr/>
        </p:nvSpPr>
        <p:spPr>
          <a:xfrm>
            <a:off x="464695" y="479685"/>
            <a:ext cx="11257613" cy="1948722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>
                <a:ln/>
                <a:solidFill>
                  <a:schemeClr val="accent3"/>
                </a:solidFill>
              </a:rPr>
              <a:t>Профилактика притеснения, травли, насилия.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5434" y="2428407"/>
            <a:ext cx="4784433" cy="3515193"/>
          </a:xfrm>
          <a:prstGeom prst="rect">
            <a:avLst/>
          </a:prstGeom>
        </p:spPr>
      </p:pic>
      <p:sp>
        <p:nvSpPr>
          <p:cNvPr id="16" name="Прямоугольник 15"/>
          <p:cNvSpPr/>
          <p:nvPr/>
        </p:nvSpPr>
        <p:spPr>
          <a:xfrm>
            <a:off x="6875870" y="3660831"/>
            <a:ext cx="406355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n w="3175" cmpd="sng">
                  <a:noFill/>
                </a:ln>
                <a:latin typeface="+mj-lt"/>
                <a:ea typeface="+mj-ea"/>
                <a:cs typeface="+mj-cs"/>
              </a:rPr>
              <a:t>Признать, </a:t>
            </a:r>
          </a:p>
          <a:p>
            <a:pPr algn="ctr"/>
            <a:r>
              <a:rPr lang="ru-RU" sz="2400" b="1" dirty="0">
                <a:ln w="3175" cmpd="sng">
                  <a:noFill/>
                </a:ln>
                <a:latin typeface="+mj-lt"/>
                <a:ea typeface="+mj-ea"/>
                <a:cs typeface="+mj-cs"/>
              </a:rPr>
              <a:t>что такая проблема существует</a:t>
            </a:r>
          </a:p>
        </p:txBody>
      </p:sp>
      <p:sp>
        <p:nvSpPr>
          <p:cNvPr id="8" name="Заголовок 3"/>
          <p:cNvSpPr txBox="1">
            <a:spLocks/>
          </p:cNvSpPr>
          <p:nvPr/>
        </p:nvSpPr>
        <p:spPr>
          <a:xfrm>
            <a:off x="617095" y="1803041"/>
            <a:ext cx="11257613" cy="777765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>
                <a:ln/>
                <a:solidFill>
                  <a:schemeClr val="accent3"/>
                </a:solidFill>
              </a:rPr>
              <a:t>Первый этап</a:t>
            </a:r>
          </a:p>
        </p:txBody>
      </p:sp>
    </p:spTree>
    <p:extLst>
      <p:ext uri="{BB962C8B-B14F-4D97-AF65-F5344CB8AC3E}">
        <p14:creationId xmlns:p14="http://schemas.microsoft.com/office/powerpoint/2010/main" val="105200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287887" y="2685986"/>
            <a:ext cx="493690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Инициативная группа взрослых и детей должна определить:</a:t>
            </a:r>
          </a:p>
          <a:p>
            <a:pPr marL="342900" lvl="0" indent="-342900">
              <a:buFont typeface="Wingdings" panose="05000000000000000000" pitchFamily="2" charset="2"/>
              <a:buChar char="ü"/>
            </a:pPr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суть проблемы;</a:t>
            </a:r>
          </a:p>
          <a:p>
            <a:pPr marL="342900" lvl="0" indent="-342900">
              <a:buFont typeface="Wingdings" panose="05000000000000000000" pitchFamily="2" charset="2"/>
              <a:buChar char="ü"/>
            </a:pPr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серьезность проблемы;</a:t>
            </a:r>
          </a:p>
          <a:p>
            <a:pPr marL="342900" lvl="0" indent="-342900">
              <a:buFont typeface="Wingdings" panose="05000000000000000000" pitchFamily="2" charset="2"/>
              <a:buChar char="ü"/>
            </a:pPr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частоту проблемы.</a:t>
            </a:r>
          </a:p>
          <a:p>
            <a:pPr marL="342900" lvl="0" indent="-342900">
              <a:buFont typeface="Wingdings" panose="05000000000000000000" pitchFamily="2" charset="2"/>
              <a:buChar char="ü"/>
            </a:pPr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привести соответствующие примеры;</a:t>
            </a:r>
          </a:p>
          <a:p>
            <a:pPr marL="342900" lvl="0" indent="-342900">
              <a:buFont typeface="Wingdings" panose="05000000000000000000" pitchFamily="2" charset="2"/>
              <a:buChar char="ü"/>
            </a:pPr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разработать совместный план действий.</a:t>
            </a:r>
          </a:p>
        </p:txBody>
      </p:sp>
      <p:sp>
        <p:nvSpPr>
          <p:cNvPr id="6" name="Заголовок 3"/>
          <p:cNvSpPr txBox="1">
            <a:spLocks/>
          </p:cNvSpPr>
          <p:nvPr/>
        </p:nvSpPr>
        <p:spPr>
          <a:xfrm>
            <a:off x="464695" y="479685"/>
            <a:ext cx="11257613" cy="1948722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>
                <a:ln/>
                <a:solidFill>
                  <a:schemeClr val="accent3"/>
                </a:solidFill>
              </a:rPr>
              <a:t>Профилактика притеснения, травли, насилия.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5434" y="2428407"/>
            <a:ext cx="4784433" cy="3515193"/>
          </a:xfrm>
          <a:prstGeom prst="rect">
            <a:avLst/>
          </a:prstGeom>
        </p:spPr>
      </p:pic>
      <p:sp>
        <p:nvSpPr>
          <p:cNvPr id="16" name="Прямоугольник 15"/>
          <p:cNvSpPr/>
          <p:nvPr/>
        </p:nvSpPr>
        <p:spPr>
          <a:xfrm>
            <a:off x="6875870" y="3660831"/>
            <a:ext cx="406355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n w="3175" cmpd="sng">
                  <a:noFill/>
                </a:ln>
                <a:latin typeface="+mj-lt"/>
                <a:ea typeface="+mj-ea"/>
                <a:cs typeface="+mj-cs"/>
              </a:rPr>
              <a:t>Определение </a:t>
            </a:r>
          </a:p>
          <a:p>
            <a:pPr algn="ctr"/>
            <a:r>
              <a:rPr lang="ru-RU" sz="2400" b="1" dirty="0">
                <a:ln w="3175" cmpd="sng">
                  <a:noFill/>
                </a:ln>
                <a:latin typeface="+mj-lt"/>
                <a:ea typeface="+mj-ea"/>
                <a:cs typeface="+mj-cs"/>
              </a:rPr>
              <a:t>проблемы</a:t>
            </a:r>
          </a:p>
        </p:txBody>
      </p:sp>
      <p:sp>
        <p:nvSpPr>
          <p:cNvPr id="8" name="Заголовок 3"/>
          <p:cNvSpPr txBox="1">
            <a:spLocks/>
          </p:cNvSpPr>
          <p:nvPr/>
        </p:nvSpPr>
        <p:spPr>
          <a:xfrm>
            <a:off x="617095" y="1803041"/>
            <a:ext cx="11257613" cy="777765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>
                <a:ln/>
                <a:solidFill>
                  <a:schemeClr val="accent3"/>
                </a:solidFill>
              </a:rPr>
              <a:t>Второй этап</a:t>
            </a:r>
          </a:p>
        </p:txBody>
      </p:sp>
    </p:spTree>
    <p:extLst>
      <p:ext uri="{BB962C8B-B14F-4D97-AF65-F5344CB8AC3E}">
        <p14:creationId xmlns:p14="http://schemas.microsoft.com/office/powerpoint/2010/main" val="3000950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156091" y="2580806"/>
            <a:ext cx="493690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buFont typeface="Wingdings" panose="05000000000000000000" pitchFamily="2" charset="2"/>
              <a:buChar char="ü"/>
            </a:pPr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создание атмосферы нетерпимости к любому акту насилия;</a:t>
            </a:r>
          </a:p>
          <a:p>
            <a:pPr marL="342900" lvl="0" indent="-342900">
              <a:buFont typeface="Wingdings" panose="05000000000000000000" pitchFamily="2" charset="2"/>
              <a:buChar char="ü"/>
            </a:pPr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наблюдение за холлами, комнатами отдыха, столовыми;</a:t>
            </a:r>
          </a:p>
          <a:p>
            <a:pPr marL="342900" lvl="0" indent="-342900">
              <a:buFont typeface="Wingdings" panose="05000000000000000000" pitchFamily="2" charset="2"/>
              <a:buChar char="ü"/>
            </a:pPr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организация воспитательной работы по классам (группам) в режиме свободной дискуссии;</a:t>
            </a:r>
          </a:p>
          <a:p>
            <a:pPr marL="342900" lvl="0" indent="-342900">
              <a:buFont typeface="Wingdings" panose="05000000000000000000" pitchFamily="2" charset="2"/>
              <a:buChar char="ü"/>
            </a:pPr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разработка этического кодекса;</a:t>
            </a:r>
          </a:p>
        </p:txBody>
      </p:sp>
      <p:sp>
        <p:nvSpPr>
          <p:cNvPr id="6" name="Заголовок 3"/>
          <p:cNvSpPr txBox="1">
            <a:spLocks/>
          </p:cNvSpPr>
          <p:nvPr/>
        </p:nvSpPr>
        <p:spPr>
          <a:xfrm>
            <a:off x="464695" y="479685"/>
            <a:ext cx="11257613" cy="1948722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>
                <a:ln/>
                <a:solidFill>
                  <a:schemeClr val="accent3"/>
                </a:solidFill>
              </a:rPr>
              <a:t>Профилактика притеснения, травли, насилия.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5434" y="2428407"/>
            <a:ext cx="4784433" cy="3515193"/>
          </a:xfrm>
          <a:prstGeom prst="rect">
            <a:avLst/>
          </a:prstGeom>
        </p:spPr>
      </p:pic>
      <p:sp>
        <p:nvSpPr>
          <p:cNvPr id="16" name="Прямоугольник 15"/>
          <p:cNvSpPr/>
          <p:nvPr/>
        </p:nvSpPr>
        <p:spPr>
          <a:xfrm>
            <a:off x="7050373" y="3816671"/>
            <a:ext cx="406355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n w="3175" cmpd="sng">
                  <a:noFill/>
                </a:ln>
                <a:latin typeface="+mj-lt"/>
                <a:ea typeface="+mj-ea"/>
                <a:cs typeface="+mj-cs"/>
              </a:rPr>
              <a:t>направления профилактической</a:t>
            </a:r>
          </a:p>
          <a:p>
            <a:pPr algn="ctr"/>
            <a:r>
              <a:rPr lang="ru-RU" sz="2400" b="1" dirty="0">
                <a:ln w="3175" cmpd="sng">
                  <a:noFill/>
                </a:ln>
                <a:latin typeface="+mj-lt"/>
                <a:ea typeface="+mj-ea"/>
                <a:cs typeface="+mj-cs"/>
              </a:rPr>
              <a:t> работы</a:t>
            </a:r>
          </a:p>
        </p:txBody>
      </p:sp>
      <p:sp>
        <p:nvSpPr>
          <p:cNvPr id="8" name="Заголовок 3"/>
          <p:cNvSpPr txBox="1">
            <a:spLocks/>
          </p:cNvSpPr>
          <p:nvPr/>
        </p:nvSpPr>
        <p:spPr>
          <a:xfrm>
            <a:off x="617095" y="1803041"/>
            <a:ext cx="11257613" cy="777765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>
                <a:ln/>
                <a:solidFill>
                  <a:schemeClr val="accent3"/>
                </a:solidFill>
              </a:rPr>
              <a:t>Второй этап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6864439" y="3355006"/>
            <a:ext cx="443542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n w="3175" cmpd="sng">
                  <a:noFill/>
                </a:ln>
                <a:latin typeface="+mj-lt"/>
                <a:ea typeface="+mj-ea"/>
                <a:cs typeface="+mj-cs"/>
              </a:rPr>
              <a:t>Определение  проблемы:</a:t>
            </a:r>
          </a:p>
        </p:txBody>
      </p:sp>
    </p:spTree>
    <p:extLst>
      <p:ext uri="{BB962C8B-B14F-4D97-AF65-F5344CB8AC3E}">
        <p14:creationId xmlns:p14="http://schemas.microsoft.com/office/powerpoint/2010/main" val="1504123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287887" y="2737502"/>
            <a:ext cx="493690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buFont typeface="Wingdings" panose="05000000000000000000" pitchFamily="2" charset="2"/>
              <a:buChar char="ü"/>
            </a:pPr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дети будут сообщать о нарушениях либо администрации, либо консультантам;</a:t>
            </a:r>
          </a:p>
          <a:p>
            <a:pPr marL="342900" lvl="0" indent="-342900">
              <a:buFont typeface="Wingdings" panose="05000000000000000000" pitchFamily="2" charset="2"/>
              <a:buChar char="ü"/>
            </a:pPr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создание консультантами групп поддержки для пострадавших и групп для работы с обидчиками;</a:t>
            </a:r>
          </a:p>
          <a:p>
            <a:pPr marL="342900" lvl="0" indent="-342900">
              <a:buFont typeface="Wingdings" panose="05000000000000000000" pitchFamily="2" charset="2"/>
              <a:buChar char="ü"/>
            </a:pPr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контроль агрессивных намерений обидчиков и их реабилитация.</a:t>
            </a:r>
          </a:p>
          <a:p>
            <a:pPr marL="342900" lvl="0" indent="-342900">
              <a:buFont typeface="Wingdings" panose="05000000000000000000" pitchFamily="2" charset="2"/>
              <a:buChar char="ü"/>
            </a:pPr>
            <a:endParaRPr lang="ru-RU" sz="2400" dirty="0"/>
          </a:p>
        </p:txBody>
      </p:sp>
      <p:sp>
        <p:nvSpPr>
          <p:cNvPr id="6" name="Заголовок 3"/>
          <p:cNvSpPr txBox="1">
            <a:spLocks/>
          </p:cNvSpPr>
          <p:nvPr/>
        </p:nvSpPr>
        <p:spPr>
          <a:xfrm>
            <a:off x="464695" y="479685"/>
            <a:ext cx="11257613" cy="1948722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>
                <a:ln/>
                <a:solidFill>
                  <a:schemeClr val="accent3"/>
                </a:solidFill>
              </a:rPr>
              <a:t>Профилактика притеснения, травли, насилия.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5434" y="2428407"/>
            <a:ext cx="4784433" cy="3515193"/>
          </a:xfrm>
          <a:prstGeom prst="rect">
            <a:avLst/>
          </a:prstGeom>
        </p:spPr>
      </p:pic>
      <p:sp>
        <p:nvSpPr>
          <p:cNvPr id="8" name="Заголовок 3"/>
          <p:cNvSpPr txBox="1">
            <a:spLocks/>
          </p:cNvSpPr>
          <p:nvPr/>
        </p:nvSpPr>
        <p:spPr>
          <a:xfrm>
            <a:off x="617095" y="1803041"/>
            <a:ext cx="11257613" cy="777765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>
                <a:ln/>
                <a:solidFill>
                  <a:schemeClr val="accent3"/>
                </a:solidFill>
              </a:rPr>
              <a:t>Второй этап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7050373" y="3816671"/>
            <a:ext cx="406355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n w="3175" cmpd="sng">
                  <a:noFill/>
                </a:ln>
                <a:latin typeface="+mj-lt"/>
                <a:ea typeface="+mj-ea"/>
                <a:cs typeface="+mj-cs"/>
              </a:rPr>
              <a:t>направления профилактической</a:t>
            </a:r>
          </a:p>
          <a:p>
            <a:pPr algn="ctr"/>
            <a:r>
              <a:rPr lang="ru-RU" sz="2400" b="1" dirty="0">
                <a:ln w="3175" cmpd="sng">
                  <a:noFill/>
                </a:ln>
                <a:latin typeface="+mj-lt"/>
                <a:ea typeface="+mj-ea"/>
                <a:cs typeface="+mj-cs"/>
              </a:rPr>
              <a:t> работы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6864439" y="3355006"/>
            <a:ext cx="443542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n w="3175" cmpd="sng">
                  <a:noFill/>
                </a:ln>
                <a:latin typeface="+mj-lt"/>
                <a:ea typeface="+mj-ea"/>
                <a:cs typeface="+mj-cs"/>
              </a:rPr>
              <a:t>Определение  проблемы:</a:t>
            </a:r>
          </a:p>
        </p:txBody>
      </p:sp>
    </p:spTree>
    <p:extLst>
      <p:ext uri="{BB962C8B-B14F-4D97-AF65-F5344CB8AC3E}">
        <p14:creationId xmlns:p14="http://schemas.microsoft.com/office/powerpoint/2010/main" val="3225578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287887" y="2737502"/>
            <a:ext cx="493690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Проблемы:</a:t>
            </a:r>
          </a:p>
          <a:p>
            <a:pPr marL="342900" lvl="0" indent="-342900">
              <a:buFont typeface="Wingdings" panose="05000000000000000000" pitchFamily="2" charset="2"/>
              <a:buChar char="ü"/>
            </a:pPr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многие дети не считают притеснения (травлю) проблемой;</a:t>
            </a:r>
          </a:p>
          <a:p>
            <a:pPr marL="342900" lvl="0" indent="-342900">
              <a:buFont typeface="Wingdings" panose="05000000000000000000" pitchFamily="2" charset="2"/>
              <a:buChar char="ü"/>
            </a:pPr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некоторые родители ожидают от своих детей, что они будут агрессивными;</a:t>
            </a:r>
          </a:p>
          <a:p>
            <a:pPr marL="342900" lvl="0" indent="-342900">
              <a:buFont typeface="Wingdings" panose="05000000000000000000" pitchFamily="2" charset="2"/>
              <a:buChar char="ü"/>
            </a:pPr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некоторые учителя не верят, что в их обязанности входит учить детей заботиться о себе.</a:t>
            </a:r>
          </a:p>
        </p:txBody>
      </p:sp>
      <p:sp>
        <p:nvSpPr>
          <p:cNvPr id="6" name="Заголовок 3"/>
          <p:cNvSpPr txBox="1">
            <a:spLocks/>
          </p:cNvSpPr>
          <p:nvPr/>
        </p:nvSpPr>
        <p:spPr>
          <a:xfrm>
            <a:off x="464695" y="479685"/>
            <a:ext cx="11257613" cy="1948722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>
                <a:ln/>
                <a:solidFill>
                  <a:schemeClr val="accent3"/>
                </a:solidFill>
              </a:rPr>
              <a:t>Профилактика притеснения, травли, насилия.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5434" y="2428407"/>
            <a:ext cx="4784433" cy="3515193"/>
          </a:xfrm>
          <a:prstGeom prst="rect">
            <a:avLst/>
          </a:prstGeom>
        </p:spPr>
      </p:pic>
      <p:sp>
        <p:nvSpPr>
          <p:cNvPr id="16" name="Прямоугольник 15"/>
          <p:cNvSpPr/>
          <p:nvPr/>
        </p:nvSpPr>
        <p:spPr>
          <a:xfrm>
            <a:off x="6875870" y="3846704"/>
            <a:ext cx="406355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n w="3175" cmpd="sng">
                  <a:noFill/>
                </a:ln>
                <a:latin typeface="+mj-lt"/>
                <a:ea typeface="+mj-ea"/>
                <a:cs typeface="+mj-cs"/>
              </a:rPr>
              <a:t>Выполнение</a:t>
            </a:r>
          </a:p>
          <a:p>
            <a:pPr algn="ctr"/>
            <a:r>
              <a:rPr lang="ru-RU" sz="2400" b="1" dirty="0">
                <a:ln w="3175" cmpd="sng">
                  <a:noFill/>
                </a:ln>
                <a:latin typeface="+mj-lt"/>
                <a:ea typeface="+mj-ea"/>
                <a:cs typeface="+mj-cs"/>
              </a:rPr>
              <a:t>программы</a:t>
            </a:r>
          </a:p>
        </p:txBody>
      </p:sp>
      <p:sp>
        <p:nvSpPr>
          <p:cNvPr id="8" name="Заголовок 3"/>
          <p:cNvSpPr txBox="1">
            <a:spLocks/>
          </p:cNvSpPr>
          <p:nvPr/>
        </p:nvSpPr>
        <p:spPr>
          <a:xfrm>
            <a:off x="617095" y="1803041"/>
            <a:ext cx="11257613" cy="777765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>
                <a:ln/>
                <a:solidFill>
                  <a:schemeClr val="accent3"/>
                </a:solidFill>
              </a:rPr>
              <a:t>Третий этап</a:t>
            </a:r>
          </a:p>
        </p:txBody>
      </p:sp>
    </p:spTree>
    <p:extLst>
      <p:ext uri="{BB962C8B-B14F-4D97-AF65-F5344CB8AC3E}">
        <p14:creationId xmlns:p14="http://schemas.microsoft.com/office/powerpoint/2010/main" val="1848967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222776" y="2428407"/>
            <a:ext cx="5407849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buFont typeface="Wingdings" panose="05000000000000000000" pitchFamily="2" charset="2"/>
              <a:buChar char="ü"/>
            </a:pPr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в ситуации травли сохранять  спокойствие и руководить;</a:t>
            </a:r>
          </a:p>
          <a:p>
            <a:pPr marL="342900" lvl="0" indent="-342900">
              <a:buFont typeface="Wingdings" panose="05000000000000000000" pitchFamily="2" charset="2"/>
              <a:buChar char="ü"/>
            </a:pPr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воспринять случай или рассказ серьезно;</a:t>
            </a:r>
          </a:p>
          <a:p>
            <a:pPr marL="342900" lvl="0" indent="-342900">
              <a:buFont typeface="Wingdings" panose="05000000000000000000" pitchFamily="2" charset="2"/>
              <a:buChar char="ü"/>
            </a:pPr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незамедлительно принять меры;</a:t>
            </a:r>
          </a:p>
          <a:p>
            <a:pPr marL="342900" lvl="0" indent="-342900">
              <a:buFont typeface="Wingdings" panose="05000000000000000000" pitchFamily="2" charset="2"/>
              <a:buChar char="ü"/>
            </a:pPr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подбодрить потерпевшего;</a:t>
            </a:r>
          </a:p>
          <a:p>
            <a:pPr marL="342900" lvl="0" indent="-342900">
              <a:buFont typeface="Wingdings" panose="05000000000000000000" pitchFamily="2" charset="2"/>
              <a:buChar char="ü"/>
            </a:pPr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предложить пострадавшему конкретную помощь и поддержку;</a:t>
            </a:r>
          </a:p>
          <a:p>
            <a:pPr marL="342900" lvl="0" indent="-342900">
              <a:buFont typeface="Wingdings" panose="05000000000000000000" pitchFamily="2" charset="2"/>
              <a:buChar char="ü"/>
            </a:pPr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наказать обидчика и объяснить, почему.</a:t>
            </a:r>
          </a:p>
        </p:txBody>
      </p:sp>
      <p:sp>
        <p:nvSpPr>
          <p:cNvPr id="6" name="Заголовок 3"/>
          <p:cNvSpPr txBox="1">
            <a:spLocks/>
          </p:cNvSpPr>
          <p:nvPr/>
        </p:nvSpPr>
        <p:spPr>
          <a:xfrm>
            <a:off x="464695" y="479685"/>
            <a:ext cx="11257613" cy="1948722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>
                <a:ln/>
                <a:solidFill>
                  <a:schemeClr val="accent3"/>
                </a:solidFill>
              </a:rPr>
              <a:t>Профилактика притеснения, травли, насилия.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5434" y="2428407"/>
            <a:ext cx="4784433" cy="3515193"/>
          </a:xfrm>
          <a:prstGeom prst="rect">
            <a:avLst/>
          </a:prstGeom>
        </p:spPr>
      </p:pic>
      <p:sp>
        <p:nvSpPr>
          <p:cNvPr id="16" name="Прямоугольник 15"/>
          <p:cNvSpPr/>
          <p:nvPr/>
        </p:nvSpPr>
        <p:spPr>
          <a:xfrm>
            <a:off x="6875870" y="3660831"/>
            <a:ext cx="406355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n w="3175" cmpd="sng">
                  <a:noFill/>
                </a:ln>
                <a:latin typeface="+mj-lt"/>
                <a:ea typeface="+mj-ea"/>
                <a:cs typeface="+mj-cs"/>
              </a:rPr>
              <a:t>Выполнение программы:</a:t>
            </a:r>
          </a:p>
          <a:p>
            <a:pPr algn="ctr"/>
            <a:r>
              <a:rPr lang="ru-RU" sz="2400" b="1" dirty="0">
                <a:ln w="3175" cmpd="sng">
                  <a:noFill/>
                </a:ln>
                <a:latin typeface="+mj-lt"/>
                <a:ea typeface="+mj-ea"/>
                <a:cs typeface="+mj-cs"/>
              </a:rPr>
              <a:t>действия педагогов </a:t>
            </a:r>
          </a:p>
          <a:p>
            <a:pPr algn="ctr"/>
            <a:r>
              <a:rPr lang="ru-RU" sz="2400" b="1" dirty="0">
                <a:ln w="3175" cmpd="sng">
                  <a:noFill/>
                </a:ln>
                <a:latin typeface="+mj-lt"/>
                <a:ea typeface="+mj-ea"/>
                <a:cs typeface="+mj-cs"/>
              </a:rPr>
              <a:t>в ситуации травли</a:t>
            </a:r>
          </a:p>
        </p:txBody>
      </p:sp>
      <p:sp>
        <p:nvSpPr>
          <p:cNvPr id="8" name="Заголовок 3"/>
          <p:cNvSpPr txBox="1">
            <a:spLocks/>
          </p:cNvSpPr>
          <p:nvPr/>
        </p:nvSpPr>
        <p:spPr>
          <a:xfrm>
            <a:off x="617095" y="1803041"/>
            <a:ext cx="11257613" cy="777765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>
                <a:ln/>
                <a:solidFill>
                  <a:schemeClr val="accent3"/>
                </a:solidFill>
              </a:rPr>
              <a:t>Третий этап</a:t>
            </a:r>
          </a:p>
        </p:txBody>
      </p:sp>
    </p:spTree>
    <p:extLst>
      <p:ext uri="{BB962C8B-B14F-4D97-AF65-F5344CB8AC3E}">
        <p14:creationId xmlns:p14="http://schemas.microsoft.com/office/powerpoint/2010/main" val="1661616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493975" y="3244251"/>
            <a:ext cx="701368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Один из аспектов выполнения программ по профилактики травли и насилия – развенчание мифа о том, что «агрессивное поведение – это нормально».</a:t>
            </a:r>
          </a:p>
          <a:p>
            <a:pPr lvl="0"/>
            <a:endParaRPr lang="ru-RU" sz="2400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01444">
            <a:off x="8926080" y="2496208"/>
            <a:ext cx="2211334" cy="3014424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712089">
            <a:off x="9204111" y="3463574"/>
            <a:ext cx="1655271" cy="1448362"/>
          </a:xfrm>
          <a:prstGeom prst="rect">
            <a:avLst/>
          </a:prstGeom>
        </p:spPr>
      </p:pic>
      <p:sp>
        <p:nvSpPr>
          <p:cNvPr id="7" name="Заголовок 3"/>
          <p:cNvSpPr txBox="1">
            <a:spLocks/>
          </p:cNvSpPr>
          <p:nvPr/>
        </p:nvSpPr>
        <p:spPr>
          <a:xfrm>
            <a:off x="464695" y="479685"/>
            <a:ext cx="11257613" cy="1948722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>
                <a:ln/>
                <a:solidFill>
                  <a:schemeClr val="accent3"/>
                </a:solidFill>
              </a:rPr>
              <a:t>Профилактика притеснения, травли, насилия.</a:t>
            </a:r>
          </a:p>
        </p:txBody>
      </p:sp>
      <p:sp>
        <p:nvSpPr>
          <p:cNvPr id="9" name="Заголовок 3"/>
          <p:cNvSpPr txBox="1">
            <a:spLocks/>
          </p:cNvSpPr>
          <p:nvPr/>
        </p:nvSpPr>
        <p:spPr>
          <a:xfrm>
            <a:off x="617095" y="1803041"/>
            <a:ext cx="11257613" cy="777765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>
                <a:ln/>
                <a:solidFill>
                  <a:schemeClr val="accent3"/>
                </a:solidFill>
              </a:rPr>
              <a:t>Третий этап</a:t>
            </a:r>
          </a:p>
        </p:txBody>
      </p:sp>
    </p:spTree>
    <p:extLst>
      <p:ext uri="{BB962C8B-B14F-4D97-AF65-F5344CB8AC3E}">
        <p14:creationId xmlns:p14="http://schemas.microsoft.com/office/powerpoint/2010/main" val="3130614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107583" y="2522585"/>
            <a:ext cx="5407849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buFont typeface="Wingdings" panose="05000000000000000000" pitchFamily="2" charset="2"/>
              <a:buChar char="ü"/>
            </a:pPr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обидчиков нужно экстренно и эффективно разоблачать;</a:t>
            </a:r>
          </a:p>
          <a:p>
            <a:pPr marL="342900" lvl="0" indent="-342900">
              <a:buFont typeface="Wingdings" panose="05000000000000000000" pitchFamily="2" charset="2"/>
              <a:buChar char="ü"/>
            </a:pPr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не напирать на наказание, это только лишь усилит групповую солидарность обидчиков;</a:t>
            </a:r>
          </a:p>
          <a:p>
            <a:pPr marL="342900" lvl="0" indent="-342900">
              <a:buFont typeface="Wingdings" panose="05000000000000000000" pitchFamily="2" charset="2"/>
              <a:buChar char="ü"/>
            </a:pPr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работая с одним человеком, нужно умело использовать силу конфронтации всего, например, классного сообщества.</a:t>
            </a:r>
          </a:p>
        </p:txBody>
      </p:sp>
      <p:sp>
        <p:nvSpPr>
          <p:cNvPr id="6" name="Заголовок 3"/>
          <p:cNvSpPr txBox="1">
            <a:spLocks/>
          </p:cNvSpPr>
          <p:nvPr/>
        </p:nvSpPr>
        <p:spPr>
          <a:xfrm>
            <a:off x="464695" y="479685"/>
            <a:ext cx="11257613" cy="1948722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>
                <a:ln/>
                <a:solidFill>
                  <a:schemeClr val="accent3"/>
                </a:solidFill>
              </a:rPr>
              <a:t>Профилактика притеснения, травли, насилия.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5434" y="2428407"/>
            <a:ext cx="4784433" cy="3515193"/>
          </a:xfrm>
          <a:prstGeom prst="rect">
            <a:avLst/>
          </a:prstGeom>
        </p:spPr>
      </p:pic>
      <p:sp>
        <p:nvSpPr>
          <p:cNvPr id="16" name="Прямоугольник 15"/>
          <p:cNvSpPr/>
          <p:nvPr/>
        </p:nvSpPr>
        <p:spPr>
          <a:xfrm>
            <a:off x="6875870" y="3660831"/>
            <a:ext cx="406355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n w="3175" cmpd="sng">
                  <a:noFill/>
                </a:ln>
                <a:latin typeface="+mj-lt"/>
                <a:ea typeface="+mj-ea"/>
                <a:cs typeface="+mj-cs"/>
              </a:rPr>
              <a:t>Направления работы</a:t>
            </a:r>
          </a:p>
          <a:p>
            <a:pPr algn="ctr"/>
            <a:r>
              <a:rPr lang="ru-RU" sz="2400" b="1" dirty="0">
                <a:ln w="3175" cmpd="sng">
                  <a:noFill/>
                </a:ln>
                <a:latin typeface="+mj-lt"/>
                <a:ea typeface="+mj-ea"/>
                <a:cs typeface="+mj-cs"/>
              </a:rPr>
              <a:t> с компаниями обидчиков</a:t>
            </a:r>
          </a:p>
        </p:txBody>
      </p:sp>
      <p:sp>
        <p:nvSpPr>
          <p:cNvPr id="8" name="Заголовок 3"/>
          <p:cNvSpPr txBox="1">
            <a:spLocks/>
          </p:cNvSpPr>
          <p:nvPr/>
        </p:nvSpPr>
        <p:spPr>
          <a:xfrm>
            <a:off x="617095" y="1803041"/>
            <a:ext cx="11257613" cy="777765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>
                <a:ln/>
                <a:solidFill>
                  <a:schemeClr val="accent3"/>
                </a:solidFill>
              </a:rPr>
              <a:t>Третий этап</a:t>
            </a:r>
          </a:p>
        </p:txBody>
      </p:sp>
    </p:spTree>
    <p:extLst>
      <p:ext uri="{BB962C8B-B14F-4D97-AF65-F5344CB8AC3E}">
        <p14:creationId xmlns:p14="http://schemas.microsoft.com/office/powerpoint/2010/main" val="830890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353261" y="2930611"/>
            <a:ext cx="5387781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chemeClr val="accent3"/>
                </a:solidFill>
              </a:rPr>
              <a:t>Целесообразно также индивидуальное консультирование обидчика психологом и социальным работником, направленное на высвобождение чувств агрессии, страха, обиды и исследование цепочки преследователь - жертва. 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1042" y="1872774"/>
            <a:ext cx="4477375" cy="4054667"/>
          </a:xfrm>
          <a:prstGeom prst="rect">
            <a:avLst/>
          </a:prstGeom>
        </p:spPr>
      </p:pic>
      <p:sp>
        <p:nvSpPr>
          <p:cNvPr id="7" name="Заголовок 3"/>
          <p:cNvSpPr txBox="1">
            <a:spLocks/>
          </p:cNvSpPr>
          <p:nvPr/>
        </p:nvSpPr>
        <p:spPr>
          <a:xfrm>
            <a:off x="464695" y="479685"/>
            <a:ext cx="11257613" cy="1948722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>
                <a:ln/>
                <a:solidFill>
                  <a:schemeClr val="accent3"/>
                </a:solidFill>
              </a:rPr>
              <a:t>Профилактика притеснения, травли, насилия.</a:t>
            </a:r>
          </a:p>
        </p:txBody>
      </p:sp>
      <p:sp>
        <p:nvSpPr>
          <p:cNvPr id="8" name="Заголовок 3"/>
          <p:cNvSpPr txBox="1">
            <a:spLocks/>
          </p:cNvSpPr>
          <p:nvPr/>
        </p:nvSpPr>
        <p:spPr>
          <a:xfrm>
            <a:off x="617095" y="1803041"/>
            <a:ext cx="11257613" cy="777765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>
                <a:ln/>
                <a:solidFill>
                  <a:schemeClr val="accent3"/>
                </a:solidFill>
              </a:rPr>
              <a:t>Третий этап</a:t>
            </a:r>
          </a:p>
        </p:txBody>
      </p:sp>
      <p:pic>
        <p:nvPicPr>
          <p:cNvPr id="2050" name="Picture 2" descr="Картинки по запросу психолог работа с трудными детьми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188"/>
          <a:stretch/>
        </p:blipFill>
        <p:spPr bwMode="auto">
          <a:xfrm>
            <a:off x="7125472" y="2840459"/>
            <a:ext cx="3731417" cy="2774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8624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353261" y="2650539"/>
            <a:ext cx="5387781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Необходима работа по снижению агрессивных и враждебных реакций, улучшению межличностных и межгрупповых отношений, формированию навыков разрешения конфликтов, правильной реакции в конфликтах, развитию толерантности, эмпатии.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1042" y="1872774"/>
            <a:ext cx="4477375" cy="4054667"/>
          </a:xfrm>
          <a:prstGeom prst="rect">
            <a:avLst/>
          </a:prstGeom>
        </p:spPr>
      </p:pic>
      <p:sp>
        <p:nvSpPr>
          <p:cNvPr id="7" name="Заголовок 3"/>
          <p:cNvSpPr txBox="1">
            <a:spLocks/>
          </p:cNvSpPr>
          <p:nvPr/>
        </p:nvSpPr>
        <p:spPr>
          <a:xfrm>
            <a:off x="464695" y="479685"/>
            <a:ext cx="11257613" cy="1948722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>
                <a:ln/>
                <a:solidFill>
                  <a:schemeClr val="accent3"/>
                </a:solidFill>
              </a:rPr>
              <a:t>Профилактика притеснения, травли, насилия.</a:t>
            </a:r>
          </a:p>
        </p:txBody>
      </p:sp>
      <p:sp>
        <p:nvSpPr>
          <p:cNvPr id="8" name="Заголовок 3"/>
          <p:cNvSpPr txBox="1">
            <a:spLocks/>
          </p:cNvSpPr>
          <p:nvPr/>
        </p:nvSpPr>
        <p:spPr>
          <a:xfrm>
            <a:off x="617095" y="1803041"/>
            <a:ext cx="11257613" cy="777765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>
                <a:ln/>
                <a:solidFill>
                  <a:schemeClr val="accent3"/>
                </a:solidFill>
              </a:rPr>
              <a:t>Третий этап</a:t>
            </a:r>
          </a:p>
        </p:txBody>
      </p:sp>
      <p:pic>
        <p:nvPicPr>
          <p:cNvPr id="3074" name="Picture 2" descr="Картинки по запросу обижают детей в школе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54" r="3753" b="17514"/>
          <a:stretch/>
        </p:blipFill>
        <p:spPr bwMode="auto">
          <a:xfrm>
            <a:off x="7134897" y="2814414"/>
            <a:ext cx="3734873" cy="2879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8748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Картинки по запросу галочки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9784" y="2506370"/>
            <a:ext cx="601610" cy="601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3275146" y="2362859"/>
            <a:ext cx="737568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переговорить отдельно с каждым ребенком-жертвой</a:t>
            </a:r>
          </a:p>
          <a:p>
            <a:pPr lvl="0"/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 и предложить письменно описать все случившееся</a:t>
            </a:r>
          </a:p>
        </p:txBody>
      </p:sp>
      <p:pic>
        <p:nvPicPr>
          <p:cNvPr id="9" name="Picture 2" descr="Картинки по запросу галочки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1660" y="3772390"/>
            <a:ext cx="601610" cy="601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3330370" y="3584647"/>
            <a:ext cx="681301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переговорить отдельно с каждым членом группы агрессоров и получить от них письменное изложение инцидента</a:t>
            </a:r>
            <a:endParaRPr lang="ru-RU" sz="2400" dirty="0">
              <a:ln w="3175" cmpd="sng">
                <a:noFill/>
              </a:ln>
              <a:solidFill>
                <a:schemeClr val="accent3">
                  <a:lumMod val="75000"/>
                </a:schemeClr>
              </a:solidFill>
            </a:endParaRPr>
          </a:p>
        </p:txBody>
      </p:sp>
      <p:pic>
        <p:nvPicPr>
          <p:cNvPr id="11" name="Picture 2" descr="Картинки по запросу галочки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7506" y="4836225"/>
            <a:ext cx="601610" cy="601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рямоугольник 11"/>
          <p:cNvSpPr/>
          <p:nvPr/>
        </p:nvSpPr>
        <p:spPr>
          <a:xfrm>
            <a:off x="3302800" y="4984697"/>
            <a:ext cx="676643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объяснить каждому члену </a:t>
            </a:r>
            <a:r>
              <a:rPr lang="ru-RU" sz="2400" dirty="0" err="1">
                <a:solidFill>
                  <a:schemeClr val="accent3">
                    <a:lumMod val="75000"/>
                  </a:schemeClr>
                </a:solidFill>
              </a:rPr>
              <a:t>девиантной</a:t>
            </a:r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 группы, что он нарушил правила поведения, и указать меру ответственности за содеянное</a:t>
            </a:r>
            <a:endParaRPr lang="ru-RU" sz="2400" dirty="0">
              <a:ln w="3175" cmpd="sng">
                <a:noFill/>
              </a:ln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17" name="Заголовок 3"/>
          <p:cNvSpPr txBox="1">
            <a:spLocks/>
          </p:cNvSpPr>
          <p:nvPr/>
        </p:nvSpPr>
        <p:spPr>
          <a:xfrm>
            <a:off x="464695" y="479685"/>
            <a:ext cx="11257613" cy="1948722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>
                <a:ln/>
                <a:solidFill>
                  <a:schemeClr val="accent3"/>
                </a:solidFill>
              </a:rPr>
              <a:t>Работа с жертвами и преследователями</a:t>
            </a:r>
          </a:p>
        </p:txBody>
      </p:sp>
      <p:grpSp>
        <p:nvGrpSpPr>
          <p:cNvPr id="7" name="Группа 6"/>
          <p:cNvGrpSpPr/>
          <p:nvPr/>
        </p:nvGrpSpPr>
        <p:grpSpPr>
          <a:xfrm>
            <a:off x="9839459" y="2371883"/>
            <a:ext cx="1927860" cy="2628000"/>
            <a:chOff x="9025762" y="2622397"/>
            <a:chExt cx="1927860" cy="2628000"/>
          </a:xfrm>
        </p:grpSpPr>
        <p:pic>
          <p:nvPicPr>
            <p:cNvPr id="18" name="Рисунок 1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101444">
              <a:off x="9025762" y="2622397"/>
              <a:ext cx="1927860" cy="2628000"/>
            </a:xfrm>
            <a:prstGeom prst="rect">
              <a:avLst/>
            </a:prstGeom>
          </p:spPr>
        </p:pic>
        <p:pic>
          <p:nvPicPr>
            <p:cNvPr id="19" name="Рисунок 18"/>
            <p:cNvPicPr>
              <a:picLocks noChangeAspect="1"/>
            </p:cNvPicPr>
            <p:nvPr/>
          </p:nvPicPr>
          <p:blipFill rotWithShape="1">
            <a:blip r:embed="rId4"/>
            <a:srcRect l="5348" t="7626" r="-5348" b="-3413"/>
            <a:stretch/>
          </p:blipFill>
          <p:spPr>
            <a:xfrm rot="1153726">
              <a:off x="9433517" y="3276357"/>
              <a:ext cx="930594" cy="1809528"/>
            </a:xfrm>
            <a:prstGeom prst="rect">
              <a:avLst/>
            </a:prstGeom>
          </p:spPr>
        </p:pic>
      </p:grpSp>
      <p:grpSp>
        <p:nvGrpSpPr>
          <p:cNvPr id="24" name="Группа 23"/>
          <p:cNvGrpSpPr/>
          <p:nvPr/>
        </p:nvGrpSpPr>
        <p:grpSpPr>
          <a:xfrm rot="20498556" flipH="1">
            <a:off x="420390" y="2436766"/>
            <a:ext cx="1908000" cy="2629278"/>
            <a:chOff x="8745826" y="2577561"/>
            <a:chExt cx="2211334" cy="3014424"/>
          </a:xfrm>
        </p:grpSpPr>
        <p:pic>
          <p:nvPicPr>
            <p:cNvPr id="25" name="Рисунок 24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745826" y="2577561"/>
              <a:ext cx="2211334" cy="3014424"/>
            </a:xfrm>
            <a:prstGeom prst="rect">
              <a:avLst/>
            </a:prstGeom>
          </p:spPr>
        </p:pic>
        <p:pic>
          <p:nvPicPr>
            <p:cNvPr id="26" name="Рисунок 25"/>
            <p:cNvPicPr>
              <a:picLocks noChangeAspect="1"/>
            </p:cNvPicPr>
            <p:nvPr/>
          </p:nvPicPr>
          <p:blipFill rotWithShape="1">
            <a:blip r:embed="rId6"/>
            <a:srcRect l="-4765" t="7265" r="24025" b="10243"/>
            <a:stretch/>
          </p:blipFill>
          <p:spPr>
            <a:xfrm>
              <a:off x="8834122" y="3333543"/>
              <a:ext cx="1991843" cy="209005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285339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2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Картинки по запросу галочки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9784" y="2506370"/>
            <a:ext cx="601610" cy="601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3302800" y="2437426"/>
            <a:ext cx="737568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собрать всю группу и предложить каждому ее члену рассказать перед другими, о чем говорили с ним в индивидуальной беседе</a:t>
            </a:r>
          </a:p>
        </p:txBody>
      </p:sp>
      <p:pic>
        <p:nvPicPr>
          <p:cNvPr id="9" name="Picture 2" descr="Картинки по запросу галочки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1660" y="3772390"/>
            <a:ext cx="601610" cy="601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3302800" y="3742372"/>
            <a:ext cx="681301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подготовить членов группы к встрече с </a:t>
            </a:r>
          </a:p>
          <a:p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остальными ребятами</a:t>
            </a:r>
            <a:endParaRPr lang="ru-RU" sz="2400" dirty="0">
              <a:ln w="3175" cmpd="sng">
                <a:noFill/>
              </a:ln>
              <a:solidFill>
                <a:schemeClr val="accent3">
                  <a:lumMod val="75000"/>
                </a:schemeClr>
              </a:solidFill>
            </a:endParaRPr>
          </a:p>
        </p:txBody>
      </p:sp>
      <p:pic>
        <p:nvPicPr>
          <p:cNvPr id="11" name="Picture 2" descr="Картинки по запросу галочки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7506" y="4836225"/>
            <a:ext cx="601610" cy="601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рямоугольник 11"/>
          <p:cNvSpPr/>
          <p:nvPr/>
        </p:nvSpPr>
        <p:spPr>
          <a:xfrm>
            <a:off x="3251394" y="4781763"/>
            <a:ext cx="676643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поговорить с родителями детей, участвовавших в </a:t>
            </a:r>
            <a:r>
              <a:rPr lang="ru-RU" sz="2400" dirty="0" err="1">
                <a:solidFill>
                  <a:schemeClr val="accent3">
                    <a:lumMod val="75000"/>
                  </a:schemeClr>
                </a:solidFill>
              </a:rPr>
              <a:t>девиантной</a:t>
            </a:r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 группе, показать им письменные объяснения ребят</a:t>
            </a:r>
          </a:p>
        </p:txBody>
      </p:sp>
      <p:sp>
        <p:nvSpPr>
          <p:cNvPr id="17" name="Заголовок 3"/>
          <p:cNvSpPr txBox="1">
            <a:spLocks/>
          </p:cNvSpPr>
          <p:nvPr/>
        </p:nvSpPr>
        <p:spPr>
          <a:xfrm>
            <a:off x="464695" y="479685"/>
            <a:ext cx="11257613" cy="1948722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>
                <a:ln/>
                <a:solidFill>
                  <a:schemeClr val="accent3"/>
                </a:solidFill>
              </a:rPr>
              <a:t>Работа с жертвами и преследователями</a:t>
            </a:r>
          </a:p>
        </p:txBody>
      </p:sp>
      <p:grpSp>
        <p:nvGrpSpPr>
          <p:cNvPr id="7" name="Группа 6"/>
          <p:cNvGrpSpPr/>
          <p:nvPr/>
        </p:nvGrpSpPr>
        <p:grpSpPr>
          <a:xfrm>
            <a:off x="9839459" y="2371883"/>
            <a:ext cx="1908000" cy="2628000"/>
            <a:chOff x="9025762" y="2622397"/>
            <a:chExt cx="1927860" cy="2628000"/>
          </a:xfrm>
        </p:grpSpPr>
        <p:pic>
          <p:nvPicPr>
            <p:cNvPr id="18" name="Рисунок 1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101444">
              <a:off x="9025762" y="2622397"/>
              <a:ext cx="1927860" cy="2628000"/>
            </a:xfrm>
            <a:prstGeom prst="rect">
              <a:avLst/>
            </a:prstGeom>
          </p:spPr>
        </p:pic>
        <p:pic>
          <p:nvPicPr>
            <p:cNvPr id="19" name="Рисунок 18"/>
            <p:cNvPicPr>
              <a:picLocks noChangeAspect="1"/>
            </p:cNvPicPr>
            <p:nvPr/>
          </p:nvPicPr>
          <p:blipFill rotWithShape="1">
            <a:blip r:embed="rId4"/>
            <a:srcRect l="5348" t="7626" r="-5348" b="-3413"/>
            <a:stretch/>
          </p:blipFill>
          <p:spPr>
            <a:xfrm rot="1153726">
              <a:off x="9433517" y="3276357"/>
              <a:ext cx="930594" cy="1809528"/>
            </a:xfrm>
            <a:prstGeom prst="rect">
              <a:avLst/>
            </a:prstGeom>
          </p:spPr>
        </p:pic>
      </p:grpSp>
      <p:grpSp>
        <p:nvGrpSpPr>
          <p:cNvPr id="20" name="Группа 19"/>
          <p:cNvGrpSpPr/>
          <p:nvPr/>
        </p:nvGrpSpPr>
        <p:grpSpPr>
          <a:xfrm rot="20498556" flipH="1">
            <a:off x="420390" y="2436766"/>
            <a:ext cx="1908000" cy="2629278"/>
            <a:chOff x="8745826" y="2577561"/>
            <a:chExt cx="2211334" cy="3014424"/>
          </a:xfrm>
        </p:grpSpPr>
        <p:pic>
          <p:nvPicPr>
            <p:cNvPr id="21" name="Рисунок 20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745826" y="2577561"/>
              <a:ext cx="2211334" cy="3014424"/>
            </a:xfrm>
            <a:prstGeom prst="rect">
              <a:avLst/>
            </a:prstGeom>
          </p:spPr>
        </p:pic>
        <p:pic>
          <p:nvPicPr>
            <p:cNvPr id="22" name="Рисунок 21"/>
            <p:cNvPicPr>
              <a:picLocks noChangeAspect="1"/>
            </p:cNvPicPr>
            <p:nvPr/>
          </p:nvPicPr>
          <p:blipFill rotWithShape="1">
            <a:blip r:embed="rId6"/>
            <a:srcRect l="-4765" t="7265" r="24025" b="10243"/>
            <a:stretch/>
          </p:blipFill>
          <p:spPr>
            <a:xfrm>
              <a:off x="8834122" y="3333543"/>
              <a:ext cx="1991843" cy="209005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876517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2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Картинки по запросу галочки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9784" y="2506370"/>
            <a:ext cx="601610" cy="601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3302800" y="2437426"/>
            <a:ext cx="737568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вести дневник с записью всех инцидентов, </a:t>
            </a:r>
          </a:p>
          <a:p>
            <a:pPr lvl="0"/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с письменными объяснениями детей и принятыми мерами</a:t>
            </a:r>
          </a:p>
        </p:txBody>
      </p:sp>
      <p:pic>
        <p:nvPicPr>
          <p:cNvPr id="9" name="Picture 2" descr="Картинки по запросу галочки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1660" y="3772390"/>
            <a:ext cx="601610" cy="601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3302800" y="3685883"/>
            <a:ext cx="681301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обучить детей, чаще всего попадающих в положение жертвы, методам психологической защиты</a:t>
            </a:r>
          </a:p>
        </p:txBody>
      </p:sp>
      <p:pic>
        <p:nvPicPr>
          <p:cNvPr id="11" name="Picture 2" descr="Картинки по запросу галочки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3682" y="4936558"/>
            <a:ext cx="601610" cy="601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рямоугольник 11"/>
          <p:cNvSpPr/>
          <p:nvPr/>
        </p:nvSpPr>
        <p:spPr>
          <a:xfrm>
            <a:off x="3251394" y="5050766"/>
            <a:ext cx="676643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потребовать от обидчиков извинений</a:t>
            </a:r>
          </a:p>
        </p:txBody>
      </p:sp>
      <p:sp>
        <p:nvSpPr>
          <p:cNvPr id="17" name="Заголовок 3"/>
          <p:cNvSpPr txBox="1">
            <a:spLocks/>
          </p:cNvSpPr>
          <p:nvPr/>
        </p:nvSpPr>
        <p:spPr>
          <a:xfrm>
            <a:off x="464695" y="479685"/>
            <a:ext cx="11257613" cy="1948722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>
                <a:ln/>
                <a:solidFill>
                  <a:schemeClr val="accent3"/>
                </a:solidFill>
              </a:rPr>
              <a:t>Работа с жертвами и преследователями</a:t>
            </a:r>
          </a:p>
        </p:txBody>
      </p:sp>
      <p:grpSp>
        <p:nvGrpSpPr>
          <p:cNvPr id="7" name="Группа 6"/>
          <p:cNvGrpSpPr/>
          <p:nvPr/>
        </p:nvGrpSpPr>
        <p:grpSpPr>
          <a:xfrm>
            <a:off x="9839459" y="2371883"/>
            <a:ext cx="1908000" cy="2628000"/>
            <a:chOff x="9025762" y="2622397"/>
            <a:chExt cx="1927860" cy="2628000"/>
          </a:xfrm>
        </p:grpSpPr>
        <p:pic>
          <p:nvPicPr>
            <p:cNvPr id="18" name="Рисунок 1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101444">
              <a:off x="9025762" y="2622397"/>
              <a:ext cx="1927860" cy="2628000"/>
            </a:xfrm>
            <a:prstGeom prst="rect">
              <a:avLst/>
            </a:prstGeom>
          </p:spPr>
        </p:pic>
        <p:pic>
          <p:nvPicPr>
            <p:cNvPr id="19" name="Рисунок 18"/>
            <p:cNvPicPr>
              <a:picLocks noChangeAspect="1"/>
            </p:cNvPicPr>
            <p:nvPr/>
          </p:nvPicPr>
          <p:blipFill rotWithShape="1">
            <a:blip r:embed="rId4"/>
            <a:srcRect l="5348" t="7626" r="-5348" b="-3413"/>
            <a:stretch/>
          </p:blipFill>
          <p:spPr>
            <a:xfrm rot="1153726">
              <a:off x="9433517" y="3276357"/>
              <a:ext cx="930594" cy="1809528"/>
            </a:xfrm>
            <a:prstGeom prst="rect">
              <a:avLst/>
            </a:prstGeom>
          </p:spPr>
        </p:pic>
      </p:grpSp>
      <p:grpSp>
        <p:nvGrpSpPr>
          <p:cNvPr id="20" name="Группа 19"/>
          <p:cNvGrpSpPr/>
          <p:nvPr/>
        </p:nvGrpSpPr>
        <p:grpSpPr>
          <a:xfrm rot="20498556" flipH="1">
            <a:off x="420390" y="2436766"/>
            <a:ext cx="1908000" cy="2629278"/>
            <a:chOff x="8745826" y="2577561"/>
            <a:chExt cx="2211334" cy="3014424"/>
          </a:xfrm>
        </p:grpSpPr>
        <p:pic>
          <p:nvPicPr>
            <p:cNvPr id="21" name="Рисунок 20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745826" y="2577561"/>
              <a:ext cx="2211334" cy="3014424"/>
            </a:xfrm>
            <a:prstGeom prst="rect">
              <a:avLst/>
            </a:prstGeom>
          </p:spPr>
        </p:pic>
        <p:pic>
          <p:nvPicPr>
            <p:cNvPr id="22" name="Рисунок 21"/>
            <p:cNvPicPr>
              <a:picLocks noChangeAspect="1"/>
            </p:cNvPicPr>
            <p:nvPr/>
          </p:nvPicPr>
          <p:blipFill rotWithShape="1">
            <a:blip r:embed="rId6"/>
            <a:srcRect l="-4765" t="7265" r="24025" b="10243"/>
            <a:stretch/>
          </p:blipFill>
          <p:spPr>
            <a:xfrm>
              <a:off x="8834122" y="3333543"/>
              <a:ext cx="1991843" cy="209005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34236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2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Картинки по запросу галочки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3879" y="2506370"/>
            <a:ext cx="601610" cy="601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3346895" y="2437426"/>
            <a:ext cx="737568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если обидчик заявил, что это была шутка, обратить внимание детей при обсуждении данного случая </a:t>
            </a:r>
          </a:p>
          <a:p>
            <a:pPr lvl="0"/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на то, что это не смешно</a:t>
            </a:r>
          </a:p>
        </p:txBody>
      </p:sp>
      <p:pic>
        <p:nvPicPr>
          <p:cNvPr id="9" name="Picture 2" descr="Картинки по запросу галочки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7549" y="4005420"/>
            <a:ext cx="601610" cy="601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3349614" y="3917257"/>
            <a:ext cx="681301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если действия обидчика прикрывались игровой формой, зафиксировать, кто еще из детей принимал участие в такой «игре»</a:t>
            </a:r>
          </a:p>
        </p:txBody>
      </p:sp>
      <p:sp>
        <p:nvSpPr>
          <p:cNvPr id="17" name="Заголовок 3"/>
          <p:cNvSpPr txBox="1">
            <a:spLocks/>
          </p:cNvSpPr>
          <p:nvPr/>
        </p:nvSpPr>
        <p:spPr>
          <a:xfrm>
            <a:off x="464695" y="479685"/>
            <a:ext cx="11257613" cy="1948722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dirty="0">
                <a:ln/>
                <a:solidFill>
                  <a:schemeClr val="accent3"/>
                </a:solidFill>
              </a:rPr>
              <a:t>Работа с жертвами и преследователями</a:t>
            </a:r>
          </a:p>
        </p:txBody>
      </p:sp>
      <p:grpSp>
        <p:nvGrpSpPr>
          <p:cNvPr id="7" name="Группа 6"/>
          <p:cNvGrpSpPr/>
          <p:nvPr/>
        </p:nvGrpSpPr>
        <p:grpSpPr>
          <a:xfrm>
            <a:off x="9839459" y="2371883"/>
            <a:ext cx="1908000" cy="2628000"/>
            <a:chOff x="9025762" y="2622397"/>
            <a:chExt cx="1927860" cy="2628000"/>
          </a:xfrm>
        </p:grpSpPr>
        <p:pic>
          <p:nvPicPr>
            <p:cNvPr id="18" name="Рисунок 1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101444">
              <a:off x="9025762" y="2622397"/>
              <a:ext cx="1927860" cy="2628000"/>
            </a:xfrm>
            <a:prstGeom prst="rect">
              <a:avLst/>
            </a:prstGeom>
          </p:spPr>
        </p:pic>
        <p:pic>
          <p:nvPicPr>
            <p:cNvPr id="19" name="Рисунок 18"/>
            <p:cNvPicPr>
              <a:picLocks noChangeAspect="1"/>
            </p:cNvPicPr>
            <p:nvPr/>
          </p:nvPicPr>
          <p:blipFill rotWithShape="1">
            <a:blip r:embed="rId4"/>
            <a:srcRect l="5348" t="7626" r="-5348" b="-3413"/>
            <a:stretch/>
          </p:blipFill>
          <p:spPr>
            <a:xfrm rot="1153726">
              <a:off x="9433517" y="3276357"/>
              <a:ext cx="930594" cy="1809528"/>
            </a:xfrm>
            <a:prstGeom prst="rect">
              <a:avLst/>
            </a:prstGeom>
          </p:spPr>
        </p:pic>
      </p:grpSp>
      <p:grpSp>
        <p:nvGrpSpPr>
          <p:cNvPr id="20" name="Группа 19"/>
          <p:cNvGrpSpPr/>
          <p:nvPr/>
        </p:nvGrpSpPr>
        <p:grpSpPr>
          <a:xfrm rot="20498556" flipH="1">
            <a:off x="420390" y="2436766"/>
            <a:ext cx="1908000" cy="2629278"/>
            <a:chOff x="8745826" y="2577561"/>
            <a:chExt cx="2211334" cy="3014424"/>
          </a:xfrm>
        </p:grpSpPr>
        <p:pic>
          <p:nvPicPr>
            <p:cNvPr id="21" name="Рисунок 20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745826" y="2577561"/>
              <a:ext cx="2211334" cy="3014424"/>
            </a:xfrm>
            <a:prstGeom prst="rect">
              <a:avLst/>
            </a:prstGeom>
          </p:spPr>
        </p:pic>
        <p:pic>
          <p:nvPicPr>
            <p:cNvPr id="22" name="Рисунок 21"/>
            <p:cNvPicPr>
              <a:picLocks noChangeAspect="1"/>
            </p:cNvPicPr>
            <p:nvPr/>
          </p:nvPicPr>
          <p:blipFill rotWithShape="1">
            <a:blip r:embed="rId6"/>
            <a:srcRect l="-4765" t="7265" r="24025" b="10243"/>
            <a:stretch/>
          </p:blipFill>
          <p:spPr>
            <a:xfrm>
              <a:off x="8834122" y="3333543"/>
              <a:ext cx="1991843" cy="209005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77148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3093"/>
          <a:stretch/>
        </p:blipFill>
        <p:spPr bwMode="auto">
          <a:xfrm>
            <a:off x="2433612" y="3285056"/>
            <a:ext cx="3662388" cy="30711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9392" y="3552270"/>
            <a:ext cx="2472743" cy="22942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7126" y="2425122"/>
            <a:ext cx="1902139" cy="39310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Скругленная прямоугольная выноска 5"/>
          <p:cNvSpPr/>
          <p:nvPr/>
        </p:nvSpPr>
        <p:spPr>
          <a:xfrm flipH="1">
            <a:off x="1391731" y="893686"/>
            <a:ext cx="7069688" cy="1199948"/>
          </a:xfrm>
          <a:custGeom>
            <a:avLst/>
            <a:gdLst>
              <a:gd name="connsiteX0" fmla="*/ 0 w 7069688"/>
              <a:gd name="connsiteY0" fmla="*/ 116394 h 698351"/>
              <a:gd name="connsiteX1" fmla="*/ 116394 w 7069688"/>
              <a:gd name="connsiteY1" fmla="*/ 0 h 698351"/>
              <a:gd name="connsiteX2" fmla="*/ 4123985 w 7069688"/>
              <a:gd name="connsiteY2" fmla="*/ 0 h 698351"/>
              <a:gd name="connsiteX3" fmla="*/ 4123985 w 7069688"/>
              <a:gd name="connsiteY3" fmla="*/ 0 h 698351"/>
              <a:gd name="connsiteX4" fmla="*/ 5891407 w 7069688"/>
              <a:gd name="connsiteY4" fmla="*/ 0 h 698351"/>
              <a:gd name="connsiteX5" fmla="*/ 6953294 w 7069688"/>
              <a:gd name="connsiteY5" fmla="*/ 0 h 698351"/>
              <a:gd name="connsiteX6" fmla="*/ 7069688 w 7069688"/>
              <a:gd name="connsiteY6" fmla="*/ 116394 h 698351"/>
              <a:gd name="connsiteX7" fmla="*/ 7069688 w 7069688"/>
              <a:gd name="connsiteY7" fmla="*/ 407371 h 698351"/>
              <a:gd name="connsiteX8" fmla="*/ 7069688 w 7069688"/>
              <a:gd name="connsiteY8" fmla="*/ 407371 h 698351"/>
              <a:gd name="connsiteX9" fmla="*/ 7069688 w 7069688"/>
              <a:gd name="connsiteY9" fmla="*/ 581959 h 698351"/>
              <a:gd name="connsiteX10" fmla="*/ 7069688 w 7069688"/>
              <a:gd name="connsiteY10" fmla="*/ 581957 h 698351"/>
              <a:gd name="connsiteX11" fmla="*/ 6953294 w 7069688"/>
              <a:gd name="connsiteY11" fmla="*/ 698351 h 698351"/>
              <a:gd name="connsiteX12" fmla="*/ 5891407 w 7069688"/>
              <a:gd name="connsiteY12" fmla="*/ 698351 h 698351"/>
              <a:gd name="connsiteX13" fmla="*/ 6136065 w 7069688"/>
              <a:gd name="connsiteY13" fmla="*/ 993886 h 698351"/>
              <a:gd name="connsiteX14" fmla="*/ 4123985 w 7069688"/>
              <a:gd name="connsiteY14" fmla="*/ 698351 h 698351"/>
              <a:gd name="connsiteX15" fmla="*/ 116394 w 7069688"/>
              <a:gd name="connsiteY15" fmla="*/ 698351 h 698351"/>
              <a:gd name="connsiteX16" fmla="*/ 0 w 7069688"/>
              <a:gd name="connsiteY16" fmla="*/ 581957 h 698351"/>
              <a:gd name="connsiteX17" fmla="*/ 0 w 7069688"/>
              <a:gd name="connsiteY17" fmla="*/ 581959 h 698351"/>
              <a:gd name="connsiteX18" fmla="*/ 0 w 7069688"/>
              <a:gd name="connsiteY18" fmla="*/ 407371 h 698351"/>
              <a:gd name="connsiteX19" fmla="*/ 0 w 7069688"/>
              <a:gd name="connsiteY19" fmla="*/ 407371 h 698351"/>
              <a:gd name="connsiteX20" fmla="*/ 0 w 7069688"/>
              <a:gd name="connsiteY20" fmla="*/ 116394 h 698351"/>
              <a:gd name="connsiteX0" fmla="*/ 0 w 7069688"/>
              <a:gd name="connsiteY0" fmla="*/ 116394 h 993886"/>
              <a:gd name="connsiteX1" fmla="*/ 116394 w 7069688"/>
              <a:gd name="connsiteY1" fmla="*/ 0 h 993886"/>
              <a:gd name="connsiteX2" fmla="*/ 4123985 w 7069688"/>
              <a:gd name="connsiteY2" fmla="*/ 0 h 993886"/>
              <a:gd name="connsiteX3" fmla="*/ 4123985 w 7069688"/>
              <a:gd name="connsiteY3" fmla="*/ 0 h 993886"/>
              <a:gd name="connsiteX4" fmla="*/ 5891407 w 7069688"/>
              <a:gd name="connsiteY4" fmla="*/ 0 h 993886"/>
              <a:gd name="connsiteX5" fmla="*/ 6953294 w 7069688"/>
              <a:gd name="connsiteY5" fmla="*/ 0 h 993886"/>
              <a:gd name="connsiteX6" fmla="*/ 7069688 w 7069688"/>
              <a:gd name="connsiteY6" fmla="*/ 116394 h 993886"/>
              <a:gd name="connsiteX7" fmla="*/ 7069688 w 7069688"/>
              <a:gd name="connsiteY7" fmla="*/ 407371 h 993886"/>
              <a:gd name="connsiteX8" fmla="*/ 7069688 w 7069688"/>
              <a:gd name="connsiteY8" fmla="*/ 407371 h 993886"/>
              <a:gd name="connsiteX9" fmla="*/ 7069688 w 7069688"/>
              <a:gd name="connsiteY9" fmla="*/ 581959 h 993886"/>
              <a:gd name="connsiteX10" fmla="*/ 7069688 w 7069688"/>
              <a:gd name="connsiteY10" fmla="*/ 581957 h 993886"/>
              <a:gd name="connsiteX11" fmla="*/ 6953294 w 7069688"/>
              <a:gd name="connsiteY11" fmla="*/ 698351 h 993886"/>
              <a:gd name="connsiteX12" fmla="*/ 5891407 w 7069688"/>
              <a:gd name="connsiteY12" fmla="*/ 698351 h 993886"/>
              <a:gd name="connsiteX13" fmla="*/ 6136065 w 7069688"/>
              <a:gd name="connsiteY13" fmla="*/ 993886 h 993886"/>
              <a:gd name="connsiteX14" fmla="*/ 5373236 w 7069688"/>
              <a:gd name="connsiteY14" fmla="*/ 724109 h 993886"/>
              <a:gd name="connsiteX15" fmla="*/ 116394 w 7069688"/>
              <a:gd name="connsiteY15" fmla="*/ 698351 h 993886"/>
              <a:gd name="connsiteX16" fmla="*/ 0 w 7069688"/>
              <a:gd name="connsiteY16" fmla="*/ 581957 h 993886"/>
              <a:gd name="connsiteX17" fmla="*/ 0 w 7069688"/>
              <a:gd name="connsiteY17" fmla="*/ 581959 h 993886"/>
              <a:gd name="connsiteX18" fmla="*/ 0 w 7069688"/>
              <a:gd name="connsiteY18" fmla="*/ 407371 h 993886"/>
              <a:gd name="connsiteX19" fmla="*/ 0 w 7069688"/>
              <a:gd name="connsiteY19" fmla="*/ 407371 h 993886"/>
              <a:gd name="connsiteX20" fmla="*/ 0 w 7069688"/>
              <a:gd name="connsiteY20" fmla="*/ 116394 h 993886"/>
              <a:gd name="connsiteX0" fmla="*/ 0 w 7069688"/>
              <a:gd name="connsiteY0" fmla="*/ 116394 h 1199948"/>
              <a:gd name="connsiteX1" fmla="*/ 116394 w 7069688"/>
              <a:gd name="connsiteY1" fmla="*/ 0 h 1199948"/>
              <a:gd name="connsiteX2" fmla="*/ 4123985 w 7069688"/>
              <a:gd name="connsiteY2" fmla="*/ 0 h 1199948"/>
              <a:gd name="connsiteX3" fmla="*/ 4123985 w 7069688"/>
              <a:gd name="connsiteY3" fmla="*/ 0 h 1199948"/>
              <a:gd name="connsiteX4" fmla="*/ 5891407 w 7069688"/>
              <a:gd name="connsiteY4" fmla="*/ 0 h 1199948"/>
              <a:gd name="connsiteX5" fmla="*/ 6953294 w 7069688"/>
              <a:gd name="connsiteY5" fmla="*/ 0 h 1199948"/>
              <a:gd name="connsiteX6" fmla="*/ 7069688 w 7069688"/>
              <a:gd name="connsiteY6" fmla="*/ 116394 h 1199948"/>
              <a:gd name="connsiteX7" fmla="*/ 7069688 w 7069688"/>
              <a:gd name="connsiteY7" fmla="*/ 407371 h 1199948"/>
              <a:gd name="connsiteX8" fmla="*/ 7069688 w 7069688"/>
              <a:gd name="connsiteY8" fmla="*/ 407371 h 1199948"/>
              <a:gd name="connsiteX9" fmla="*/ 7069688 w 7069688"/>
              <a:gd name="connsiteY9" fmla="*/ 581959 h 1199948"/>
              <a:gd name="connsiteX10" fmla="*/ 7069688 w 7069688"/>
              <a:gd name="connsiteY10" fmla="*/ 581957 h 1199948"/>
              <a:gd name="connsiteX11" fmla="*/ 6953294 w 7069688"/>
              <a:gd name="connsiteY11" fmla="*/ 698351 h 1199948"/>
              <a:gd name="connsiteX12" fmla="*/ 5891407 w 7069688"/>
              <a:gd name="connsiteY12" fmla="*/ 698351 h 1199948"/>
              <a:gd name="connsiteX13" fmla="*/ 6380764 w 7069688"/>
              <a:gd name="connsiteY13" fmla="*/ 1199948 h 1199948"/>
              <a:gd name="connsiteX14" fmla="*/ 5373236 w 7069688"/>
              <a:gd name="connsiteY14" fmla="*/ 724109 h 1199948"/>
              <a:gd name="connsiteX15" fmla="*/ 116394 w 7069688"/>
              <a:gd name="connsiteY15" fmla="*/ 698351 h 1199948"/>
              <a:gd name="connsiteX16" fmla="*/ 0 w 7069688"/>
              <a:gd name="connsiteY16" fmla="*/ 581957 h 1199948"/>
              <a:gd name="connsiteX17" fmla="*/ 0 w 7069688"/>
              <a:gd name="connsiteY17" fmla="*/ 581959 h 1199948"/>
              <a:gd name="connsiteX18" fmla="*/ 0 w 7069688"/>
              <a:gd name="connsiteY18" fmla="*/ 407371 h 1199948"/>
              <a:gd name="connsiteX19" fmla="*/ 0 w 7069688"/>
              <a:gd name="connsiteY19" fmla="*/ 407371 h 1199948"/>
              <a:gd name="connsiteX20" fmla="*/ 0 w 7069688"/>
              <a:gd name="connsiteY20" fmla="*/ 116394 h 11999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7069688" h="1199948">
                <a:moveTo>
                  <a:pt x="0" y="116394"/>
                </a:moveTo>
                <a:cubicBezTo>
                  <a:pt x="0" y="52111"/>
                  <a:pt x="52111" y="0"/>
                  <a:pt x="116394" y="0"/>
                </a:cubicBezTo>
                <a:lnTo>
                  <a:pt x="4123985" y="0"/>
                </a:lnTo>
                <a:lnTo>
                  <a:pt x="4123985" y="0"/>
                </a:lnTo>
                <a:lnTo>
                  <a:pt x="5891407" y="0"/>
                </a:lnTo>
                <a:lnTo>
                  <a:pt x="6953294" y="0"/>
                </a:lnTo>
                <a:cubicBezTo>
                  <a:pt x="7017577" y="0"/>
                  <a:pt x="7069688" y="52111"/>
                  <a:pt x="7069688" y="116394"/>
                </a:cubicBezTo>
                <a:lnTo>
                  <a:pt x="7069688" y="407371"/>
                </a:lnTo>
                <a:lnTo>
                  <a:pt x="7069688" y="407371"/>
                </a:lnTo>
                <a:lnTo>
                  <a:pt x="7069688" y="581959"/>
                </a:lnTo>
                <a:lnTo>
                  <a:pt x="7069688" y="581957"/>
                </a:lnTo>
                <a:cubicBezTo>
                  <a:pt x="7069688" y="646240"/>
                  <a:pt x="7017577" y="698351"/>
                  <a:pt x="6953294" y="698351"/>
                </a:cubicBezTo>
                <a:lnTo>
                  <a:pt x="5891407" y="698351"/>
                </a:lnTo>
                <a:lnTo>
                  <a:pt x="6380764" y="1199948"/>
                </a:lnTo>
                <a:lnTo>
                  <a:pt x="5373236" y="724109"/>
                </a:lnTo>
                <a:lnTo>
                  <a:pt x="116394" y="698351"/>
                </a:lnTo>
                <a:cubicBezTo>
                  <a:pt x="52111" y="698351"/>
                  <a:pt x="0" y="646240"/>
                  <a:pt x="0" y="581957"/>
                </a:cubicBezTo>
                <a:lnTo>
                  <a:pt x="0" y="581959"/>
                </a:lnTo>
                <a:lnTo>
                  <a:pt x="0" y="407371"/>
                </a:lnTo>
                <a:lnTo>
                  <a:pt x="0" y="407371"/>
                </a:lnTo>
                <a:lnTo>
                  <a:pt x="0" y="116394"/>
                </a:lnTo>
                <a:close/>
              </a:path>
            </a:pathLst>
          </a:custGeom>
          <a:ln>
            <a:solidFill>
              <a:srgbClr val="F8B046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b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7200" dirty="0">
              <a:solidFill>
                <a:schemeClr val="accent6">
                  <a:lumMod val="75000"/>
                </a:schemeClr>
              </a:solidFill>
              <a:latin typeface="Trebuchet MS" panose="020B0603020202020204" pitchFamily="34" charset="0"/>
            </a:endParaRPr>
          </a:p>
        </p:txBody>
      </p:sp>
      <p:sp>
        <p:nvSpPr>
          <p:cNvPr id="8" name="Скругленная прямоугольная выноска 7"/>
          <p:cNvSpPr/>
          <p:nvPr/>
        </p:nvSpPr>
        <p:spPr>
          <a:xfrm flipH="1">
            <a:off x="2433612" y="1988109"/>
            <a:ext cx="5241701" cy="1102532"/>
          </a:xfrm>
          <a:custGeom>
            <a:avLst/>
            <a:gdLst>
              <a:gd name="connsiteX0" fmla="*/ 0 w 6837867"/>
              <a:gd name="connsiteY0" fmla="*/ 155843 h 935038"/>
              <a:gd name="connsiteX1" fmla="*/ 155843 w 6837867"/>
              <a:gd name="connsiteY1" fmla="*/ 0 h 935038"/>
              <a:gd name="connsiteX2" fmla="*/ 3988756 w 6837867"/>
              <a:gd name="connsiteY2" fmla="*/ 0 h 935038"/>
              <a:gd name="connsiteX3" fmla="*/ 3988756 w 6837867"/>
              <a:gd name="connsiteY3" fmla="*/ 0 h 935038"/>
              <a:gd name="connsiteX4" fmla="*/ 5698223 w 6837867"/>
              <a:gd name="connsiteY4" fmla="*/ 0 h 935038"/>
              <a:gd name="connsiteX5" fmla="*/ 6682024 w 6837867"/>
              <a:gd name="connsiteY5" fmla="*/ 0 h 935038"/>
              <a:gd name="connsiteX6" fmla="*/ 6837867 w 6837867"/>
              <a:gd name="connsiteY6" fmla="*/ 155843 h 935038"/>
              <a:gd name="connsiteX7" fmla="*/ 6837867 w 6837867"/>
              <a:gd name="connsiteY7" fmla="*/ 545439 h 935038"/>
              <a:gd name="connsiteX8" fmla="*/ 6837867 w 6837867"/>
              <a:gd name="connsiteY8" fmla="*/ 545439 h 935038"/>
              <a:gd name="connsiteX9" fmla="*/ 6837867 w 6837867"/>
              <a:gd name="connsiteY9" fmla="*/ 779198 h 935038"/>
              <a:gd name="connsiteX10" fmla="*/ 6837867 w 6837867"/>
              <a:gd name="connsiteY10" fmla="*/ 779195 h 935038"/>
              <a:gd name="connsiteX11" fmla="*/ 6682024 w 6837867"/>
              <a:gd name="connsiteY11" fmla="*/ 935038 h 935038"/>
              <a:gd name="connsiteX12" fmla="*/ 5698223 w 6837867"/>
              <a:gd name="connsiteY12" fmla="*/ 935038 h 935038"/>
              <a:gd name="connsiteX13" fmla="*/ 8368934 w 6837867"/>
              <a:gd name="connsiteY13" fmla="*/ 1433769 h 935038"/>
              <a:gd name="connsiteX14" fmla="*/ 3988756 w 6837867"/>
              <a:gd name="connsiteY14" fmla="*/ 935038 h 935038"/>
              <a:gd name="connsiteX15" fmla="*/ 155843 w 6837867"/>
              <a:gd name="connsiteY15" fmla="*/ 935038 h 935038"/>
              <a:gd name="connsiteX16" fmla="*/ 0 w 6837867"/>
              <a:gd name="connsiteY16" fmla="*/ 779195 h 935038"/>
              <a:gd name="connsiteX17" fmla="*/ 0 w 6837867"/>
              <a:gd name="connsiteY17" fmla="*/ 779198 h 935038"/>
              <a:gd name="connsiteX18" fmla="*/ 0 w 6837867"/>
              <a:gd name="connsiteY18" fmla="*/ 545439 h 935038"/>
              <a:gd name="connsiteX19" fmla="*/ 0 w 6837867"/>
              <a:gd name="connsiteY19" fmla="*/ 545439 h 935038"/>
              <a:gd name="connsiteX20" fmla="*/ 0 w 6837867"/>
              <a:gd name="connsiteY20" fmla="*/ 155843 h 935038"/>
              <a:gd name="connsiteX0" fmla="*/ 0 w 8368934"/>
              <a:gd name="connsiteY0" fmla="*/ 155843 h 1433769"/>
              <a:gd name="connsiteX1" fmla="*/ 155843 w 8368934"/>
              <a:gd name="connsiteY1" fmla="*/ 0 h 1433769"/>
              <a:gd name="connsiteX2" fmla="*/ 3988756 w 8368934"/>
              <a:gd name="connsiteY2" fmla="*/ 0 h 1433769"/>
              <a:gd name="connsiteX3" fmla="*/ 3988756 w 8368934"/>
              <a:gd name="connsiteY3" fmla="*/ 0 h 1433769"/>
              <a:gd name="connsiteX4" fmla="*/ 5698223 w 8368934"/>
              <a:gd name="connsiteY4" fmla="*/ 0 h 1433769"/>
              <a:gd name="connsiteX5" fmla="*/ 6682024 w 8368934"/>
              <a:gd name="connsiteY5" fmla="*/ 0 h 1433769"/>
              <a:gd name="connsiteX6" fmla="*/ 6837867 w 8368934"/>
              <a:gd name="connsiteY6" fmla="*/ 155843 h 1433769"/>
              <a:gd name="connsiteX7" fmla="*/ 6837867 w 8368934"/>
              <a:gd name="connsiteY7" fmla="*/ 545439 h 1433769"/>
              <a:gd name="connsiteX8" fmla="*/ 6837867 w 8368934"/>
              <a:gd name="connsiteY8" fmla="*/ 545439 h 1433769"/>
              <a:gd name="connsiteX9" fmla="*/ 6837867 w 8368934"/>
              <a:gd name="connsiteY9" fmla="*/ 779198 h 1433769"/>
              <a:gd name="connsiteX10" fmla="*/ 6837867 w 8368934"/>
              <a:gd name="connsiteY10" fmla="*/ 779195 h 1433769"/>
              <a:gd name="connsiteX11" fmla="*/ 6682024 w 8368934"/>
              <a:gd name="connsiteY11" fmla="*/ 935038 h 1433769"/>
              <a:gd name="connsiteX12" fmla="*/ 6651259 w 8368934"/>
              <a:gd name="connsiteY12" fmla="*/ 973675 h 1433769"/>
              <a:gd name="connsiteX13" fmla="*/ 8368934 w 8368934"/>
              <a:gd name="connsiteY13" fmla="*/ 1433769 h 1433769"/>
              <a:gd name="connsiteX14" fmla="*/ 3988756 w 8368934"/>
              <a:gd name="connsiteY14" fmla="*/ 935038 h 1433769"/>
              <a:gd name="connsiteX15" fmla="*/ 155843 w 8368934"/>
              <a:gd name="connsiteY15" fmla="*/ 935038 h 1433769"/>
              <a:gd name="connsiteX16" fmla="*/ 0 w 8368934"/>
              <a:gd name="connsiteY16" fmla="*/ 779195 h 1433769"/>
              <a:gd name="connsiteX17" fmla="*/ 0 w 8368934"/>
              <a:gd name="connsiteY17" fmla="*/ 779198 h 1433769"/>
              <a:gd name="connsiteX18" fmla="*/ 0 w 8368934"/>
              <a:gd name="connsiteY18" fmla="*/ 545439 h 1433769"/>
              <a:gd name="connsiteX19" fmla="*/ 0 w 8368934"/>
              <a:gd name="connsiteY19" fmla="*/ 545439 h 1433769"/>
              <a:gd name="connsiteX20" fmla="*/ 0 w 8368934"/>
              <a:gd name="connsiteY20" fmla="*/ 155843 h 1433769"/>
              <a:gd name="connsiteX0" fmla="*/ 0 w 8368934"/>
              <a:gd name="connsiteY0" fmla="*/ 155843 h 1433769"/>
              <a:gd name="connsiteX1" fmla="*/ 155843 w 8368934"/>
              <a:gd name="connsiteY1" fmla="*/ 0 h 1433769"/>
              <a:gd name="connsiteX2" fmla="*/ 3988756 w 8368934"/>
              <a:gd name="connsiteY2" fmla="*/ 0 h 1433769"/>
              <a:gd name="connsiteX3" fmla="*/ 3988756 w 8368934"/>
              <a:gd name="connsiteY3" fmla="*/ 0 h 1433769"/>
              <a:gd name="connsiteX4" fmla="*/ 5698223 w 8368934"/>
              <a:gd name="connsiteY4" fmla="*/ 0 h 1433769"/>
              <a:gd name="connsiteX5" fmla="*/ 6682024 w 8368934"/>
              <a:gd name="connsiteY5" fmla="*/ 0 h 1433769"/>
              <a:gd name="connsiteX6" fmla="*/ 6837867 w 8368934"/>
              <a:gd name="connsiteY6" fmla="*/ 155843 h 1433769"/>
              <a:gd name="connsiteX7" fmla="*/ 6837867 w 8368934"/>
              <a:gd name="connsiteY7" fmla="*/ 545439 h 1433769"/>
              <a:gd name="connsiteX8" fmla="*/ 6837867 w 8368934"/>
              <a:gd name="connsiteY8" fmla="*/ 545439 h 1433769"/>
              <a:gd name="connsiteX9" fmla="*/ 6837867 w 8368934"/>
              <a:gd name="connsiteY9" fmla="*/ 779198 h 1433769"/>
              <a:gd name="connsiteX10" fmla="*/ 6837867 w 8368934"/>
              <a:gd name="connsiteY10" fmla="*/ 779195 h 1433769"/>
              <a:gd name="connsiteX11" fmla="*/ 6682024 w 8368934"/>
              <a:gd name="connsiteY11" fmla="*/ 935038 h 1433769"/>
              <a:gd name="connsiteX12" fmla="*/ 6651259 w 8368934"/>
              <a:gd name="connsiteY12" fmla="*/ 973675 h 1433769"/>
              <a:gd name="connsiteX13" fmla="*/ 8368934 w 8368934"/>
              <a:gd name="connsiteY13" fmla="*/ 1433769 h 1433769"/>
              <a:gd name="connsiteX14" fmla="*/ 5856192 w 8368934"/>
              <a:gd name="connsiteY14" fmla="*/ 999433 h 1433769"/>
              <a:gd name="connsiteX15" fmla="*/ 155843 w 8368934"/>
              <a:gd name="connsiteY15" fmla="*/ 935038 h 1433769"/>
              <a:gd name="connsiteX16" fmla="*/ 0 w 8368934"/>
              <a:gd name="connsiteY16" fmla="*/ 779195 h 1433769"/>
              <a:gd name="connsiteX17" fmla="*/ 0 w 8368934"/>
              <a:gd name="connsiteY17" fmla="*/ 779198 h 1433769"/>
              <a:gd name="connsiteX18" fmla="*/ 0 w 8368934"/>
              <a:gd name="connsiteY18" fmla="*/ 545439 h 1433769"/>
              <a:gd name="connsiteX19" fmla="*/ 0 w 8368934"/>
              <a:gd name="connsiteY19" fmla="*/ 545439 h 1433769"/>
              <a:gd name="connsiteX20" fmla="*/ 0 w 8368934"/>
              <a:gd name="connsiteY20" fmla="*/ 155843 h 1433769"/>
              <a:gd name="connsiteX0" fmla="*/ 0 w 7081405"/>
              <a:gd name="connsiteY0" fmla="*/ 155843 h 1354650"/>
              <a:gd name="connsiteX1" fmla="*/ 155843 w 7081405"/>
              <a:gd name="connsiteY1" fmla="*/ 0 h 1354650"/>
              <a:gd name="connsiteX2" fmla="*/ 3988756 w 7081405"/>
              <a:gd name="connsiteY2" fmla="*/ 0 h 1354650"/>
              <a:gd name="connsiteX3" fmla="*/ 3988756 w 7081405"/>
              <a:gd name="connsiteY3" fmla="*/ 0 h 1354650"/>
              <a:gd name="connsiteX4" fmla="*/ 5698223 w 7081405"/>
              <a:gd name="connsiteY4" fmla="*/ 0 h 1354650"/>
              <a:gd name="connsiteX5" fmla="*/ 6682024 w 7081405"/>
              <a:gd name="connsiteY5" fmla="*/ 0 h 1354650"/>
              <a:gd name="connsiteX6" fmla="*/ 6837867 w 7081405"/>
              <a:gd name="connsiteY6" fmla="*/ 155843 h 1354650"/>
              <a:gd name="connsiteX7" fmla="*/ 6837867 w 7081405"/>
              <a:gd name="connsiteY7" fmla="*/ 545439 h 1354650"/>
              <a:gd name="connsiteX8" fmla="*/ 6837867 w 7081405"/>
              <a:gd name="connsiteY8" fmla="*/ 545439 h 1354650"/>
              <a:gd name="connsiteX9" fmla="*/ 6837867 w 7081405"/>
              <a:gd name="connsiteY9" fmla="*/ 779198 h 1354650"/>
              <a:gd name="connsiteX10" fmla="*/ 6837867 w 7081405"/>
              <a:gd name="connsiteY10" fmla="*/ 779195 h 1354650"/>
              <a:gd name="connsiteX11" fmla="*/ 6682024 w 7081405"/>
              <a:gd name="connsiteY11" fmla="*/ 935038 h 1354650"/>
              <a:gd name="connsiteX12" fmla="*/ 6651259 w 7081405"/>
              <a:gd name="connsiteY12" fmla="*/ 973675 h 1354650"/>
              <a:gd name="connsiteX13" fmla="*/ 7081405 w 7081405"/>
              <a:gd name="connsiteY13" fmla="*/ 1354650 h 1354650"/>
              <a:gd name="connsiteX14" fmla="*/ 5856192 w 7081405"/>
              <a:gd name="connsiteY14" fmla="*/ 999433 h 1354650"/>
              <a:gd name="connsiteX15" fmla="*/ 155843 w 7081405"/>
              <a:gd name="connsiteY15" fmla="*/ 935038 h 1354650"/>
              <a:gd name="connsiteX16" fmla="*/ 0 w 7081405"/>
              <a:gd name="connsiteY16" fmla="*/ 779195 h 1354650"/>
              <a:gd name="connsiteX17" fmla="*/ 0 w 7081405"/>
              <a:gd name="connsiteY17" fmla="*/ 779198 h 1354650"/>
              <a:gd name="connsiteX18" fmla="*/ 0 w 7081405"/>
              <a:gd name="connsiteY18" fmla="*/ 545439 h 1354650"/>
              <a:gd name="connsiteX19" fmla="*/ 0 w 7081405"/>
              <a:gd name="connsiteY19" fmla="*/ 545439 h 1354650"/>
              <a:gd name="connsiteX20" fmla="*/ 0 w 7081405"/>
              <a:gd name="connsiteY20" fmla="*/ 155843 h 1354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7081405" h="1354650">
                <a:moveTo>
                  <a:pt x="0" y="155843"/>
                </a:moveTo>
                <a:cubicBezTo>
                  <a:pt x="0" y="69773"/>
                  <a:pt x="69773" y="0"/>
                  <a:pt x="155843" y="0"/>
                </a:cubicBezTo>
                <a:lnTo>
                  <a:pt x="3988756" y="0"/>
                </a:lnTo>
                <a:lnTo>
                  <a:pt x="3988756" y="0"/>
                </a:lnTo>
                <a:lnTo>
                  <a:pt x="5698223" y="0"/>
                </a:lnTo>
                <a:lnTo>
                  <a:pt x="6682024" y="0"/>
                </a:lnTo>
                <a:cubicBezTo>
                  <a:pt x="6768094" y="0"/>
                  <a:pt x="6837867" y="69773"/>
                  <a:pt x="6837867" y="155843"/>
                </a:cubicBezTo>
                <a:lnTo>
                  <a:pt x="6837867" y="545439"/>
                </a:lnTo>
                <a:lnTo>
                  <a:pt x="6837867" y="545439"/>
                </a:lnTo>
                <a:lnTo>
                  <a:pt x="6837867" y="779198"/>
                </a:lnTo>
                <a:lnTo>
                  <a:pt x="6837867" y="779195"/>
                </a:lnTo>
                <a:cubicBezTo>
                  <a:pt x="6837867" y="865265"/>
                  <a:pt x="6768094" y="935038"/>
                  <a:pt x="6682024" y="935038"/>
                </a:cubicBezTo>
                <a:lnTo>
                  <a:pt x="6651259" y="973675"/>
                </a:lnTo>
                <a:lnTo>
                  <a:pt x="7081405" y="1354650"/>
                </a:lnTo>
                <a:lnTo>
                  <a:pt x="5856192" y="999433"/>
                </a:lnTo>
                <a:lnTo>
                  <a:pt x="155843" y="935038"/>
                </a:lnTo>
                <a:cubicBezTo>
                  <a:pt x="69773" y="935038"/>
                  <a:pt x="0" y="865265"/>
                  <a:pt x="0" y="779195"/>
                </a:cubicBezTo>
                <a:lnTo>
                  <a:pt x="0" y="779198"/>
                </a:lnTo>
                <a:lnTo>
                  <a:pt x="0" y="545439"/>
                </a:lnTo>
                <a:lnTo>
                  <a:pt x="0" y="545439"/>
                </a:lnTo>
                <a:lnTo>
                  <a:pt x="0" y="155843"/>
                </a:lnTo>
                <a:close/>
              </a:path>
            </a:pathLst>
          </a:custGeom>
          <a:ln>
            <a:solidFill>
              <a:srgbClr val="F8B046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b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7200" dirty="0">
              <a:solidFill>
                <a:schemeClr val="accent6">
                  <a:lumMod val="75000"/>
                </a:schemeClr>
              </a:solidFill>
              <a:latin typeface="Trebuchet MS" panose="020B06030202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480921" y="985853"/>
            <a:ext cx="737568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В последнее время ты кажешься не очень счастливым.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2553845" y="2143123"/>
            <a:ext cx="530419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   Могу ли я чем-нибудь тебе помочь?</a:t>
            </a:r>
          </a:p>
        </p:txBody>
      </p:sp>
      <p:sp>
        <p:nvSpPr>
          <p:cNvPr id="13" name="Скругленная прямоугольная выноска 5"/>
          <p:cNvSpPr/>
          <p:nvPr/>
        </p:nvSpPr>
        <p:spPr>
          <a:xfrm flipH="1">
            <a:off x="5843798" y="2046060"/>
            <a:ext cx="5473584" cy="1058280"/>
          </a:xfrm>
          <a:custGeom>
            <a:avLst/>
            <a:gdLst>
              <a:gd name="connsiteX0" fmla="*/ 0 w 7069688"/>
              <a:gd name="connsiteY0" fmla="*/ 116394 h 698351"/>
              <a:gd name="connsiteX1" fmla="*/ 116394 w 7069688"/>
              <a:gd name="connsiteY1" fmla="*/ 0 h 698351"/>
              <a:gd name="connsiteX2" fmla="*/ 4123985 w 7069688"/>
              <a:gd name="connsiteY2" fmla="*/ 0 h 698351"/>
              <a:gd name="connsiteX3" fmla="*/ 4123985 w 7069688"/>
              <a:gd name="connsiteY3" fmla="*/ 0 h 698351"/>
              <a:gd name="connsiteX4" fmla="*/ 5891407 w 7069688"/>
              <a:gd name="connsiteY4" fmla="*/ 0 h 698351"/>
              <a:gd name="connsiteX5" fmla="*/ 6953294 w 7069688"/>
              <a:gd name="connsiteY5" fmla="*/ 0 h 698351"/>
              <a:gd name="connsiteX6" fmla="*/ 7069688 w 7069688"/>
              <a:gd name="connsiteY6" fmla="*/ 116394 h 698351"/>
              <a:gd name="connsiteX7" fmla="*/ 7069688 w 7069688"/>
              <a:gd name="connsiteY7" fmla="*/ 407371 h 698351"/>
              <a:gd name="connsiteX8" fmla="*/ 7069688 w 7069688"/>
              <a:gd name="connsiteY8" fmla="*/ 407371 h 698351"/>
              <a:gd name="connsiteX9" fmla="*/ 7069688 w 7069688"/>
              <a:gd name="connsiteY9" fmla="*/ 581959 h 698351"/>
              <a:gd name="connsiteX10" fmla="*/ 7069688 w 7069688"/>
              <a:gd name="connsiteY10" fmla="*/ 581957 h 698351"/>
              <a:gd name="connsiteX11" fmla="*/ 6953294 w 7069688"/>
              <a:gd name="connsiteY11" fmla="*/ 698351 h 698351"/>
              <a:gd name="connsiteX12" fmla="*/ 5891407 w 7069688"/>
              <a:gd name="connsiteY12" fmla="*/ 698351 h 698351"/>
              <a:gd name="connsiteX13" fmla="*/ 6136065 w 7069688"/>
              <a:gd name="connsiteY13" fmla="*/ 993886 h 698351"/>
              <a:gd name="connsiteX14" fmla="*/ 4123985 w 7069688"/>
              <a:gd name="connsiteY14" fmla="*/ 698351 h 698351"/>
              <a:gd name="connsiteX15" fmla="*/ 116394 w 7069688"/>
              <a:gd name="connsiteY15" fmla="*/ 698351 h 698351"/>
              <a:gd name="connsiteX16" fmla="*/ 0 w 7069688"/>
              <a:gd name="connsiteY16" fmla="*/ 581957 h 698351"/>
              <a:gd name="connsiteX17" fmla="*/ 0 w 7069688"/>
              <a:gd name="connsiteY17" fmla="*/ 581959 h 698351"/>
              <a:gd name="connsiteX18" fmla="*/ 0 w 7069688"/>
              <a:gd name="connsiteY18" fmla="*/ 407371 h 698351"/>
              <a:gd name="connsiteX19" fmla="*/ 0 w 7069688"/>
              <a:gd name="connsiteY19" fmla="*/ 407371 h 698351"/>
              <a:gd name="connsiteX20" fmla="*/ 0 w 7069688"/>
              <a:gd name="connsiteY20" fmla="*/ 116394 h 698351"/>
              <a:gd name="connsiteX0" fmla="*/ 0 w 7069688"/>
              <a:gd name="connsiteY0" fmla="*/ 116394 h 993886"/>
              <a:gd name="connsiteX1" fmla="*/ 116394 w 7069688"/>
              <a:gd name="connsiteY1" fmla="*/ 0 h 993886"/>
              <a:gd name="connsiteX2" fmla="*/ 4123985 w 7069688"/>
              <a:gd name="connsiteY2" fmla="*/ 0 h 993886"/>
              <a:gd name="connsiteX3" fmla="*/ 4123985 w 7069688"/>
              <a:gd name="connsiteY3" fmla="*/ 0 h 993886"/>
              <a:gd name="connsiteX4" fmla="*/ 5891407 w 7069688"/>
              <a:gd name="connsiteY4" fmla="*/ 0 h 993886"/>
              <a:gd name="connsiteX5" fmla="*/ 6953294 w 7069688"/>
              <a:gd name="connsiteY5" fmla="*/ 0 h 993886"/>
              <a:gd name="connsiteX6" fmla="*/ 7069688 w 7069688"/>
              <a:gd name="connsiteY6" fmla="*/ 116394 h 993886"/>
              <a:gd name="connsiteX7" fmla="*/ 7069688 w 7069688"/>
              <a:gd name="connsiteY7" fmla="*/ 407371 h 993886"/>
              <a:gd name="connsiteX8" fmla="*/ 7069688 w 7069688"/>
              <a:gd name="connsiteY8" fmla="*/ 407371 h 993886"/>
              <a:gd name="connsiteX9" fmla="*/ 7069688 w 7069688"/>
              <a:gd name="connsiteY9" fmla="*/ 581959 h 993886"/>
              <a:gd name="connsiteX10" fmla="*/ 7069688 w 7069688"/>
              <a:gd name="connsiteY10" fmla="*/ 581957 h 993886"/>
              <a:gd name="connsiteX11" fmla="*/ 6953294 w 7069688"/>
              <a:gd name="connsiteY11" fmla="*/ 698351 h 993886"/>
              <a:gd name="connsiteX12" fmla="*/ 5891407 w 7069688"/>
              <a:gd name="connsiteY12" fmla="*/ 698351 h 993886"/>
              <a:gd name="connsiteX13" fmla="*/ 6136065 w 7069688"/>
              <a:gd name="connsiteY13" fmla="*/ 993886 h 993886"/>
              <a:gd name="connsiteX14" fmla="*/ 5373236 w 7069688"/>
              <a:gd name="connsiteY14" fmla="*/ 724109 h 993886"/>
              <a:gd name="connsiteX15" fmla="*/ 116394 w 7069688"/>
              <a:gd name="connsiteY15" fmla="*/ 698351 h 993886"/>
              <a:gd name="connsiteX16" fmla="*/ 0 w 7069688"/>
              <a:gd name="connsiteY16" fmla="*/ 581957 h 993886"/>
              <a:gd name="connsiteX17" fmla="*/ 0 w 7069688"/>
              <a:gd name="connsiteY17" fmla="*/ 581959 h 993886"/>
              <a:gd name="connsiteX18" fmla="*/ 0 w 7069688"/>
              <a:gd name="connsiteY18" fmla="*/ 407371 h 993886"/>
              <a:gd name="connsiteX19" fmla="*/ 0 w 7069688"/>
              <a:gd name="connsiteY19" fmla="*/ 407371 h 993886"/>
              <a:gd name="connsiteX20" fmla="*/ 0 w 7069688"/>
              <a:gd name="connsiteY20" fmla="*/ 116394 h 993886"/>
              <a:gd name="connsiteX0" fmla="*/ 0 w 7069688"/>
              <a:gd name="connsiteY0" fmla="*/ 116394 h 1199948"/>
              <a:gd name="connsiteX1" fmla="*/ 116394 w 7069688"/>
              <a:gd name="connsiteY1" fmla="*/ 0 h 1199948"/>
              <a:gd name="connsiteX2" fmla="*/ 4123985 w 7069688"/>
              <a:gd name="connsiteY2" fmla="*/ 0 h 1199948"/>
              <a:gd name="connsiteX3" fmla="*/ 4123985 w 7069688"/>
              <a:gd name="connsiteY3" fmla="*/ 0 h 1199948"/>
              <a:gd name="connsiteX4" fmla="*/ 5891407 w 7069688"/>
              <a:gd name="connsiteY4" fmla="*/ 0 h 1199948"/>
              <a:gd name="connsiteX5" fmla="*/ 6953294 w 7069688"/>
              <a:gd name="connsiteY5" fmla="*/ 0 h 1199948"/>
              <a:gd name="connsiteX6" fmla="*/ 7069688 w 7069688"/>
              <a:gd name="connsiteY6" fmla="*/ 116394 h 1199948"/>
              <a:gd name="connsiteX7" fmla="*/ 7069688 w 7069688"/>
              <a:gd name="connsiteY7" fmla="*/ 407371 h 1199948"/>
              <a:gd name="connsiteX8" fmla="*/ 7069688 w 7069688"/>
              <a:gd name="connsiteY8" fmla="*/ 407371 h 1199948"/>
              <a:gd name="connsiteX9" fmla="*/ 7069688 w 7069688"/>
              <a:gd name="connsiteY9" fmla="*/ 581959 h 1199948"/>
              <a:gd name="connsiteX10" fmla="*/ 7069688 w 7069688"/>
              <a:gd name="connsiteY10" fmla="*/ 581957 h 1199948"/>
              <a:gd name="connsiteX11" fmla="*/ 6953294 w 7069688"/>
              <a:gd name="connsiteY11" fmla="*/ 698351 h 1199948"/>
              <a:gd name="connsiteX12" fmla="*/ 5891407 w 7069688"/>
              <a:gd name="connsiteY12" fmla="*/ 698351 h 1199948"/>
              <a:gd name="connsiteX13" fmla="*/ 6380764 w 7069688"/>
              <a:gd name="connsiteY13" fmla="*/ 1199948 h 1199948"/>
              <a:gd name="connsiteX14" fmla="*/ 5373236 w 7069688"/>
              <a:gd name="connsiteY14" fmla="*/ 724109 h 1199948"/>
              <a:gd name="connsiteX15" fmla="*/ 116394 w 7069688"/>
              <a:gd name="connsiteY15" fmla="*/ 698351 h 1199948"/>
              <a:gd name="connsiteX16" fmla="*/ 0 w 7069688"/>
              <a:gd name="connsiteY16" fmla="*/ 581957 h 1199948"/>
              <a:gd name="connsiteX17" fmla="*/ 0 w 7069688"/>
              <a:gd name="connsiteY17" fmla="*/ 581959 h 1199948"/>
              <a:gd name="connsiteX18" fmla="*/ 0 w 7069688"/>
              <a:gd name="connsiteY18" fmla="*/ 407371 h 1199948"/>
              <a:gd name="connsiteX19" fmla="*/ 0 w 7069688"/>
              <a:gd name="connsiteY19" fmla="*/ 407371 h 1199948"/>
              <a:gd name="connsiteX20" fmla="*/ 0 w 7069688"/>
              <a:gd name="connsiteY20" fmla="*/ 116394 h 1199948"/>
              <a:gd name="connsiteX0" fmla="*/ 0 w 7069688"/>
              <a:gd name="connsiteY0" fmla="*/ 116394 h 1199948"/>
              <a:gd name="connsiteX1" fmla="*/ 116394 w 7069688"/>
              <a:gd name="connsiteY1" fmla="*/ 0 h 1199948"/>
              <a:gd name="connsiteX2" fmla="*/ 4123985 w 7069688"/>
              <a:gd name="connsiteY2" fmla="*/ 0 h 1199948"/>
              <a:gd name="connsiteX3" fmla="*/ 4123985 w 7069688"/>
              <a:gd name="connsiteY3" fmla="*/ 0 h 1199948"/>
              <a:gd name="connsiteX4" fmla="*/ 5891407 w 7069688"/>
              <a:gd name="connsiteY4" fmla="*/ 0 h 1199948"/>
              <a:gd name="connsiteX5" fmla="*/ 6953294 w 7069688"/>
              <a:gd name="connsiteY5" fmla="*/ 0 h 1199948"/>
              <a:gd name="connsiteX6" fmla="*/ 7069688 w 7069688"/>
              <a:gd name="connsiteY6" fmla="*/ 116394 h 1199948"/>
              <a:gd name="connsiteX7" fmla="*/ 7069688 w 7069688"/>
              <a:gd name="connsiteY7" fmla="*/ 407371 h 1199948"/>
              <a:gd name="connsiteX8" fmla="*/ 7069688 w 7069688"/>
              <a:gd name="connsiteY8" fmla="*/ 407371 h 1199948"/>
              <a:gd name="connsiteX9" fmla="*/ 7069688 w 7069688"/>
              <a:gd name="connsiteY9" fmla="*/ 581959 h 1199948"/>
              <a:gd name="connsiteX10" fmla="*/ 7069688 w 7069688"/>
              <a:gd name="connsiteY10" fmla="*/ 581957 h 1199948"/>
              <a:gd name="connsiteX11" fmla="*/ 6953294 w 7069688"/>
              <a:gd name="connsiteY11" fmla="*/ 698351 h 1199948"/>
              <a:gd name="connsiteX12" fmla="*/ 6573098 w 7069688"/>
              <a:gd name="connsiteY12" fmla="*/ 724109 h 1199948"/>
              <a:gd name="connsiteX13" fmla="*/ 6380764 w 7069688"/>
              <a:gd name="connsiteY13" fmla="*/ 1199948 h 1199948"/>
              <a:gd name="connsiteX14" fmla="*/ 5373236 w 7069688"/>
              <a:gd name="connsiteY14" fmla="*/ 724109 h 1199948"/>
              <a:gd name="connsiteX15" fmla="*/ 116394 w 7069688"/>
              <a:gd name="connsiteY15" fmla="*/ 698351 h 1199948"/>
              <a:gd name="connsiteX16" fmla="*/ 0 w 7069688"/>
              <a:gd name="connsiteY16" fmla="*/ 581957 h 1199948"/>
              <a:gd name="connsiteX17" fmla="*/ 0 w 7069688"/>
              <a:gd name="connsiteY17" fmla="*/ 581959 h 1199948"/>
              <a:gd name="connsiteX18" fmla="*/ 0 w 7069688"/>
              <a:gd name="connsiteY18" fmla="*/ 407371 h 1199948"/>
              <a:gd name="connsiteX19" fmla="*/ 0 w 7069688"/>
              <a:gd name="connsiteY19" fmla="*/ 407371 h 1199948"/>
              <a:gd name="connsiteX20" fmla="*/ 0 w 7069688"/>
              <a:gd name="connsiteY20" fmla="*/ 116394 h 1199948"/>
              <a:gd name="connsiteX0" fmla="*/ 0 w 11588886"/>
              <a:gd name="connsiteY0" fmla="*/ 116394 h 1058280"/>
              <a:gd name="connsiteX1" fmla="*/ 116394 w 11588886"/>
              <a:gd name="connsiteY1" fmla="*/ 0 h 1058280"/>
              <a:gd name="connsiteX2" fmla="*/ 4123985 w 11588886"/>
              <a:gd name="connsiteY2" fmla="*/ 0 h 1058280"/>
              <a:gd name="connsiteX3" fmla="*/ 4123985 w 11588886"/>
              <a:gd name="connsiteY3" fmla="*/ 0 h 1058280"/>
              <a:gd name="connsiteX4" fmla="*/ 5891407 w 11588886"/>
              <a:gd name="connsiteY4" fmla="*/ 0 h 1058280"/>
              <a:gd name="connsiteX5" fmla="*/ 6953294 w 11588886"/>
              <a:gd name="connsiteY5" fmla="*/ 0 h 1058280"/>
              <a:gd name="connsiteX6" fmla="*/ 7069688 w 11588886"/>
              <a:gd name="connsiteY6" fmla="*/ 116394 h 1058280"/>
              <a:gd name="connsiteX7" fmla="*/ 7069688 w 11588886"/>
              <a:gd name="connsiteY7" fmla="*/ 407371 h 1058280"/>
              <a:gd name="connsiteX8" fmla="*/ 7069688 w 11588886"/>
              <a:gd name="connsiteY8" fmla="*/ 407371 h 1058280"/>
              <a:gd name="connsiteX9" fmla="*/ 7069688 w 11588886"/>
              <a:gd name="connsiteY9" fmla="*/ 581959 h 1058280"/>
              <a:gd name="connsiteX10" fmla="*/ 7069688 w 11588886"/>
              <a:gd name="connsiteY10" fmla="*/ 581957 h 1058280"/>
              <a:gd name="connsiteX11" fmla="*/ 6953294 w 11588886"/>
              <a:gd name="connsiteY11" fmla="*/ 698351 h 1058280"/>
              <a:gd name="connsiteX12" fmla="*/ 6573098 w 11588886"/>
              <a:gd name="connsiteY12" fmla="*/ 724109 h 1058280"/>
              <a:gd name="connsiteX13" fmla="*/ 11588886 w 11588886"/>
              <a:gd name="connsiteY13" fmla="*/ 1058280 h 1058280"/>
              <a:gd name="connsiteX14" fmla="*/ 5373236 w 11588886"/>
              <a:gd name="connsiteY14" fmla="*/ 724109 h 1058280"/>
              <a:gd name="connsiteX15" fmla="*/ 116394 w 11588886"/>
              <a:gd name="connsiteY15" fmla="*/ 698351 h 1058280"/>
              <a:gd name="connsiteX16" fmla="*/ 0 w 11588886"/>
              <a:gd name="connsiteY16" fmla="*/ 581957 h 1058280"/>
              <a:gd name="connsiteX17" fmla="*/ 0 w 11588886"/>
              <a:gd name="connsiteY17" fmla="*/ 581959 h 1058280"/>
              <a:gd name="connsiteX18" fmla="*/ 0 w 11588886"/>
              <a:gd name="connsiteY18" fmla="*/ 407371 h 1058280"/>
              <a:gd name="connsiteX19" fmla="*/ 0 w 11588886"/>
              <a:gd name="connsiteY19" fmla="*/ 407371 h 1058280"/>
              <a:gd name="connsiteX20" fmla="*/ 0 w 11588886"/>
              <a:gd name="connsiteY20" fmla="*/ 116394 h 10582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11588886" h="1058280">
                <a:moveTo>
                  <a:pt x="0" y="116394"/>
                </a:moveTo>
                <a:cubicBezTo>
                  <a:pt x="0" y="52111"/>
                  <a:pt x="52111" y="0"/>
                  <a:pt x="116394" y="0"/>
                </a:cubicBezTo>
                <a:lnTo>
                  <a:pt x="4123985" y="0"/>
                </a:lnTo>
                <a:lnTo>
                  <a:pt x="4123985" y="0"/>
                </a:lnTo>
                <a:lnTo>
                  <a:pt x="5891407" y="0"/>
                </a:lnTo>
                <a:lnTo>
                  <a:pt x="6953294" y="0"/>
                </a:lnTo>
                <a:cubicBezTo>
                  <a:pt x="7017577" y="0"/>
                  <a:pt x="7069688" y="52111"/>
                  <a:pt x="7069688" y="116394"/>
                </a:cubicBezTo>
                <a:lnTo>
                  <a:pt x="7069688" y="407371"/>
                </a:lnTo>
                <a:lnTo>
                  <a:pt x="7069688" y="407371"/>
                </a:lnTo>
                <a:lnTo>
                  <a:pt x="7069688" y="581959"/>
                </a:lnTo>
                <a:lnTo>
                  <a:pt x="7069688" y="581957"/>
                </a:lnTo>
                <a:cubicBezTo>
                  <a:pt x="7069688" y="646240"/>
                  <a:pt x="7017577" y="698351"/>
                  <a:pt x="6953294" y="698351"/>
                </a:cubicBezTo>
                <a:lnTo>
                  <a:pt x="6573098" y="724109"/>
                </a:lnTo>
                <a:lnTo>
                  <a:pt x="11588886" y="1058280"/>
                </a:lnTo>
                <a:lnTo>
                  <a:pt x="5373236" y="724109"/>
                </a:lnTo>
                <a:lnTo>
                  <a:pt x="116394" y="698351"/>
                </a:lnTo>
                <a:cubicBezTo>
                  <a:pt x="52111" y="698351"/>
                  <a:pt x="0" y="646240"/>
                  <a:pt x="0" y="581957"/>
                </a:cubicBezTo>
                <a:lnTo>
                  <a:pt x="0" y="581959"/>
                </a:lnTo>
                <a:lnTo>
                  <a:pt x="0" y="407371"/>
                </a:lnTo>
                <a:lnTo>
                  <a:pt x="0" y="407371"/>
                </a:lnTo>
                <a:lnTo>
                  <a:pt x="0" y="116394"/>
                </a:lnTo>
                <a:close/>
              </a:path>
            </a:pathLst>
          </a:custGeom>
          <a:ln>
            <a:solidFill>
              <a:srgbClr val="F8B046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b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7200" dirty="0">
              <a:solidFill>
                <a:schemeClr val="accent6">
                  <a:lumMod val="75000"/>
                </a:schemeClr>
              </a:solidFill>
              <a:latin typeface="Trebuchet MS" panose="020B0603020202020204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7978274" y="2120286"/>
            <a:ext cx="333910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   Я за тебя беспокоюсь.</a:t>
            </a:r>
          </a:p>
        </p:txBody>
      </p:sp>
      <p:sp>
        <p:nvSpPr>
          <p:cNvPr id="15" name="Скругленная прямоугольная выноска 5"/>
          <p:cNvSpPr/>
          <p:nvPr/>
        </p:nvSpPr>
        <p:spPr>
          <a:xfrm flipH="1" flipV="1">
            <a:off x="5464745" y="3285974"/>
            <a:ext cx="5027055" cy="1294692"/>
          </a:xfrm>
          <a:custGeom>
            <a:avLst/>
            <a:gdLst>
              <a:gd name="connsiteX0" fmla="*/ 0 w 7069688"/>
              <a:gd name="connsiteY0" fmla="*/ 116394 h 698351"/>
              <a:gd name="connsiteX1" fmla="*/ 116394 w 7069688"/>
              <a:gd name="connsiteY1" fmla="*/ 0 h 698351"/>
              <a:gd name="connsiteX2" fmla="*/ 4123985 w 7069688"/>
              <a:gd name="connsiteY2" fmla="*/ 0 h 698351"/>
              <a:gd name="connsiteX3" fmla="*/ 4123985 w 7069688"/>
              <a:gd name="connsiteY3" fmla="*/ 0 h 698351"/>
              <a:gd name="connsiteX4" fmla="*/ 5891407 w 7069688"/>
              <a:gd name="connsiteY4" fmla="*/ 0 h 698351"/>
              <a:gd name="connsiteX5" fmla="*/ 6953294 w 7069688"/>
              <a:gd name="connsiteY5" fmla="*/ 0 h 698351"/>
              <a:gd name="connsiteX6" fmla="*/ 7069688 w 7069688"/>
              <a:gd name="connsiteY6" fmla="*/ 116394 h 698351"/>
              <a:gd name="connsiteX7" fmla="*/ 7069688 w 7069688"/>
              <a:gd name="connsiteY7" fmla="*/ 407371 h 698351"/>
              <a:gd name="connsiteX8" fmla="*/ 7069688 w 7069688"/>
              <a:gd name="connsiteY8" fmla="*/ 407371 h 698351"/>
              <a:gd name="connsiteX9" fmla="*/ 7069688 w 7069688"/>
              <a:gd name="connsiteY9" fmla="*/ 581959 h 698351"/>
              <a:gd name="connsiteX10" fmla="*/ 7069688 w 7069688"/>
              <a:gd name="connsiteY10" fmla="*/ 581957 h 698351"/>
              <a:gd name="connsiteX11" fmla="*/ 6953294 w 7069688"/>
              <a:gd name="connsiteY11" fmla="*/ 698351 h 698351"/>
              <a:gd name="connsiteX12" fmla="*/ 5891407 w 7069688"/>
              <a:gd name="connsiteY12" fmla="*/ 698351 h 698351"/>
              <a:gd name="connsiteX13" fmla="*/ 6136065 w 7069688"/>
              <a:gd name="connsiteY13" fmla="*/ 993886 h 698351"/>
              <a:gd name="connsiteX14" fmla="*/ 4123985 w 7069688"/>
              <a:gd name="connsiteY14" fmla="*/ 698351 h 698351"/>
              <a:gd name="connsiteX15" fmla="*/ 116394 w 7069688"/>
              <a:gd name="connsiteY15" fmla="*/ 698351 h 698351"/>
              <a:gd name="connsiteX16" fmla="*/ 0 w 7069688"/>
              <a:gd name="connsiteY16" fmla="*/ 581957 h 698351"/>
              <a:gd name="connsiteX17" fmla="*/ 0 w 7069688"/>
              <a:gd name="connsiteY17" fmla="*/ 581959 h 698351"/>
              <a:gd name="connsiteX18" fmla="*/ 0 w 7069688"/>
              <a:gd name="connsiteY18" fmla="*/ 407371 h 698351"/>
              <a:gd name="connsiteX19" fmla="*/ 0 w 7069688"/>
              <a:gd name="connsiteY19" fmla="*/ 407371 h 698351"/>
              <a:gd name="connsiteX20" fmla="*/ 0 w 7069688"/>
              <a:gd name="connsiteY20" fmla="*/ 116394 h 698351"/>
              <a:gd name="connsiteX0" fmla="*/ 0 w 7069688"/>
              <a:gd name="connsiteY0" fmla="*/ 116394 h 993886"/>
              <a:gd name="connsiteX1" fmla="*/ 116394 w 7069688"/>
              <a:gd name="connsiteY1" fmla="*/ 0 h 993886"/>
              <a:gd name="connsiteX2" fmla="*/ 4123985 w 7069688"/>
              <a:gd name="connsiteY2" fmla="*/ 0 h 993886"/>
              <a:gd name="connsiteX3" fmla="*/ 4123985 w 7069688"/>
              <a:gd name="connsiteY3" fmla="*/ 0 h 993886"/>
              <a:gd name="connsiteX4" fmla="*/ 5891407 w 7069688"/>
              <a:gd name="connsiteY4" fmla="*/ 0 h 993886"/>
              <a:gd name="connsiteX5" fmla="*/ 6953294 w 7069688"/>
              <a:gd name="connsiteY5" fmla="*/ 0 h 993886"/>
              <a:gd name="connsiteX6" fmla="*/ 7069688 w 7069688"/>
              <a:gd name="connsiteY6" fmla="*/ 116394 h 993886"/>
              <a:gd name="connsiteX7" fmla="*/ 7069688 w 7069688"/>
              <a:gd name="connsiteY7" fmla="*/ 407371 h 993886"/>
              <a:gd name="connsiteX8" fmla="*/ 7069688 w 7069688"/>
              <a:gd name="connsiteY8" fmla="*/ 407371 h 993886"/>
              <a:gd name="connsiteX9" fmla="*/ 7069688 w 7069688"/>
              <a:gd name="connsiteY9" fmla="*/ 581959 h 993886"/>
              <a:gd name="connsiteX10" fmla="*/ 7069688 w 7069688"/>
              <a:gd name="connsiteY10" fmla="*/ 581957 h 993886"/>
              <a:gd name="connsiteX11" fmla="*/ 6953294 w 7069688"/>
              <a:gd name="connsiteY11" fmla="*/ 698351 h 993886"/>
              <a:gd name="connsiteX12" fmla="*/ 5891407 w 7069688"/>
              <a:gd name="connsiteY12" fmla="*/ 698351 h 993886"/>
              <a:gd name="connsiteX13" fmla="*/ 6136065 w 7069688"/>
              <a:gd name="connsiteY13" fmla="*/ 993886 h 993886"/>
              <a:gd name="connsiteX14" fmla="*/ 5373236 w 7069688"/>
              <a:gd name="connsiteY14" fmla="*/ 724109 h 993886"/>
              <a:gd name="connsiteX15" fmla="*/ 116394 w 7069688"/>
              <a:gd name="connsiteY15" fmla="*/ 698351 h 993886"/>
              <a:gd name="connsiteX16" fmla="*/ 0 w 7069688"/>
              <a:gd name="connsiteY16" fmla="*/ 581957 h 993886"/>
              <a:gd name="connsiteX17" fmla="*/ 0 w 7069688"/>
              <a:gd name="connsiteY17" fmla="*/ 581959 h 993886"/>
              <a:gd name="connsiteX18" fmla="*/ 0 w 7069688"/>
              <a:gd name="connsiteY18" fmla="*/ 407371 h 993886"/>
              <a:gd name="connsiteX19" fmla="*/ 0 w 7069688"/>
              <a:gd name="connsiteY19" fmla="*/ 407371 h 993886"/>
              <a:gd name="connsiteX20" fmla="*/ 0 w 7069688"/>
              <a:gd name="connsiteY20" fmla="*/ 116394 h 993886"/>
              <a:gd name="connsiteX0" fmla="*/ 0 w 7069688"/>
              <a:gd name="connsiteY0" fmla="*/ 116394 h 1199948"/>
              <a:gd name="connsiteX1" fmla="*/ 116394 w 7069688"/>
              <a:gd name="connsiteY1" fmla="*/ 0 h 1199948"/>
              <a:gd name="connsiteX2" fmla="*/ 4123985 w 7069688"/>
              <a:gd name="connsiteY2" fmla="*/ 0 h 1199948"/>
              <a:gd name="connsiteX3" fmla="*/ 4123985 w 7069688"/>
              <a:gd name="connsiteY3" fmla="*/ 0 h 1199948"/>
              <a:gd name="connsiteX4" fmla="*/ 5891407 w 7069688"/>
              <a:gd name="connsiteY4" fmla="*/ 0 h 1199948"/>
              <a:gd name="connsiteX5" fmla="*/ 6953294 w 7069688"/>
              <a:gd name="connsiteY5" fmla="*/ 0 h 1199948"/>
              <a:gd name="connsiteX6" fmla="*/ 7069688 w 7069688"/>
              <a:gd name="connsiteY6" fmla="*/ 116394 h 1199948"/>
              <a:gd name="connsiteX7" fmla="*/ 7069688 w 7069688"/>
              <a:gd name="connsiteY7" fmla="*/ 407371 h 1199948"/>
              <a:gd name="connsiteX8" fmla="*/ 7069688 w 7069688"/>
              <a:gd name="connsiteY8" fmla="*/ 407371 h 1199948"/>
              <a:gd name="connsiteX9" fmla="*/ 7069688 w 7069688"/>
              <a:gd name="connsiteY9" fmla="*/ 581959 h 1199948"/>
              <a:gd name="connsiteX10" fmla="*/ 7069688 w 7069688"/>
              <a:gd name="connsiteY10" fmla="*/ 581957 h 1199948"/>
              <a:gd name="connsiteX11" fmla="*/ 6953294 w 7069688"/>
              <a:gd name="connsiteY11" fmla="*/ 698351 h 1199948"/>
              <a:gd name="connsiteX12" fmla="*/ 5891407 w 7069688"/>
              <a:gd name="connsiteY12" fmla="*/ 698351 h 1199948"/>
              <a:gd name="connsiteX13" fmla="*/ 6380764 w 7069688"/>
              <a:gd name="connsiteY13" fmla="*/ 1199948 h 1199948"/>
              <a:gd name="connsiteX14" fmla="*/ 5373236 w 7069688"/>
              <a:gd name="connsiteY14" fmla="*/ 724109 h 1199948"/>
              <a:gd name="connsiteX15" fmla="*/ 116394 w 7069688"/>
              <a:gd name="connsiteY15" fmla="*/ 698351 h 1199948"/>
              <a:gd name="connsiteX16" fmla="*/ 0 w 7069688"/>
              <a:gd name="connsiteY16" fmla="*/ 581957 h 1199948"/>
              <a:gd name="connsiteX17" fmla="*/ 0 w 7069688"/>
              <a:gd name="connsiteY17" fmla="*/ 581959 h 1199948"/>
              <a:gd name="connsiteX18" fmla="*/ 0 w 7069688"/>
              <a:gd name="connsiteY18" fmla="*/ 407371 h 1199948"/>
              <a:gd name="connsiteX19" fmla="*/ 0 w 7069688"/>
              <a:gd name="connsiteY19" fmla="*/ 407371 h 1199948"/>
              <a:gd name="connsiteX20" fmla="*/ 0 w 7069688"/>
              <a:gd name="connsiteY20" fmla="*/ 116394 h 1199948"/>
              <a:gd name="connsiteX0" fmla="*/ 0 w 9768856"/>
              <a:gd name="connsiteY0" fmla="*/ 116394 h 854193"/>
              <a:gd name="connsiteX1" fmla="*/ 116394 w 9768856"/>
              <a:gd name="connsiteY1" fmla="*/ 0 h 854193"/>
              <a:gd name="connsiteX2" fmla="*/ 4123985 w 9768856"/>
              <a:gd name="connsiteY2" fmla="*/ 0 h 854193"/>
              <a:gd name="connsiteX3" fmla="*/ 4123985 w 9768856"/>
              <a:gd name="connsiteY3" fmla="*/ 0 h 854193"/>
              <a:gd name="connsiteX4" fmla="*/ 5891407 w 9768856"/>
              <a:gd name="connsiteY4" fmla="*/ 0 h 854193"/>
              <a:gd name="connsiteX5" fmla="*/ 6953294 w 9768856"/>
              <a:gd name="connsiteY5" fmla="*/ 0 h 854193"/>
              <a:gd name="connsiteX6" fmla="*/ 7069688 w 9768856"/>
              <a:gd name="connsiteY6" fmla="*/ 116394 h 854193"/>
              <a:gd name="connsiteX7" fmla="*/ 7069688 w 9768856"/>
              <a:gd name="connsiteY7" fmla="*/ 407371 h 854193"/>
              <a:gd name="connsiteX8" fmla="*/ 7069688 w 9768856"/>
              <a:gd name="connsiteY8" fmla="*/ 407371 h 854193"/>
              <a:gd name="connsiteX9" fmla="*/ 7069688 w 9768856"/>
              <a:gd name="connsiteY9" fmla="*/ 581959 h 854193"/>
              <a:gd name="connsiteX10" fmla="*/ 7069688 w 9768856"/>
              <a:gd name="connsiteY10" fmla="*/ 581957 h 854193"/>
              <a:gd name="connsiteX11" fmla="*/ 6953294 w 9768856"/>
              <a:gd name="connsiteY11" fmla="*/ 698351 h 854193"/>
              <a:gd name="connsiteX12" fmla="*/ 5891407 w 9768856"/>
              <a:gd name="connsiteY12" fmla="*/ 698351 h 854193"/>
              <a:gd name="connsiteX13" fmla="*/ 9768856 w 9768856"/>
              <a:gd name="connsiteY13" fmla="*/ 854193 h 854193"/>
              <a:gd name="connsiteX14" fmla="*/ 5373236 w 9768856"/>
              <a:gd name="connsiteY14" fmla="*/ 724109 h 854193"/>
              <a:gd name="connsiteX15" fmla="*/ 116394 w 9768856"/>
              <a:gd name="connsiteY15" fmla="*/ 698351 h 854193"/>
              <a:gd name="connsiteX16" fmla="*/ 0 w 9768856"/>
              <a:gd name="connsiteY16" fmla="*/ 581957 h 854193"/>
              <a:gd name="connsiteX17" fmla="*/ 0 w 9768856"/>
              <a:gd name="connsiteY17" fmla="*/ 581959 h 854193"/>
              <a:gd name="connsiteX18" fmla="*/ 0 w 9768856"/>
              <a:gd name="connsiteY18" fmla="*/ 407371 h 854193"/>
              <a:gd name="connsiteX19" fmla="*/ 0 w 9768856"/>
              <a:gd name="connsiteY19" fmla="*/ 407371 h 854193"/>
              <a:gd name="connsiteX20" fmla="*/ 0 w 9768856"/>
              <a:gd name="connsiteY20" fmla="*/ 116394 h 854193"/>
              <a:gd name="connsiteX0" fmla="*/ 0 w 9768856"/>
              <a:gd name="connsiteY0" fmla="*/ 116394 h 854193"/>
              <a:gd name="connsiteX1" fmla="*/ 116394 w 9768856"/>
              <a:gd name="connsiteY1" fmla="*/ 0 h 854193"/>
              <a:gd name="connsiteX2" fmla="*/ 4123985 w 9768856"/>
              <a:gd name="connsiteY2" fmla="*/ 0 h 854193"/>
              <a:gd name="connsiteX3" fmla="*/ 4123985 w 9768856"/>
              <a:gd name="connsiteY3" fmla="*/ 0 h 854193"/>
              <a:gd name="connsiteX4" fmla="*/ 5891407 w 9768856"/>
              <a:gd name="connsiteY4" fmla="*/ 0 h 854193"/>
              <a:gd name="connsiteX5" fmla="*/ 6953294 w 9768856"/>
              <a:gd name="connsiteY5" fmla="*/ 0 h 854193"/>
              <a:gd name="connsiteX6" fmla="*/ 7069688 w 9768856"/>
              <a:gd name="connsiteY6" fmla="*/ 116394 h 854193"/>
              <a:gd name="connsiteX7" fmla="*/ 7069688 w 9768856"/>
              <a:gd name="connsiteY7" fmla="*/ 407371 h 854193"/>
              <a:gd name="connsiteX8" fmla="*/ 7069688 w 9768856"/>
              <a:gd name="connsiteY8" fmla="*/ 407371 h 854193"/>
              <a:gd name="connsiteX9" fmla="*/ 7069688 w 9768856"/>
              <a:gd name="connsiteY9" fmla="*/ 581959 h 854193"/>
              <a:gd name="connsiteX10" fmla="*/ 7069688 w 9768856"/>
              <a:gd name="connsiteY10" fmla="*/ 581957 h 854193"/>
              <a:gd name="connsiteX11" fmla="*/ 6953294 w 9768856"/>
              <a:gd name="connsiteY11" fmla="*/ 698351 h 854193"/>
              <a:gd name="connsiteX12" fmla="*/ 6759606 w 9768856"/>
              <a:gd name="connsiteY12" fmla="*/ 692285 h 854193"/>
              <a:gd name="connsiteX13" fmla="*/ 9768856 w 9768856"/>
              <a:gd name="connsiteY13" fmla="*/ 854193 h 854193"/>
              <a:gd name="connsiteX14" fmla="*/ 5373236 w 9768856"/>
              <a:gd name="connsiteY14" fmla="*/ 724109 h 854193"/>
              <a:gd name="connsiteX15" fmla="*/ 116394 w 9768856"/>
              <a:gd name="connsiteY15" fmla="*/ 698351 h 854193"/>
              <a:gd name="connsiteX16" fmla="*/ 0 w 9768856"/>
              <a:gd name="connsiteY16" fmla="*/ 581957 h 854193"/>
              <a:gd name="connsiteX17" fmla="*/ 0 w 9768856"/>
              <a:gd name="connsiteY17" fmla="*/ 581959 h 854193"/>
              <a:gd name="connsiteX18" fmla="*/ 0 w 9768856"/>
              <a:gd name="connsiteY18" fmla="*/ 407371 h 854193"/>
              <a:gd name="connsiteX19" fmla="*/ 0 w 9768856"/>
              <a:gd name="connsiteY19" fmla="*/ 407371 h 854193"/>
              <a:gd name="connsiteX20" fmla="*/ 0 w 9768856"/>
              <a:gd name="connsiteY20" fmla="*/ 116394 h 854193"/>
              <a:gd name="connsiteX0" fmla="*/ 0 w 8005130"/>
              <a:gd name="connsiteY0" fmla="*/ 116394 h 854193"/>
              <a:gd name="connsiteX1" fmla="*/ 116394 w 8005130"/>
              <a:gd name="connsiteY1" fmla="*/ 0 h 854193"/>
              <a:gd name="connsiteX2" fmla="*/ 4123985 w 8005130"/>
              <a:gd name="connsiteY2" fmla="*/ 0 h 854193"/>
              <a:gd name="connsiteX3" fmla="*/ 4123985 w 8005130"/>
              <a:gd name="connsiteY3" fmla="*/ 0 h 854193"/>
              <a:gd name="connsiteX4" fmla="*/ 5891407 w 8005130"/>
              <a:gd name="connsiteY4" fmla="*/ 0 h 854193"/>
              <a:gd name="connsiteX5" fmla="*/ 6953294 w 8005130"/>
              <a:gd name="connsiteY5" fmla="*/ 0 h 854193"/>
              <a:gd name="connsiteX6" fmla="*/ 7069688 w 8005130"/>
              <a:gd name="connsiteY6" fmla="*/ 116394 h 854193"/>
              <a:gd name="connsiteX7" fmla="*/ 7069688 w 8005130"/>
              <a:gd name="connsiteY7" fmla="*/ 407371 h 854193"/>
              <a:gd name="connsiteX8" fmla="*/ 7069688 w 8005130"/>
              <a:gd name="connsiteY8" fmla="*/ 407371 h 854193"/>
              <a:gd name="connsiteX9" fmla="*/ 7069688 w 8005130"/>
              <a:gd name="connsiteY9" fmla="*/ 581959 h 854193"/>
              <a:gd name="connsiteX10" fmla="*/ 7069688 w 8005130"/>
              <a:gd name="connsiteY10" fmla="*/ 581957 h 854193"/>
              <a:gd name="connsiteX11" fmla="*/ 6953294 w 8005130"/>
              <a:gd name="connsiteY11" fmla="*/ 698351 h 854193"/>
              <a:gd name="connsiteX12" fmla="*/ 6759606 w 8005130"/>
              <a:gd name="connsiteY12" fmla="*/ 692285 h 854193"/>
              <a:gd name="connsiteX13" fmla="*/ 8005130 w 8005130"/>
              <a:gd name="connsiteY13" fmla="*/ 854193 h 854193"/>
              <a:gd name="connsiteX14" fmla="*/ 5373236 w 8005130"/>
              <a:gd name="connsiteY14" fmla="*/ 724109 h 854193"/>
              <a:gd name="connsiteX15" fmla="*/ 116394 w 8005130"/>
              <a:gd name="connsiteY15" fmla="*/ 698351 h 854193"/>
              <a:gd name="connsiteX16" fmla="*/ 0 w 8005130"/>
              <a:gd name="connsiteY16" fmla="*/ 581957 h 854193"/>
              <a:gd name="connsiteX17" fmla="*/ 0 w 8005130"/>
              <a:gd name="connsiteY17" fmla="*/ 581959 h 854193"/>
              <a:gd name="connsiteX18" fmla="*/ 0 w 8005130"/>
              <a:gd name="connsiteY18" fmla="*/ 407371 h 854193"/>
              <a:gd name="connsiteX19" fmla="*/ 0 w 8005130"/>
              <a:gd name="connsiteY19" fmla="*/ 407371 h 854193"/>
              <a:gd name="connsiteX20" fmla="*/ 0 w 8005130"/>
              <a:gd name="connsiteY20" fmla="*/ 116394 h 8541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8005130" h="854193">
                <a:moveTo>
                  <a:pt x="0" y="116394"/>
                </a:moveTo>
                <a:cubicBezTo>
                  <a:pt x="0" y="52111"/>
                  <a:pt x="52111" y="0"/>
                  <a:pt x="116394" y="0"/>
                </a:cubicBezTo>
                <a:lnTo>
                  <a:pt x="4123985" y="0"/>
                </a:lnTo>
                <a:lnTo>
                  <a:pt x="4123985" y="0"/>
                </a:lnTo>
                <a:lnTo>
                  <a:pt x="5891407" y="0"/>
                </a:lnTo>
                <a:lnTo>
                  <a:pt x="6953294" y="0"/>
                </a:lnTo>
                <a:cubicBezTo>
                  <a:pt x="7017577" y="0"/>
                  <a:pt x="7069688" y="52111"/>
                  <a:pt x="7069688" y="116394"/>
                </a:cubicBezTo>
                <a:lnTo>
                  <a:pt x="7069688" y="407371"/>
                </a:lnTo>
                <a:lnTo>
                  <a:pt x="7069688" y="407371"/>
                </a:lnTo>
                <a:lnTo>
                  <a:pt x="7069688" y="581959"/>
                </a:lnTo>
                <a:lnTo>
                  <a:pt x="7069688" y="581957"/>
                </a:lnTo>
                <a:cubicBezTo>
                  <a:pt x="7069688" y="646240"/>
                  <a:pt x="7017577" y="698351"/>
                  <a:pt x="6953294" y="698351"/>
                </a:cubicBezTo>
                <a:lnTo>
                  <a:pt x="6759606" y="692285"/>
                </a:lnTo>
                <a:lnTo>
                  <a:pt x="8005130" y="854193"/>
                </a:lnTo>
                <a:lnTo>
                  <a:pt x="5373236" y="724109"/>
                </a:lnTo>
                <a:lnTo>
                  <a:pt x="116394" y="698351"/>
                </a:lnTo>
                <a:cubicBezTo>
                  <a:pt x="52111" y="698351"/>
                  <a:pt x="0" y="646240"/>
                  <a:pt x="0" y="581957"/>
                </a:cubicBezTo>
                <a:lnTo>
                  <a:pt x="0" y="581959"/>
                </a:lnTo>
                <a:lnTo>
                  <a:pt x="0" y="407371"/>
                </a:lnTo>
                <a:lnTo>
                  <a:pt x="0" y="407371"/>
                </a:lnTo>
                <a:lnTo>
                  <a:pt x="0" y="116394"/>
                </a:lnTo>
                <a:close/>
              </a:path>
            </a:pathLst>
          </a:custGeom>
          <a:ln>
            <a:solidFill>
              <a:srgbClr val="F8B046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b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7200" dirty="0">
              <a:solidFill>
                <a:schemeClr val="accent6">
                  <a:lumMod val="75000"/>
                </a:schemeClr>
              </a:solidFill>
              <a:latin typeface="Trebuchet MS" panose="020B0603020202020204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6278610" y="3631232"/>
            <a:ext cx="432730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Может быть, ты хочешь ещё</a:t>
            </a:r>
          </a:p>
          <a:p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 с кем-нибудь поговорить? </a:t>
            </a:r>
          </a:p>
        </p:txBody>
      </p:sp>
    </p:spTree>
    <p:extLst>
      <p:ext uri="{BB962C8B-B14F-4D97-AF65-F5344CB8AC3E}">
        <p14:creationId xmlns:p14="http://schemas.microsoft.com/office/powerpoint/2010/main" val="4112740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9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/>
      <p:bldP spid="10" grpId="0"/>
      <p:bldP spid="13" grpId="0" animBg="1"/>
      <p:bldP spid="14" grpId="0"/>
      <p:bldP spid="15" grpId="0" animBg="1"/>
      <p:bldP spid="12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7739" y="2425122"/>
            <a:ext cx="1902139" cy="39310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3093"/>
          <a:stretch/>
        </p:blipFill>
        <p:spPr bwMode="auto">
          <a:xfrm>
            <a:off x="2433612" y="3285056"/>
            <a:ext cx="3662388" cy="30711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5146" y="3531486"/>
            <a:ext cx="2472743" cy="22942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Скругленная прямоугольная выноска 5"/>
          <p:cNvSpPr/>
          <p:nvPr/>
        </p:nvSpPr>
        <p:spPr>
          <a:xfrm flipH="1">
            <a:off x="2280373" y="774462"/>
            <a:ext cx="2729508" cy="1199948"/>
          </a:xfrm>
          <a:custGeom>
            <a:avLst/>
            <a:gdLst>
              <a:gd name="connsiteX0" fmla="*/ 0 w 7069688"/>
              <a:gd name="connsiteY0" fmla="*/ 116394 h 698351"/>
              <a:gd name="connsiteX1" fmla="*/ 116394 w 7069688"/>
              <a:gd name="connsiteY1" fmla="*/ 0 h 698351"/>
              <a:gd name="connsiteX2" fmla="*/ 4123985 w 7069688"/>
              <a:gd name="connsiteY2" fmla="*/ 0 h 698351"/>
              <a:gd name="connsiteX3" fmla="*/ 4123985 w 7069688"/>
              <a:gd name="connsiteY3" fmla="*/ 0 h 698351"/>
              <a:gd name="connsiteX4" fmla="*/ 5891407 w 7069688"/>
              <a:gd name="connsiteY4" fmla="*/ 0 h 698351"/>
              <a:gd name="connsiteX5" fmla="*/ 6953294 w 7069688"/>
              <a:gd name="connsiteY5" fmla="*/ 0 h 698351"/>
              <a:gd name="connsiteX6" fmla="*/ 7069688 w 7069688"/>
              <a:gd name="connsiteY6" fmla="*/ 116394 h 698351"/>
              <a:gd name="connsiteX7" fmla="*/ 7069688 w 7069688"/>
              <a:gd name="connsiteY7" fmla="*/ 407371 h 698351"/>
              <a:gd name="connsiteX8" fmla="*/ 7069688 w 7069688"/>
              <a:gd name="connsiteY8" fmla="*/ 407371 h 698351"/>
              <a:gd name="connsiteX9" fmla="*/ 7069688 w 7069688"/>
              <a:gd name="connsiteY9" fmla="*/ 581959 h 698351"/>
              <a:gd name="connsiteX10" fmla="*/ 7069688 w 7069688"/>
              <a:gd name="connsiteY10" fmla="*/ 581957 h 698351"/>
              <a:gd name="connsiteX11" fmla="*/ 6953294 w 7069688"/>
              <a:gd name="connsiteY11" fmla="*/ 698351 h 698351"/>
              <a:gd name="connsiteX12" fmla="*/ 5891407 w 7069688"/>
              <a:gd name="connsiteY12" fmla="*/ 698351 h 698351"/>
              <a:gd name="connsiteX13" fmla="*/ 6136065 w 7069688"/>
              <a:gd name="connsiteY13" fmla="*/ 993886 h 698351"/>
              <a:gd name="connsiteX14" fmla="*/ 4123985 w 7069688"/>
              <a:gd name="connsiteY14" fmla="*/ 698351 h 698351"/>
              <a:gd name="connsiteX15" fmla="*/ 116394 w 7069688"/>
              <a:gd name="connsiteY15" fmla="*/ 698351 h 698351"/>
              <a:gd name="connsiteX16" fmla="*/ 0 w 7069688"/>
              <a:gd name="connsiteY16" fmla="*/ 581957 h 698351"/>
              <a:gd name="connsiteX17" fmla="*/ 0 w 7069688"/>
              <a:gd name="connsiteY17" fmla="*/ 581959 h 698351"/>
              <a:gd name="connsiteX18" fmla="*/ 0 w 7069688"/>
              <a:gd name="connsiteY18" fmla="*/ 407371 h 698351"/>
              <a:gd name="connsiteX19" fmla="*/ 0 w 7069688"/>
              <a:gd name="connsiteY19" fmla="*/ 407371 h 698351"/>
              <a:gd name="connsiteX20" fmla="*/ 0 w 7069688"/>
              <a:gd name="connsiteY20" fmla="*/ 116394 h 698351"/>
              <a:gd name="connsiteX0" fmla="*/ 0 w 7069688"/>
              <a:gd name="connsiteY0" fmla="*/ 116394 h 993886"/>
              <a:gd name="connsiteX1" fmla="*/ 116394 w 7069688"/>
              <a:gd name="connsiteY1" fmla="*/ 0 h 993886"/>
              <a:gd name="connsiteX2" fmla="*/ 4123985 w 7069688"/>
              <a:gd name="connsiteY2" fmla="*/ 0 h 993886"/>
              <a:gd name="connsiteX3" fmla="*/ 4123985 w 7069688"/>
              <a:gd name="connsiteY3" fmla="*/ 0 h 993886"/>
              <a:gd name="connsiteX4" fmla="*/ 5891407 w 7069688"/>
              <a:gd name="connsiteY4" fmla="*/ 0 h 993886"/>
              <a:gd name="connsiteX5" fmla="*/ 6953294 w 7069688"/>
              <a:gd name="connsiteY5" fmla="*/ 0 h 993886"/>
              <a:gd name="connsiteX6" fmla="*/ 7069688 w 7069688"/>
              <a:gd name="connsiteY6" fmla="*/ 116394 h 993886"/>
              <a:gd name="connsiteX7" fmla="*/ 7069688 w 7069688"/>
              <a:gd name="connsiteY7" fmla="*/ 407371 h 993886"/>
              <a:gd name="connsiteX8" fmla="*/ 7069688 w 7069688"/>
              <a:gd name="connsiteY8" fmla="*/ 407371 h 993886"/>
              <a:gd name="connsiteX9" fmla="*/ 7069688 w 7069688"/>
              <a:gd name="connsiteY9" fmla="*/ 581959 h 993886"/>
              <a:gd name="connsiteX10" fmla="*/ 7069688 w 7069688"/>
              <a:gd name="connsiteY10" fmla="*/ 581957 h 993886"/>
              <a:gd name="connsiteX11" fmla="*/ 6953294 w 7069688"/>
              <a:gd name="connsiteY11" fmla="*/ 698351 h 993886"/>
              <a:gd name="connsiteX12" fmla="*/ 5891407 w 7069688"/>
              <a:gd name="connsiteY12" fmla="*/ 698351 h 993886"/>
              <a:gd name="connsiteX13" fmla="*/ 6136065 w 7069688"/>
              <a:gd name="connsiteY13" fmla="*/ 993886 h 993886"/>
              <a:gd name="connsiteX14" fmla="*/ 5373236 w 7069688"/>
              <a:gd name="connsiteY14" fmla="*/ 724109 h 993886"/>
              <a:gd name="connsiteX15" fmla="*/ 116394 w 7069688"/>
              <a:gd name="connsiteY15" fmla="*/ 698351 h 993886"/>
              <a:gd name="connsiteX16" fmla="*/ 0 w 7069688"/>
              <a:gd name="connsiteY16" fmla="*/ 581957 h 993886"/>
              <a:gd name="connsiteX17" fmla="*/ 0 w 7069688"/>
              <a:gd name="connsiteY17" fmla="*/ 581959 h 993886"/>
              <a:gd name="connsiteX18" fmla="*/ 0 w 7069688"/>
              <a:gd name="connsiteY18" fmla="*/ 407371 h 993886"/>
              <a:gd name="connsiteX19" fmla="*/ 0 w 7069688"/>
              <a:gd name="connsiteY19" fmla="*/ 407371 h 993886"/>
              <a:gd name="connsiteX20" fmla="*/ 0 w 7069688"/>
              <a:gd name="connsiteY20" fmla="*/ 116394 h 993886"/>
              <a:gd name="connsiteX0" fmla="*/ 0 w 7069688"/>
              <a:gd name="connsiteY0" fmla="*/ 116394 h 1199948"/>
              <a:gd name="connsiteX1" fmla="*/ 116394 w 7069688"/>
              <a:gd name="connsiteY1" fmla="*/ 0 h 1199948"/>
              <a:gd name="connsiteX2" fmla="*/ 4123985 w 7069688"/>
              <a:gd name="connsiteY2" fmla="*/ 0 h 1199948"/>
              <a:gd name="connsiteX3" fmla="*/ 4123985 w 7069688"/>
              <a:gd name="connsiteY3" fmla="*/ 0 h 1199948"/>
              <a:gd name="connsiteX4" fmla="*/ 5891407 w 7069688"/>
              <a:gd name="connsiteY4" fmla="*/ 0 h 1199948"/>
              <a:gd name="connsiteX5" fmla="*/ 6953294 w 7069688"/>
              <a:gd name="connsiteY5" fmla="*/ 0 h 1199948"/>
              <a:gd name="connsiteX6" fmla="*/ 7069688 w 7069688"/>
              <a:gd name="connsiteY6" fmla="*/ 116394 h 1199948"/>
              <a:gd name="connsiteX7" fmla="*/ 7069688 w 7069688"/>
              <a:gd name="connsiteY7" fmla="*/ 407371 h 1199948"/>
              <a:gd name="connsiteX8" fmla="*/ 7069688 w 7069688"/>
              <a:gd name="connsiteY8" fmla="*/ 407371 h 1199948"/>
              <a:gd name="connsiteX9" fmla="*/ 7069688 w 7069688"/>
              <a:gd name="connsiteY9" fmla="*/ 581959 h 1199948"/>
              <a:gd name="connsiteX10" fmla="*/ 7069688 w 7069688"/>
              <a:gd name="connsiteY10" fmla="*/ 581957 h 1199948"/>
              <a:gd name="connsiteX11" fmla="*/ 6953294 w 7069688"/>
              <a:gd name="connsiteY11" fmla="*/ 698351 h 1199948"/>
              <a:gd name="connsiteX12" fmla="*/ 5891407 w 7069688"/>
              <a:gd name="connsiteY12" fmla="*/ 698351 h 1199948"/>
              <a:gd name="connsiteX13" fmla="*/ 6380764 w 7069688"/>
              <a:gd name="connsiteY13" fmla="*/ 1199948 h 1199948"/>
              <a:gd name="connsiteX14" fmla="*/ 5373236 w 7069688"/>
              <a:gd name="connsiteY14" fmla="*/ 724109 h 1199948"/>
              <a:gd name="connsiteX15" fmla="*/ 116394 w 7069688"/>
              <a:gd name="connsiteY15" fmla="*/ 698351 h 1199948"/>
              <a:gd name="connsiteX16" fmla="*/ 0 w 7069688"/>
              <a:gd name="connsiteY16" fmla="*/ 581957 h 1199948"/>
              <a:gd name="connsiteX17" fmla="*/ 0 w 7069688"/>
              <a:gd name="connsiteY17" fmla="*/ 581959 h 1199948"/>
              <a:gd name="connsiteX18" fmla="*/ 0 w 7069688"/>
              <a:gd name="connsiteY18" fmla="*/ 407371 h 1199948"/>
              <a:gd name="connsiteX19" fmla="*/ 0 w 7069688"/>
              <a:gd name="connsiteY19" fmla="*/ 407371 h 1199948"/>
              <a:gd name="connsiteX20" fmla="*/ 0 w 7069688"/>
              <a:gd name="connsiteY20" fmla="*/ 116394 h 11999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7069688" h="1199948">
                <a:moveTo>
                  <a:pt x="0" y="116394"/>
                </a:moveTo>
                <a:cubicBezTo>
                  <a:pt x="0" y="52111"/>
                  <a:pt x="52111" y="0"/>
                  <a:pt x="116394" y="0"/>
                </a:cubicBezTo>
                <a:lnTo>
                  <a:pt x="4123985" y="0"/>
                </a:lnTo>
                <a:lnTo>
                  <a:pt x="4123985" y="0"/>
                </a:lnTo>
                <a:lnTo>
                  <a:pt x="5891407" y="0"/>
                </a:lnTo>
                <a:lnTo>
                  <a:pt x="6953294" y="0"/>
                </a:lnTo>
                <a:cubicBezTo>
                  <a:pt x="7017577" y="0"/>
                  <a:pt x="7069688" y="52111"/>
                  <a:pt x="7069688" y="116394"/>
                </a:cubicBezTo>
                <a:lnTo>
                  <a:pt x="7069688" y="407371"/>
                </a:lnTo>
                <a:lnTo>
                  <a:pt x="7069688" y="407371"/>
                </a:lnTo>
                <a:lnTo>
                  <a:pt x="7069688" y="581959"/>
                </a:lnTo>
                <a:lnTo>
                  <a:pt x="7069688" y="581957"/>
                </a:lnTo>
                <a:cubicBezTo>
                  <a:pt x="7069688" y="646240"/>
                  <a:pt x="7017577" y="698351"/>
                  <a:pt x="6953294" y="698351"/>
                </a:cubicBezTo>
                <a:lnTo>
                  <a:pt x="5891407" y="698351"/>
                </a:lnTo>
                <a:lnTo>
                  <a:pt x="6380764" y="1199948"/>
                </a:lnTo>
                <a:lnTo>
                  <a:pt x="5373236" y="724109"/>
                </a:lnTo>
                <a:lnTo>
                  <a:pt x="116394" y="698351"/>
                </a:lnTo>
                <a:cubicBezTo>
                  <a:pt x="52111" y="698351"/>
                  <a:pt x="0" y="646240"/>
                  <a:pt x="0" y="581957"/>
                </a:cubicBezTo>
                <a:lnTo>
                  <a:pt x="0" y="581959"/>
                </a:lnTo>
                <a:lnTo>
                  <a:pt x="0" y="407371"/>
                </a:lnTo>
                <a:lnTo>
                  <a:pt x="0" y="407371"/>
                </a:lnTo>
                <a:lnTo>
                  <a:pt x="0" y="116394"/>
                </a:lnTo>
                <a:close/>
              </a:path>
            </a:pathLst>
          </a:custGeom>
          <a:ln>
            <a:solidFill>
              <a:srgbClr val="F8B046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b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7200" dirty="0">
              <a:solidFill>
                <a:schemeClr val="accent6">
                  <a:lumMod val="75000"/>
                </a:schemeClr>
              </a:solidFill>
              <a:latin typeface="Trebuchet MS" panose="020B0603020202020204" pitchFamily="34" charset="0"/>
            </a:endParaRPr>
          </a:p>
        </p:txBody>
      </p:sp>
      <p:sp>
        <p:nvSpPr>
          <p:cNvPr id="8" name="Скругленная прямоугольная выноска 7"/>
          <p:cNvSpPr/>
          <p:nvPr/>
        </p:nvSpPr>
        <p:spPr>
          <a:xfrm flipH="1">
            <a:off x="4118700" y="1569020"/>
            <a:ext cx="5604848" cy="1102532"/>
          </a:xfrm>
          <a:custGeom>
            <a:avLst/>
            <a:gdLst>
              <a:gd name="connsiteX0" fmla="*/ 0 w 6837867"/>
              <a:gd name="connsiteY0" fmla="*/ 155843 h 935038"/>
              <a:gd name="connsiteX1" fmla="*/ 155843 w 6837867"/>
              <a:gd name="connsiteY1" fmla="*/ 0 h 935038"/>
              <a:gd name="connsiteX2" fmla="*/ 3988756 w 6837867"/>
              <a:gd name="connsiteY2" fmla="*/ 0 h 935038"/>
              <a:gd name="connsiteX3" fmla="*/ 3988756 w 6837867"/>
              <a:gd name="connsiteY3" fmla="*/ 0 h 935038"/>
              <a:gd name="connsiteX4" fmla="*/ 5698223 w 6837867"/>
              <a:gd name="connsiteY4" fmla="*/ 0 h 935038"/>
              <a:gd name="connsiteX5" fmla="*/ 6682024 w 6837867"/>
              <a:gd name="connsiteY5" fmla="*/ 0 h 935038"/>
              <a:gd name="connsiteX6" fmla="*/ 6837867 w 6837867"/>
              <a:gd name="connsiteY6" fmla="*/ 155843 h 935038"/>
              <a:gd name="connsiteX7" fmla="*/ 6837867 w 6837867"/>
              <a:gd name="connsiteY7" fmla="*/ 545439 h 935038"/>
              <a:gd name="connsiteX8" fmla="*/ 6837867 w 6837867"/>
              <a:gd name="connsiteY8" fmla="*/ 545439 h 935038"/>
              <a:gd name="connsiteX9" fmla="*/ 6837867 w 6837867"/>
              <a:gd name="connsiteY9" fmla="*/ 779198 h 935038"/>
              <a:gd name="connsiteX10" fmla="*/ 6837867 w 6837867"/>
              <a:gd name="connsiteY10" fmla="*/ 779195 h 935038"/>
              <a:gd name="connsiteX11" fmla="*/ 6682024 w 6837867"/>
              <a:gd name="connsiteY11" fmla="*/ 935038 h 935038"/>
              <a:gd name="connsiteX12" fmla="*/ 5698223 w 6837867"/>
              <a:gd name="connsiteY12" fmla="*/ 935038 h 935038"/>
              <a:gd name="connsiteX13" fmla="*/ 8368934 w 6837867"/>
              <a:gd name="connsiteY13" fmla="*/ 1433769 h 935038"/>
              <a:gd name="connsiteX14" fmla="*/ 3988756 w 6837867"/>
              <a:gd name="connsiteY14" fmla="*/ 935038 h 935038"/>
              <a:gd name="connsiteX15" fmla="*/ 155843 w 6837867"/>
              <a:gd name="connsiteY15" fmla="*/ 935038 h 935038"/>
              <a:gd name="connsiteX16" fmla="*/ 0 w 6837867"/>
              <a:gd name="connsiteY16" fmla="*/ 779195 h 935038"/>
              <a:gd name="connsiteX17" fmla="*/ 0 w 6837867"/>
              <a:gd name="connsiteY17" fmla="*/ 779198 h 935038"/>
              <a:gd name="connsiteX18" fmla="*/ 0 w 6837867"/>
              <a:gd name="connsiteY18" fmla="*/ 545439 h 935038"/>
              <a:gd name="connsiteX19" fmla="*/ 0 w 6837867"/>
              <a:gd name="connsiteY19" fmla="*/ 545439 h 935038"/>
              <a:gd name="connsiteX20" fmla="*/ 0 w 6837867"/>
              <a:gd name="connsiteY20" fmla="*/ 155843 h 935038"/>
              <a:gd name="connsiteX0" fmla="*/ 0 w 8368934"/>
              <a:gd name="connsiteY0" fmla="*/ 155843 h 1433769"/>
              <a:gd name="connsiteX1" fmla="*/ 155843 w 8368934"/>
              <a:gd name="connsiteY1" fmla="*/ 0 h 1433769"/>
              <a:gd name="connsiteX2" fmla="*/ 3988756 w 8368934"/>
              <a:gd name="connsiteY2" fmla="*/ 0 h 1433769"/>
              <a:gd name="connsiteX3" fmla="*/ 3988756 w 8368934"/>
              <a:gd name="connsiteY3" fmla="*/ 0 h 1433769"/>
              <a:gd name="connsiteX4" fmla="*/ 5698223 w 8368934"/>
              <a:gd name="connsiteY4" fmla="*/ 0 h 1433769"/>
              <a:gd name="connsiteX5" fmla="*/ 6682024 w 8368934"/>
              <a:gd name="connsiteY5" fmla="*/ 0 h 1433769"/>
              <a:gd name="connsiteX6" fmla="*/ 6837867 w 8368934"/>
              <a:gd name="connsiteY6" fmla="*/ 155843 h 1433769"/>
              <a:gd name="connsiteX7" fmla="*/ 6837867 w 8368934"/>
              <a:gd name="connsiteY7" fmla="*/ 545439 h 1433769"/>
              <a:gd name="connsiteX8" fmla="*/ 6837867 w 8368934"/>
              <a:gd name="connsiteY8" fmla="*/ 545439 h 1433769"/>
              <a:gd name="connsiteX9" fmla="*/ 6837867 w 8368934"/>
              <a:gd name="connsiteY9" fmla="*/ 779198 h 1433769"/>
              <a:gd name="connsiteX10" fmla="*/ 6837867 w 8368934"/>
              <a:gd name="connsiteY10" fmla="*/ 779195 h 1433769"/>
              <a:gd name="connsiteX11" fmla="*/ 6682024 w 8368934"/>
              <a:gd name="connsiteY11" fmla="*/ 935038 h 1433769"/>
              <a:gd name="connsiteX12" fmla="*/ 6651259 w 8368934"/>
              <a:gd name="connsiteY12" fmla="*/ 973675 h 1433769"/>
              <a:gd name="connsiteX13" fmla="*/ 8368934 w 8368934"/>
              <a:gd name="connsiteY13" fmla="*/ 1433769 h 1433769"/>
              <a:gd name="connsiteX14" fmla="*/ 3988756 w 8368934"/>
              <a:gd name="connsiteY14" fmla="*/ 935038 h 1433769"/>
              <a:gd name="connsiteX15" fmla="*/ 155843 w 8368934"/>
              <a:gd name="connsiteY15" fmla="*/ 935038 h 1433769"/>
              <a:gd name="connsiteX16" fmla="*/ 0 w 8368934"/>
              <a:gd name="connsiteY16" fmla="*/ 779195 h 1433769"/>
              <a:gd name="connsiteX17" fmla="*/ 0 w 8368934"/>
              <a:gd name="connsiteY17" fmla="*/ 779198 h 1433769"/>
              <a:gd name="connsiteX18" fmla="*/ 0 w 8368934"/>
              <a:gd name="connsiteY18" fmla="*/ 545439 h 1433769"/>
              <a:gd name="connsiteX19" fmla="*/ 0 w 8368934"/>
              <a:gd name="connsiteY19" fmla="*/ 545439 h 1433769"/>
              <a:gd name="connsiteX20" fmla="*/ 0 w 8368934"/>
              <a:gd name="connsiteY20" fmla="*/ 155843 h 1433769"/>
              <a:gd name="connsiteX0" fmla="*/ 0 w 8368934"/>
              <a:gd name="connsiteY0" fmla="*/ 155843 h 1433769"/>
              <a:gd name="connsiteX1" fmla="*/ 155843 w 8368934"/>
              <a:gd name="connsiteY1" fmla="*/ 0 h 1433769"/>
              <a:gd name="connsiteX2" fmla="*/ 3988756 w 8368934"/>
              <a:gd name="connsiteY2" fmla="*/ 0 h 1433769"/>
              <a:gd name="connsiteX3" fmla="*/ 3988756 w 8368934"/>
              <a:gd name="connsiteY3" fmla="*/ 0 h 1433769"/>
              <a:gd name="connsiteX4" fmla="*/ 5698223 w 8368934"/>
              <a:gd name="connsiteY4" fmla="*/ 0 h 1433769"/>
              <a:gd name="connsiteX5" fmla="*/ 6682024 w 8368934"/>
              <a:gd name="connsiteY5" fmla="*/ 0 h 1433769"/>
              <a:gd name="connsiteX6" fmla="*/ 6837867 w 8368934"/>
              <a:gd name="connsiteY6" fmla="*/ 155843 h 1433769"/>
              <a:gd name="connsiteX7" fmla="*/ 6837867 w 8368934"/>
              <a:gd name="connsiteY7" fmla="*/ 545439 h 1433769"/>
              <a:gd name="connsiteX8" fmla="*/ 6837867 w 8368934"/>
              <a:gd name="connsiteY8" fmla="*/ 545439 h 1433769"/>
              <a:gd name="connsiteX9" fmla="*/ 6837867 w 8368934"/>
              <a:gd name="connsiteY9" fmla="*/ 779198 h 1433769"/>
              <a:gd name="connsiteX10" fmla="*/ 6837867 w 8368934"/>
              <a:gd name="connsiteY10" fmla="*/ 779195 h 1433769"/>
              <a:gd name="connsiteX11" fmla="*/ 6682024 w 8368934"/>
              <a:gd name="connsiteY11" fmla="*/ 935038 h 1433769"/>
              <a:gd name="connsiteX12" fmla="*/ 6651259 w 8368934"/>
              <a:gd name="connsiteY12" fmla="*/ 973675 h 1433769"/>
              <a:gd name="connsiteX13" fmla="*/ 8368934 w 8368934"/>
              <a:gd name="connsiteY13" fmla="*/ 1433769 h 1433769"/>
              <a:gd name="connsiteX14" fmla="*/ 5856192 w 8368934"/>
              <a:gd name="connsiteY14" fmla="*/ 999433 h 1433769"/>
              <a:gd name="connsiteX15" fmla="*/ 155843 w 8368934"/>
              <a:gd name="connsiteY15" fmla="*/ 935038 h 1433769"/>
              <a:gd name="connsiteX16" fmla="*/ 0 w 8368934"/>
              <a:gd name="connsiteY16" fmla="*/ 779195 h 1433769"/>
              <a:gd name="connsiteX17" fmla="*/ 0 w 8368934"/>
              <a:gd name="connsiteY17" fmla="*/ 779198 h 1433769"/>
              <a:gd name="connsiteX18" fmla="*/ 0 w 8368934"/>
              <a:gd name="connsiteY18" fmla="*/ 545439 h 1433769"/>
              <a:gd name="connsiteX19" fmla="*/ 0 w 8368934"/>
              <a:gd name="connsiteY19" fmla="*/ 545439 h 1433769"/>
              <a:gd name="connsiteX20" fmla="*/ 0 w 8368934"/>
              <a:gd name="connsiteY20" fmla="*/ 155843 h 1433769"/>
              <a:gd name="connsiteX0" fmla="*/ 0 w 7081405"/>
              <a:gd name="connsiteY0" fmla="*/ 155843 h 1354650"/>
              <a:gd name="connsiteX1" fmla="*/ 155843 w 7081405"/>
              <a:gd name="connsiteY1" fmla="*/ 0 h 1354650"/>
              <a:gd name="connsiteX2" fmla="*/ 3988756 w 7081405"/>
              <a:gd name="connsiteY2" fmla="*/ 0 h 1354650"/>
              <a:gd name="connsiteX3" fmla="*/ 3988756 w 7081405"/>
              <a:gd name="connsiteY3" fmla="*/ 0 h 1354650"/>
              <a:gd name="connsiteX4" fmla="*/ 5698223 w 7081405"/>
              <a:gd name="connsiteY4" fmla="*/ 0 h 1354650"/>
              <a:gd name="connsiteX5" fmla="*/ 6682024 w 7081405"/>
              <a:gd name="connsiteY5" fmla="*/ 0 h 1354650"/>
              <a:gd name="connsiteX6" fmla="*/ 6837867 w 7081405"/>
              <a:gd name="connsiteY6" fmla="*/ 155843 h 1354650"/>
              <a:gd name="connsiteX7" fmla="*/ 6837867 w 7081405"/>
              <a:gd name="connsiteY7" fmla="*/ 545439 h 1354650"/>
              <a:gd name="connsiteX8" fmla="*/ 6837867 w 7081405"/>
              <a:gd name="connsiteY8" fmla="*/ 545439 h 1354650"/>
              <a:gd name="connsiteX9" fmla="*/ 6837867 w 7081405"/>
              <a:gd name="connsiteY9" fmla="*/ 779198 h 1354650"/>
              <a:gd name="connsiteX10" fmla="*/ 6837867 w 7081405"/>
              <a:gd name="connsiteY10" fmla="*/ 779195 h 1354650"/>
              <a:gd name="connsiteX11" fmla="*/ 6682024 w 7081405"/>
              <a:gd name="connsiteY11" fmla="*/ 935038 h 1354650"/>
              <a:gd name="connsiteX12" fmla="*/ 6651259 w 7081405"/>
              <a:gd name="connsiteY12" fmla="*/ 973675 h 1354650"/>
              <a:gd name="connsiteX13" fmla="*/ 7081405 w 7081405"/>
              <a:gd name="connsiteY13" fmla="*/ 1354650 h 1354650"/>
              <a:gd name="connsiteX14" fmla="*/ 5856192 w 7081405"/>
              <a:gd name="connsiteY14" fmla="*/ 999433 h 1354650"/>
              <a:gd name="connsiteX15" fmla="*/ 155843 w 7081405"/>
              <a:gd name="connsiteY15" fmla="*/ 935038 h 1354650"/>
              <a:gd name="connsiteX16" fmla="*/ 0 w 7081405"/>
              <a:gd name="connsiteY16" fmla="*/ 779195 h 1354650"/>
              <a:gd name="connsiteX17" fmla="*/ 0 w 7081405"/>
              <a:gd name="connsiteY17" fmla="*/ 779198 h 1354650"/>
              <a:gd name="connsiteX18" fmla="*/ 0 w 7081405"/>
              <a:gd name="connsiteY18" fmla="*/ 545439 h 1354650"/>
              <a:gd name="connsiteX19" fmla="*/ 0 w 7081405"/>
              <a:gd name="connsiteY19" fmla="*/ 545439 h 1354650"/>
              <a:gd name="connsiteX20" fmla="*/ 0 w 7081405"/>
              <a:gd name="connsiteY20" fmla="*/ 155843 h 1354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7081405" h="1354650">
                <a:moveTo>
                  <a:pt x="0" y="155843"/>
                </a:moveTo>
                <a:cubicBezTo>
                  <a:pt x="0" y="69773"/>
                  <a:pt x="69773" y="0"/>
                  <a:pt x="155843" y="0"/>
                </a:cubicBezTo>
                <a:lnTo>
                  <a:pt x="3988756" y="0"/>
                </a:lnTo>
                <a:lnTo>
                  <a:pt x="3988756" y="0"/>
                </a:lnTo>
                <a:lnTo>
                  <a:pt x="5698223" y="0"/>
                </a:lnTo>
                <a:lnTo>
                  <a:pt x="6682024" y="0"/>
                </a:lnTo>
                <a:cubicBezTo>
                  <a:pt x="6768094" y="0"/>
                  <a:pt x="6837867" y="69773"/>
                  <a:pt x="6837867" y="155843"/>
                </a:cubicBezTo>
                <a:lnTo>
                  <a:pt x="6837867" y="545439"/>
                </a:lnTo>
                <a:lnTo>
                  <a:pt x="6837867" y="545439"/>
                </a:lnTo>
                <a:lnTo>
                  <a:pt x="6837867" y="779198"/>
                </a:lnTo>
                <a:lnTo>
                  <a:pt x="6837867" y="779195"/>
                </a:lnTo>
                <a:cubicBezTo>
                  <a:pt x="6837867" y="865265"/>
                  <a:pt x="6768094" y="935038"/>
                  <a:pt x="6682024" y="935038"/>
                </a:cubicBezTo>
                <a:lnTo>
                  <a:pt x="6651259" y="973675"/>
                </a:lnTo>
                <a:lnTo>
                  <a:pt x="7081405" y="1354650"/>
                </a:lnTo>
                <a:lnTo>
                  <a:pt x="5856192" y="999433"/>
                </a:lnTo>
                <a:lnTo>
                  <a:pt x="155843" y="935038"/>
                </a:lnTo>
                <a:cubicBezTo>
                  <a:pt x="69773" y="935038"/>
                  <a:pt x="0" y="865265"/>
                  <a:pt x="0" y="779195"/>
                </a:cubicBezTo>
                <a:lnTo>
                  <a:pt x="0" y="779198"/>
                </a:lnTo>
                <a:lnTo>
                  <a:pt x="0" y="545439"/>
                </a:lnTo>
                <a:lnTo>
                  <a:pt x="0" y="545439"/>
                </a:lnTo>
                <a:lnTo>
                  <a:pt x="0" y="155843"/>
                </a:lnTo>
                <a:close/>
              </a:path>
            </a:pathLst>
          </a:custGeom>
          <a:ln>
            <a:solidFill>
              <a:srgbClr val="F8B046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b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7200" dirty="0">
              <a:solidFill>
                <a:schemeClr val="accent6">
                  <a:lumMod val="75000"/>
                </a:schemeClr>
              </a:solidFill>
              <a:latin typeface="Trebuchet MS" panose="020B06030202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280373" y="860008"/>
            <a:ext cx="272950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Я в тебя верю.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4262906" y="1719263"/>
            <a:ext cx="546064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   Мне жаль, что с тобой это случилось.</a:t>
            </a:r>
          </a:p>
        </p:txBody>
      </p:sp>
      <p:sp>
        <p:nvSpPr>
          <p:cNvPr id="13" name="Скругленная прямоугольная выноска 5"/>
          <p:cNvSpPr/>
          <p:nvPr/>
        </p:nvSpPr>
        <p:spPr>
          <a:xfrm flipH="1">
            <a:off x="5557108" y="2446769"/>
            <a:ext cx="4680095" cy="1058280"/>
          </a:xfrm>
          <a:custGeom>
            <a:avLst/>
            <a:gdLst>
              <a:gd name="connsiteX0" fmla="*/ 0 w 7069688"/>
              <a:gd name="connsiteY0" fmla="*/ 116394 h 698351"/>
              <a:gd name="connsiteX1" fmla="*/ 116394 w 7069688"/>
              <a:gd name="connsiteY1" fmla="*/ 0 h 698351"/>
              <a:gd name="connsiteX2" fmla="*/ 4123985 w 7069688"/>
              <a:gd name="connsiteY2" fmla="*/ 0 h 698351"/>
              <a:gd name="connsiteX3" fmla="*/ 4123985 w 7069688"/>
              <a:gd name="connsiteY3" fmla="*/ 0 h 698351"/>
              <a:gd name="connsiteX4" fmla="*/ 5891407 w 7069688"/>
              <a:gd name="connsiteY4" fmla="*/ 0 h 698351"/>
              <a:gd name="connsiteX5" fmla="*/ 6953294 w 7069688"/>
              <a:gd name="connsiteY5" fmla="*/ 0 h 698351"/>
              <a:gd name="connsiteX6" fmla="*/ 7069688 w 7069688"/>
              <a:gd name="connsiteY6" fmla="*/ 116394 h 698351"/>
              <a:gd name="connsiteX7" fmla="*/ 7069688 w 7069688"/>
              <a:gd name="connsiteY7" fmla="*/ 407371 h 698351"/>
              <a:gd name="connsiteX8" fmla="*/ 7069688 w 7069688"/>
              <a:gd name="connsiteY8" fmla="*/ 407371 h 698351"/>
              <a:gd name="connsiteX9" fmla="*/ 7069688 w 7069688"/>
              <a:gd name="connsiteY9" fmla="*/ 581959 h 698351"/>
              <a:gd name="connsiteX10" fmla="*/ 7069688 w 7069688"/>
              <a:gd name="connsiteY10" fmla="*/ 581957 h 698351"/>
              <a:gd name="connsiteX11" fmla="*/ 6953294 w 7069688"/>
              <a:gd name="connsiteY11" fmla="*/ 698351 h 698351"/>
              <a:gd name="connsiteX12" fmla="*/ 5891407 w 7069688"/>
              <a:gd name="connsiteY12" fmla="*/ 698351 h 698351"/>
              <a:gd name="connsiteX13" fmla="*/ 6136065 w 7069688"/>
              <a:gd name="connsiteY13" fmla="*/ 993886 h 698351"/>
              <a:gd name="connsiteX14" fmla="*/ 4123985 w 7069688"/>
              <a:gd name="connsiteY14" fmla="*/ 698351 h 698351"/>
              <a:gd name="connsiteX15" fmla="*/ 116394 w 7069688"/>
              <a:gd name="connsiteY15" fmla="*/ 698351 h 698351"/>
              <a:gd name="connsiteX16" fmla="*/ 0 w 7069688"/>
              <a:gd name="connsiteY16" fmla="*/ 581957 h 698351"/>
              <a:gd name="connsiteX17" fmla="*/ 0 w 7069688"/>
              <a:gd name="connsiteY17" fmla="*/ 581959 h 698351"/>
              <a:gd name="connsiteX18" fmla="*/ 0 w 7069688"/>
              <a:gd name="connsiteY18" fmla="*/ 407371 h 698351"/>
              <a:gd name="connsiteX19" fmla="*/ 0 w 7069688"/>
              <a:gd name="connsiteY19" fmla="*/ 407371 h 698351"/>
              <a:gd name="connsiteX20" fmla="*/ 0 w 7069688"/>
              <a:gd name="connsiteY20" fmla="*/ 116394 h 698351"/>
              <a:gd name="connsiteX0" fmla="*/ 0 w 7069688"/>
              <a:gd name="connsiteY0" fmla="*/ 116394 h 993886"/>
              <a:gd name="connsiteX1" fmla="*/ 116394 w 7069688"/>
              <a:gd name="connsiteY1" fmla="*/ 0 h 993886"/>
              <a:gd name="connsiteX2" fmla="*/ 4123985 w 7069688"/>
              <a:gd name="connsiteY2" fmla="*/ 0 h 993886"/>
              <a:gd name="connsiteX3" fmla="*/ 4123985 w 7069688"/>
              <a:gd name="connsiteY3" fmla="*/ 0 h 993886"/>
              <a:gd name="connsiteX4" fmla="*/ 5891407 w 7069688"/>
              <a:gd name="connsiteY4" fmla="*/ 0 h 993886"/>
              <a:gd name="connsiteX5" fmla="*/ 6953294 w 7069688"/>
              <a:gd name="connsiteY5" fmla="*/ 0 h 993886"/>
              <a:gd name="connsiteX6" fmla="*/ 7069688 w 7069688"/>
              <a:gd name="connsiteY6" fmla="*/ 116394 h 993886"/>
              <a:gd name="connsiteX7" fmla="*/ 7069688 w 7069688"/>
              <a:gd name="connsiteY7" fmla="*/ 407371 h 993886"/>
              <a:gd name="connsiteX8" fmla="*/ 7069688 w 7069688"/>
              <a:gd name="connsiteY8" fmla="*/ 407371 h 993886"/>
              <a:gd name="connsiteX9" fmla="*/ 7069688 w 7069688"/>
              <a:gd name="connsiteY9" fmla="*/ 581959 h 993886"/>
              <a:gd name="connsiteX10" fmla="*/ 7069688 w 7069688"/>
              <a:gd name="connsiteY10" fmla="*/ 581957 h 993886"/>
              <a:gd name="connsiteX11" fmla="*/ 6953294 w 7069688"/>
              <a:gd name="connsiteY11" fmla="*/ 698351 h 993886"/>
              <a:gd name="connsiteX12" fmla="*/ 5891407 w 7069688"/>
              <a:gd name="connsiteY12" fmla="*/ 698351 h 993886"/>
              <a:gd name="connsiteX13" fmla="*/ 6136065 w 7069688"/>
              <a:gd name="connsiteY13" fmla="*/ 993886 h 993886"/>
              <a:gd name="connsiteX14" fmla="*/ 5373236 w 7069688"/>
              <a:gd name="connsiteY14" fmla="*/ 724109 h 993886"/>
              <a:gd name="connsiteX15" fmla="*/ 116394 w 7069688"/>
              <a:gd name="connsiteY15" fmla="*/ 698351 h 993886"/>
              <a:gd name="connsiteX16" fmla="*/ 0 w 7069688"/>
              <a:gd name="connsiteY16" fmla="*/ 581957 h 993886"/>
              <a:gd name="connsiteX17" fmla="*/ 0 w 7069688"/>
              <a:gd name="connsiteY17" fmla="*/ 581959 h 993886"/>
              <a:gd name="connsiteX18" fmla="*/ 0 w 7069688"/>
              <a:gd name="connsiteY18" fmla="*/ 407371 h 993886"/>
              <a:gd name="connsiteX19" fmla="*/ 0 w 7069688"/>
              <a:gd name="connsiteY19" fmla="*/ 407371 h 993886"/>
              <a:gd name="connsiteX20" fmla="*/ 0 w 7069688"/>
              <a:gd name="connsiteY20" fmla="*/ 116394 h 993886"/>
              <a:gd name="connsiteX0" fmla="*/ 0 w 7069688"/>
              <a:gd name="connsiteY0" fmla="*/ 116394 h 1199948"/>
              <a:gd name="connsiteX1" fmla="*/ 116394 w 7069688"/>
              <a:gd name="connsiteY1" fmla="*/ 0 h 1199948"/>
              <a:gd name="connsiteX2" fmla="*/ 4123985 w 7069688"/>
              <a:gd name="connsiteY2" fmla="*/ 0 h 1199948"/>
              <a:gd name="connsiteX3" fmla="*/ 4123985 w 7069688"/>
              <a:gd name="connsiteY3" fmla="*/ 0 h 1199948"/>
              <a:gd name="connsiteX4" fmla="*/ 5891407 w 7069688"/>
              <a:gd name="connsiteY4" fmla="*/ 0 h 1199948"/>
              <a:gd name="connsiteX5" fmla="*/ 6953294 w 7069688"/>
              <a:gd name="connsiteY5" fmla="*/ 0 h 1199948"/>
              <a:gd name="connsiteX6" fmla="*/ 7069688 w 7069688"/>
              <a:gd name="connsiteY6" fmla="*/ 116394 h 1199948"/>
              <a:gd name="connsiteX7" fmla="*/ 7069688 w 7069688"/>
              <a:gd name="connsiteY7" fmla="*/ 407371 h 1199948"/>
              <a:gd name="connsiteX8" fmla="*/ 7069688 w 7069688"/>
              <a:gd name="connsiteY8" fmla="*/ 407371 h 1199948"/>
              <a:gd name="connsiteX9" fmla="*/ 7069688 w 7069688"/>
              <a:gd name="connsiteY9" fmla="*/ 581959 h 1199948"/>
              <a:gd name="connsiteX10" fmla="*/ 7069688 w 7069688"/>
              <a:gd name="connsiteY10" fmla="*/ 581957 h 1199948"/>
              <a:gd name="connsiteX11" fmla="*/ 6953294 w 7069688"/>
              <a:gd name="connsiteY11" fmla="*/ 698351 h 1199948"/>
              <a:gd name="connsiteX12" fmla="*/ 5891407 w 7069688"/>
              <a:gd name="connsiteY12" fmla="*/ 698351 h 1199948"/>
              <a:gd name="connsiteX13" fmla="*/ 6380764 w 7069688"/>
              <a:gd name="connsiteY13" fmla="*/ 1199948 h 1199948"/>
              <a:gd name="connsiteX14" fmla="*/ 5373236 w 7069688"/>
              <a:gd name="connsiteY14" fmla="*/ 724109 h 1199948"/>
              <a:gd name="connsiteX15" fmla="*/ 116394 w 7069688"/>
              <a:gd name="connsiteY15" fmla="*/ 698351 h 1199948"/>
              <a:gd name="connsiteX16" fmla="*/ 0 w 7069688"/>
              <a:gd name="connsiteY16" fmla="*/ 581957 h 1199948"/>
              <a:gd name="connsiteX17" fmla="*/ 0 w 7069688"/>
              <a:gd name="connsiteY17" fmla="*/ 581959 h 1199948"/>
              <a:gd name="connsiteX18" fmla="*/ 0 w 7069688"/>
              <a:gd name="connsiteY18" fmla="*/ 407371 h 1199948"/>
              <a:gd name="connsiteX19" fmla="*/ 0 w 7069688"/>
              <a:gd name="connsiteY19" fmla="*/ 407371 h 1199948"/>
              <a:gd name="connsiteX20" fmla="*/ 0 w 7069688"/>
              <a:gd name="connsiteY20" fmla="*/ 116394 h 1199948"/>
              <a:gd name="connsiteX0" fmla="*/ 0 w 7069688"/>
              <a:gd name="connsiteY0" fmla="*/ 116394 h 1199948"/>
              <a:gd name="connsiteX1" fmla="*/ 116394 w 7069688"/>
              <a:gd name="connsiteY1" fmla="*/ 0 h 1199948"/>
              <a:gd name="connsiteX2" fmla="*/ 4123985 w 7069688"/>
              <a:gd name="connsiteY2" fmla="*/ 0 h 1199948"/>
              <a:gd name="connsiteX3" fmla="*/ 4123985 w 7069688"/>
              <a:gd name="connsiteY3" fmla="*/ 0 h 1199948"/>
              <a:gd name="connsiteX4" fmla="*/ 5891407 w 7069688"/>
              <a:gd name="connsiteY4" fmla="*/ 0 h 1199948"/>
              <a:gd name="connsiteX5" fmla="*/ 6953294 w 7069688"/>
              <a:gd name="connsiteY5" fmla="*/ 0 h 1199948"/>
              <a:gd name="connsiteX6" fmla="*/ 7069688 w 7069688"/>
              <a:gd name="connsiteY6" fmla="*/ 116394 h 1199948"/>
              <a:gd name="connsiteX7" fmla="*/ 7069688 w 7069688"/>
              <a:gd name="connsiteY7" fmla="*/ 407371 h 1199948"/>
              <a:gd name="connsiteX8" fmla="*/ 7069688 w 7069688"/>
              <a:gd name="connsiteY8" fmla="*/ 407371 h 1199948"/>
              <a:gd name="connsiteX9" fmla="*/ 7069688 w 7069688"/>
              <a:gd name="connsiteY9" fmla="*/ 581959 h 1199948"/>
              <a:gd name="connsiteX10" fmla="*/ 7069688 w 7069688"/>
              <a:gd name="connsiteY10" fmla="*/ 581957 h 1199948"/>
              <a:gd name="connsiteX11" fmla="*/ 6953294 w 7069688"/>
              <a:gd name="connsiteY11" fmla="*/ 698351 h 1199948"/>
              <a:gd name="connsiteX12" fmla="*/ 6573098 w 7069688"/>
              <a:gd name="connsiteY12" fmla="*/ 724109 h 1199948"/>
              <a:gd name="connsiteX13" fmla="*/ 6380764 w 7069688"/>
              <a:gd name="connsiteY13" fmla="*/ 1199948 h 1199948"/>
              <a:gd name="connsiteX14" fmla="*/ 5373236 w 7069688"/>
              <a:gd name="connsiteY14" fmla="*/ 724109 h 1199948"/>
              <a:gd name="connsiteX15" fmla="*/ 116394 w 7069688"/>
              <a:gd name="connsiteY15" fmla="*/ 698351 h 1199948"/>
              <a:gd name="connsiteX16" fmla="*/ 0 w 7069688"/>
              <a:gd name="connsiteY16" fmla="*/ 581957 h 1199948"/>
              <a:gd name="connsiteX17" fmla="*/ 0 w 7069688"/>
              <a:gd name="connsiteY17" fmla="*/ 581959 h 1199948"/>
              <a:gd name="connsiteX18" fmla="*/ 0 w 7069688"/>
              <a:gd name="connsiteY18" fmla="*/ 407371 h 1199948"/>
              <a:gd name="connsiteX19" fmla="*/ 0 w 7069688"/>
              <a:gd name="connsiteY19" fmla="*/ 407371 h 1199948"/>
              <a:gd name="connsiteX20" fmla="*/ 0 w 7069688"/>
              <a:gd name="connsiteY20" fmla="*/ 116394 h 1199948"/>
              <a:gd name="connsiteX0" fmla="*/ 0 w 11588886"/>
              <a:gd name="connsiteY0" fmla="*/ 116394 h 1058280"/>
              <a:gd name="connsiteX1" fmla="*/ 116394 w 11588886"/>
              <a:gd name="connsiteY1" fmla="*/ 0 h 1058280"/>
              <a:gd name="connsiteX2" fmla="*/ 4123985 w 11588886"/>
              <a:gd name="connsiteY2" fmla="*/ 0 h 1058280"/>
              <a:gd name="connsiteX3" fmla="*/ 4123985 w 11588886"/>
              <a:gd name="connsiteY3" fmla="*/ 0 h 1058280"/>
              <a:gd name="connsiteX4" fmla="*/ 5891407 w 11588886"/>
              <a:gd name="connsiteY4" fmla="*/ 0 h 1058280"/>
              <a:gd name="connsiteX5" fmla="*/ 6953294 w 11588886"/>
              <a:gd name="connsiteY5" fmla="*/ 0 h 1058280"/>
              <a:gd name="connsiteX6" fmla="*/ 7069688 w 11588886"/>
              <a:gd name="connsiteY6" fmla="*/ 116394 h 1058280"/>
              <a:gd name="connsiteX7" fmla="*/ 7069688 w 11588886"/>
              <a:gd name="connsiteY7" fmla="*/ 407371 h 1058280"/>
              <a:gd name="connsiteX8" fmla="*/ 7069688 w 11588886"/>
              <a:gd name="connsiteY8" fmla="*/ 407371 h 1058280"/>
              <a:gd name="connsiteX9" fmla="*/ 7069688 w 11588886"/>
              <a:gd name="connsiteY9" fmla="*/ 581959 h 1058280"/>
              <a:gd name="connsiteX10" fmla="*/ 7069688 w 11588886"/>
              <a:gd name="connsiteY10" fmla="*/ 581957 h 1058280"/>
              <a:gd name="connsiteX11" fmla="*/ 6953294 w 11588886"/>
              <a:gd name="connsiteY11" fmla="*/ 698351 h 1058280"/>
              <a:gd name="connsiteX12" fmla="*/ 6573098 w 11588886"/>
              <a:gd name="connsiteY12" fmla="*/ 724109 h 1058280"/>
              <a:gd name="connsiteX13" fmla="*/ 11588886 w 11588886"/>
              <a:gd name="connsiteY13" fmla="*/ 1058280 h 1058280"/>
              <a:gd name="connsiteX14" fmla="*/ 5373236 w 11588886"/>
              <a:gd name="connsiteY14" fmla="*/ 724109 h 1058280"/>
              <a:gd name="connsiteX15" fmla="*/ 116394 w 11588886"/>
              <a:gd name="connsiteY15" fmla="*/ 698351 h 1058280"/>
              <a:gd name="connsiteX16" fmla="*/ 0 w 11588886"/>
              <a:gd name="connsiteY16" fmla="*/ 581957 h 1058280"/>
              <a:gd name="connsiteX17" fmla="*/ 0 w 11588886"/>
              <a:gd name="connsiteY17" fmla="*/ 581959 h 1058280"/>
              <a:gd name="connsiteX18" fmla="*/ 0 w 11588886"/>
              <a:gd name="connsiteY18" fmla="*/ 407371 h 1058280"/>
              <a:gd name="connsiteX19" fmla="*/ 0 w 11588886"/>
              <a:gd name="connsiteY19" fmla="*/ 407371 h 1058280"/>
              <a:gd name="connsiteX20" fmla="*/ 0 w 11588886"/>
              <a:gd name="connsiteY20" fmla="*/ 116394 h 10582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11588886" h="1058280">
                <a:moveTo>
                  <a:pt x="0" y="116394"/>
                </a:moveTo>
                <a:cubicBezTo>
                  <a:pt x="0" y="52111"/>
                  <a:pt x="52111" y="0"/>
                  <a:pt x="116394" y="0"/>
                </a:cubicBezTo>
                <a:lnTo>
                  <a:pt x="4123985" y="0"/>
                </a:lnTo>
                <a:lnTo>
                  <a:pt x="4123985" y="0"/>
                </a:lnTo>
                <a:lnTo>
                  <a:pt x="5891407" y="0"/>
                </a:lnTo>
                <a:lnTo>
                  <a:pt x="6953294" y="0"/>
                </a:lnTo>
                <a:cubicBezTo>
                  <a:pt x="7017577" y="0"/>
                  <a:pt x="7069688" y="52111"/>
                  <a:pt x="7069688" y="116394"/>
                </a:cubicBezTo>
                <a:lnTo>
                  <a:pt x="7069688" y="407371"/>
                </a:lnTo>
                <a:lnTo>
                  <a:pt x="7069688" y="407371"/>
                </a:lnTo>
                <a:lnTo>
                  <a:pt x="7069688" y="581959"/>
                </a:lnTo>
                <a:lnTo>
                  <a:pt x="7069688" y="581957"/>
                </a:lnTo>
                <a:cubicBezTo>
                  <a:pt x="7069688" y="646240"/>
                  <a:pt x="7017577" y="698351"/>
                  <a:pt x="6953294" y="698351"/>
                </a:cubicBezTo>
                <a:lnTo>
                  <a:pt x="6573098" y="724109"/>
                </a:lnTo>
                <a:lnTo>
                  <a:pt x="11588886" y="1058280"/>
                </a:lnTo>
                <a:lnTo>
                  <a:pt x="5373236" y="724109"/>
                </a:lnTo>
                <a:lnTo>
                  <a:pt x="116394" y="698351"/>
                </a:lnTo>
                <a:cubicBezTo>
                  <a:pt x="52111" y="698351"/>
                  <a:pt x="0" y="646240"/>
                  <a:pt x="0" y="581957"/>
                </a:cubicBezTo>
                <a:lnTo>
                  <a:pt x="0" y="581959"/>
                </a:lnTo>
                <a:lnTo>
                  <a:pt x="0" y="407371"/>
                </a:lnTo>
                <a:lnTo>
                  <a:pt x="0" y="407371"/>
                </a:lnTo>
                <a:lnTo>
                  <a:pt x="0" y="116394"/>
                </a:lnTo>
                <a:close/>
              </a:path>
            </a:pathLst>
          </a:custGeom>
          <a:ln>
            <a:solidFill>
              <a:srgbClr val="F8B046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b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7200" dirty="0">
              <a:solidFill>
                <a:schemeClr val="accent6">
                  <a:lumMod val="75000"/>
                </a:schemeClr>
              </a:solidFill>
              <a:latin typeface="Trebuchet MS" panose="020B0603020202020204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7366716" y="2516638"/>
            <a:ext cx="287048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Это не твоя вина.</a:t>
            </a:r>
          </a:p>
        </p:txBody>
      </p:sp>
      <p:sp>
        <p:nvSpPr>
          <p:cNvPr id="15" name="Скругленная прямоугольная выноска 5"/>
          <p:cNvSpPr/>
          <p:nvPr/>
        </p:nvSpPr>
        <p:spPr>
          <a:xfrm flipH="1" flipV="1">
            <a:off x="5494872" y="3635937"/>
            <a:ext cx="5027055" cy="1294692"/>
          </a:xfrm>
          <a:custGeom>
            <a:avLst/>
            <a:gdLst>
              <a:gd name="connsiteX0" fmla="*/ 0 w 7069688"/>
              <a:gd name="connsiteY0" fmla="*/ 116394 h 698351"/>
              <a:gd name="connsiteX1" fmla="*/ 116394 w 7069688"/>
              <a:gd name="connsiteY1" fmla="*/ 0 h 698351"/>
              <a:gd name="connsiteX2" fmla="*/ 4123985 w 7069688"/>
              <a:gd name="connsiteY2" fmla="*/ 0 h 698351"/>
              <a:gd name="connsiteX3" fmla="*/ 4123985 w 7069688"/>
              <a:gd name="connsiteY3" fmla="*/ 0 h 698351"/>
              <a:gd name="connsiteX4" fmla="*/ 5891407 w 7069688"/>
              <a:gd name="connsiteY4" fmla="*/ 0 h 698351"/>
              <a:gd name="connsiteX5" fmla="*/ 6953294 w 7069688"/>
              <a:gd name="connsiteY5" fmla="*/ 0 h 698351"/>
              <a:gd name="connsiteX6" fmla="*/ 7069688 w 7069688"/>
              <a:gd name="connsiteY6" fmla="*/ 116394 h 698351"/>
              <a:gd name="connsiteX7" fmla="*/ 7069688 w 7069688"/>
              <a:gd name="connsiteY7" fmla="*/ 407371 h 698351"/>
              <a:gd name="connsiteX8" fmla="*/ 7069688 w 7069688"/>
              <a:gd name="connsiteY8" fmla="*/ 407371 h 698351"/>
              <a:gd name="connsiteX9" fmla="*/ 7069688 w 7069688"/>
              <a:gd name="connsiteY9" fmla="*/ 581959 h 698351"/>
              <a:gd name="connsiteX10" fmla="*/ 7069688 w 7069688"/>
              <a:gd name="connsiteY10" fmla="*/ 581957 h 698351"/>
              <a:gd name="connsiteX11" fmla="*/ 6953294 w 7069688"/>
              <a:gd name="connsiteY11" fmla="*/ 698351 h 698351"/>
              <a:gd name="connsiteX12" fmla="*/ 5891407 w 7069688"/>
              <a:gd name="connsiteY12" fmla="*/ 698351 h 698351"/>
              <a:gd name="connsiteX13" fmla="*/ 6136065 w 7069688"/>
              <a:gd name="connsiteY13" fmla="*/ 993886 h 698351"/>
              <a:gd name="connsiteX14" fmla="*/ 4123985 w 7069688"/>
              <a:gd name="connsiteY14" fmla="*/ 698351 h 698351"/>
              <a:gd name="connsiteX15" fmla="*/ 116394 w 7069688"/>
              <a:gd name="connsiteY15" fmla="*/ 698351 h 698351"/>
              <a:gd name="connsiteX16" fmla="*/ 0 w 7069688"/>
              <a:gd name="connsiteY16" fmla="*/ 581957 h 698351"/>
              <a:gd name="connsiteX17" fmla="*/ 0 w 7069688"/>
              <a:gd name="connsiteY17" fmla="*/ 581959 h 698351"/>
              <a:gd name="connsiteX18" fmla="*/ 0 w 7069688"/>
              <a:gd name="connsiteY18" fmla="*/ 407371 h 698351"/>
              <a:gd name="connsiteX19" fmla="*/ 0 w 7069688"/>
              <a:gd name="connsiteY19" fmla="*/ 407371 h 698351"/>
              <a:gd name="connsiteX20" fmla="*/ 0 w 7069688"/>
              <a:gd name="connsiteY20" fmla="*/ 116394 h 698351"/>
              <a:gd name="connsiteX0" fmla="*/ 0 w 7069688"/>
              <a:gd name="connsiteY0" fmla="*/ 116394 h 993886"/>
              <a:gd name="connsiteX1" fmla="*/ 116394 w 7069688"/>
              <a:gd name="connsiteY1" fmla="*/ 0 h 993886"/>
              <a:gd name="connsiteX2" fmla="*/ 4123985 w 7069688"/>
              <a:gd name="connsiteY2" fmla="*/ 0 h 993886"/>
              <a:gd name="connsiteX3" fmla="*/ 4123985 w 7069688"/>
              <a:gd name="connsiteY3" fmla="*/ 0 h 993886"/>
              <a:gd name="connsiteX4" fmla="*/ 5891407 w 7069688"/>
              <a:gd name="connsiteY4" fmla="*/ 0 h 993886"/>
              <a:gd name="connsiteX5" fmla="*/ 6953294 w 7069688"/>
              <a:gd name="connsiteY5" fmla="*/ 0 h 993886"/>
              <a:gd name="connsiteX6" fmla="*/ 7069688 w 7069688"/>
              <a:gd name="connsiteY6" fmla="*/ 116394 h 993886"/>
              <a:gd name="connsiteX7" fmla="*/ 7069688 w 7069688"/>
              <a:gd name="connsiteY7" fmla="*/ 407371 h 993886"/>
              <a:gd name="connsiteX8" fmla="*/ 7069688 w 7069688"/>
              <a:gd name="connsiteY8" fmla="*/ 407371 h 993886"/>
              <a:gd name="connsiteX9" fmla="*/ 7069688 w 7069688"/>
              <a:gd name="connsiteY9" fmla="*/ 581959 h 993886"/>
              <a:gd name="connsiteX10" fmla="*/ 7069688 w 7069688"/>
              <a:gd name="connsiteY10" fmla="*/ 581957 h 993886"/>
              <a:gd name="connsiteX11" fmla="*/ 6953294 w 7069688"/>
              <a:gd name="connsiteY11" fmla="*/ 698351 h 993886"/>
              <a:gd name="connsiteX12" fmla="*/ 5891407 w 7069688"/>
              <a:gd name="connsiteY12" fmla="*/ 698351 h 993886"/>
              <a:gd name="connsiteX13" fmla="*/ 6136065 w 7069688"/>
              <a:gd name="connsiteY13" fmla="*/ 993886 h 993886"/>
              <a:gd name="connsiteX14" fmla="*/ 5373236 w 7069688"/>
              <a:gd name="connsiteY14" fmla="*/ 724109 h 993886"/>
              <a:gd name="connsiteX15" fmla="*/ 116394 w 7069688"/>
              <a:gd name="connsiteY15" fmla="*/ 698351 h 993886"/>
              <a:gd name="connsiteX16" fmla="*/ 0 w 7069688"/>
              <a:gd name="connsiteY16" fmla="*/ 581957 h 993886"/>
              <a:gd name="connsiteX17" fmla="*/ 0 w 7069688"/>
              <a:gd name="connsiteY17" fmla="*/ 581959 h 993886"/>
              <a:gd name="connsiteX18" fmla="*/ 0 w 7069688"/>
              <a:gd name="connsiteY18" fmla="*/ 407371 h 993886"/>
              <a:gd name="connsiteX19" fmla="*/ 0 w 7069688"/>
              <a:gd name="connsiteY19" fmla="*/ 407371 h 993886"/>
              <a:gd name="connsiteX20" fmla="*/ 0 w 7069688"/>
              <a:gd name="connsiteY20" fmla="*/ 116394 h 993886"/>
              <a:gd name="connsiteX0" fmla="*/ 0 w 7069688"/>
              <a:gd name="connsiteY0" fmla="*/ 116394 h 1199948"/>
              <a:gd name="connsiteX1" fmla="*/ 116394 w 7069688"/>
              <a:gd name="connsiteY1" fmla="*/ 0 h 1199948"/>
              <a:gd name="connsiteX2" fmla="*/ 4123985 w 7069688"/>
              <a:gd name="connsiteY2" fmla="*/ 0 h 1199948"/>
              <a:gd name="connsiteX3" fmla="*/ 4123985 w 7069688"/>
              <a:gd name="connsiteY3" fmla="*/ 0 h 1199948"/>
              <a:gd name="connsiteX4" fmla="*/ 5891407 w 7069688"/>
              <a:gd name="connsiteY4" fmla="*/ 0 h 1199948"/>
              <a:gd name="connsiteX5" fmla="*/ 6953294 w 7069688"/>
              <a:gd name="connsiteY5" fmla="*/ 0 h 1199948"/>
              <a:gd name="connsiteX6" fmla="*/ 7069688 w 7069688"/>
              <a:gd name="connsiteY6" fmla="*/ 116394 h 1199948"/>
              <a:gd name="connsiteX7" fmla="*/ 7069688 w 7069688"/>
              <a:gd name="connsiteY7" fmla="*/ 407371 h 1199948"/>
              <a:gd name="connsiteX8" fmla="*/ 7069688 w 7069688"/>
              <a:gd name="connsiteY8" fmla="*/ 407371 h 1199948"/>
              <a:gd name="connsiteX9" fmla="*/ 7069688 w 7069688"/>
              <a:gd name="connsiteY9" fmla="*/ 581959 h 1199948"/>
              <a:gd name="connsiteX10" fmla="*/ 7069688 w 7069688"/>
              <a:gd name="connsiteY10" fmla="*/ 581957 h 1199948"/>
              <a:gd name="connsiteX11" fmla="*/ 6953294 w 7069688"/>
              <a:gd name="connsiteY11" fmla="*/ 698351 h 1199948"/>
              <a:gd name="connsiteX12" fmla="*/ 5891407 w 7069688"/>
              <a:gd name="connsiteY12" fmla="*/ 698351 h 1199948"/>
              <a:gd name="connsiteX13" fmla="*/ 6380764 w 7069688"/>
              <a:gd name="connsiteY13" fmla="*/ 1199948 h 1199948"/>
              <a:gd name="connsiteX14" fmla="*/ 5373236 w 7069688"/>
              <a:gd name="connsiteY14" fmla="*/ 724109 h 1199948"/>
              <a:gd name="connsiteX15" fmla="*/ 116394 w 7069688"/>
              <a:gd name="connsiteY15" fmla="*/ 698351 h 1199948"/>
              <a:gd name="connsiteX16" fmla="*/ 0 w 7069688"/>
              <a:gd name="connsiteY16" fmla="*/ 581957 h 1199948"/>
              <a:gd name="connsiteX17" fmla="*/ 0 w 7069688"/>
              <a:gd name="connsiteY17" fmla="*/ 581959 h 1199948"/>
              <a:gd name="connsiteX18" fmla="*/ 0 w 7069688"/>
              <a:gd name="connsiteY18" fmla="*/ 407371 h 1199948"/>
              <a:gd name="connsiteX19" fmla="*/ 0 w 7069688"/>
              <a:gd name="connsiteY19" fmla="*/ 407371 h 1199948"/>
              <a:gd name="connsiteX20" fmla="*/ 0 w 7069688"/>
              <a:gd name="connsiteY20" fmla="*/ 116394 h 1199948"/>
              <a:gd name="connsiteX0" fmla="*/ 0 w 9768856"/>
              <a:gd name="connsiteY0" fmla="*/ 116394 h 854193"/>
              <a:gd name="connsiteX1" fmla="*/ 116394 w 9768856"/>
              <a:gd name="connsiteY1" fmla="*/ 0 h 854193"/>
              <a:gd name="connsiteX2" fmla="*/ 4123985 w 9768856"/>
              <a:gd name="connsiteY2" fmla="*/ 0 h 854193"/>
              <a:gd name="connsiteX3" fmla="*/ 4123985 w 9768856"/>
              <a:gd name="connsiteY3" fmla="*/ 0 h 854193"/>
              <a:gd name="connsiteX4" fmla="*/ 5891407 w 9768856"/>
              <a:gd name="connsiteY4" fmla="*/ 0 h 854193"/>
              <a:gd name="connsiteX5" fmla="*/ 6953294 w 9768856"/>
              <a:gd name="connsiteY5" fmla="*/ 0 h 854193"/>
              <a:gd name="connsiteX6" fmla="*/ 7069688 w 9768856"/>
              <a:gd name="connsiteY6" fmla="*/ 116394 h 854193"/>
              <a:gd name="connsiteX7" fmla="*/ 7069688 w 9768856"/>
              <a:gd name="connsiteY7" fmla="*/ 407371 h 854193"/>
              <a:gd name="connsiteX8" fmla="*/ 7069688 w 9768856"/>
              <a:gd name="connsiteY8" fmla="*/ 407371 h 854193"/>
              <a:gd name="connsiteX9" fmla="*/ 7069688 w 9768856"/>
              <a:gd name="connsiteY9" fmla="*/ 581959 h 854193"/>
              <a:gd name="connsiteX10" fmla="*/ 7069688 w 9768856"/>
              <a:gd name="connsiteY10" fmla="*/ 581957 h 854193"/>
              <a:gd name="connsiteX11" fmla="*/ 6953294 w 9768856"/>
              <a:gd name="connsiteY11" fmla="*/ 698351 h 854193"/>
              <a:gd name="connsiteX12" fmla="*/ 5891407 w 9768856"/>
              <a:gd name="connsiteY12" fmla="*/ 698351 h 854193"/>
              <a:gd name="connsiteX13" fmla="*/ 9768856 w 9768856"/>
              <a:gd name="connsiteY13" fmla="*/ 854193 h 854193"/>
              <a:gd name="connsiteX14" fmla="*/ 5373236 w 9768856"/>
              <a:gd name="connsiteY14" fmla="*/ 724109 h 854193"/>
              <a:gd name="connsiteX15" fmla="*/ 116394 w 9768856"/>
              <a:gd name="connsiteY15" fmla="*/ 698351 h 854193"/>
              <a:gd name="connsiteX16" fmla="*/ 0 w 9768856"/>
              <a:gd name="connsiteY16" fmla="*/ 581957 h 854193"/>
              <a:gd name="connsiteX17" fmla="*/ 0 w 9768856"/>
              <a:gd name="connsiteY17" fmla="*/ 581959 h 854193"/>
              <a:gd name="connsiteX18" fmla="*/ 0 w 9768856"/>
              <a:gd name="connsiteY18" fmla="*/ 407371 h 854193"/>
              <a:gd name="connsiteX19" fmla="*/ 0 w 9768856"/>
              <a:gd name="connsiteY19" fmla="*/ 407371 h 854193"/>
              <a:gd name="connsiteX20" fmla="*/ 0 w 9768856"/>
              <a:gd name="connsiteY20" fmla="*/ 116394 h 854193"/>
              <a:gd name="connsiteX0" fmla="*/ 0 w 9768856"/>
              <a:gd name="connsiteY0" fmla="*/ 116394 h 854193"/>
              <a:gd name="connsiteX1" fmla="*/ 116394 w 9768856"/>
              <a:gd name="connsiteY1" fmla="*/ 0 h 854193"/>
              <a:gd name="connsiteX2" fmla="*/ 4123985 w 9768856"/>
              <a:gd name="connsiteY2" fmla="*/ 0 h 854193"/>
              <a:gd name="connsiteX3" fmla="*/ 4123985 w 9768856"/>
              <a:gd name="connsiteY3" fmla="*/ 0 h 854193"/>
              <a:gd name="connsiteX4" fmla="*/ 5891407 w 9768856"/>
              <a:gd name="connsiteY4" fmla="*/ 0 h 854193"/>
              <a:gd name="connsiteX5" fmla="*/ 6953294 w 9768856"/>
              <a:gd name="connsiteY5" fmla="*/ 0 h 854193"/>
              <a:gd name="connsiteX6" fmla="*/ 7069688 w 9768856"/>
              <a:gd name="connsiteY6" fmla="*/ 116394 h 854193"/>
              <a:gd name="connsiteX7" fmla="*/ 7069688 w 9768856"/>
              <a:gd name="connsiteY7" fmla="*/ 407371 h 854193"/>
              <a:gd name="connsiteX8" fmla="*/ 7069688 w 9768856"/>
              <a:gd name="connsiteY8" fmla="*/ 407371 h 854193"/>
              <a:gd name="connsiteX9" fmla="*/ 7069688 w 9768856"/>
              <a:gd name="connsiteY9" fmla="*/ 581959 h 854193"/>
              <a:gd name="connsiteX10" fmla="*/ 7069688 w 9768856"/>
              <a:gd name="connsiteY10" fmla="*/ 581957 h 854193"/>
              <a:gd name="connsiteX11" fmla="*/ 6953294 w 9768856"/>
              <a:gd name="connsiteY11" fmla="*/ 698351 h 854193"/>
              <a:gd name="connsiteX12" fmla="*/ 6759606 w 9768856"/>
              <a:gd name="connsiteY12" fmla="*/ 692285 h 854193"/>
              <a:gd name="connsiteX13" fmla="*/ 9768856 w 9768856"/>
              <a:gd name="connsiteY13" fmla="*/ 854193 h 854193"/>
              <a:gd name="connsiteX14" fmla="*/ 5373236 w 9768856"/>
              <a:gd name="connsiteY14" fmla="*/ 724109 h 854193"/>
              <a:gd name="connsiteX15" fmla="*/ 116394 w 9768856"/>
              <a:gd name="connsiteY15" fmla="*/ 698351 h 854193"/>
              <a:gd name="connsiteX16" fmla="*/ 0 w 9768856"/>
              <a:gd name="connsiteY16" fmla="*/ 581957 h 854193"/>
              <a:gd name="connsiteX17" fmla="*/ 0 w 9768856"/>
              <a:gd name="connsiteY17" fmla="*/ 581959 h 854193"/>
              <a:gd name="connsiteX18" fmla="*/ 0 w 9768856"/>
              <a:gd name="connsiteY18" fmla="*/ 407371 h 854193"/>
              <a:gd name="connsiteX19" fmla="*/ 0 w 9768856"/>
              <a:gd name="connsiteY19" fmla="*/ 407371 h 854193"/>
              <a:gd name="connsiteX20" fmla="*/ 0 w 9768856"/>
              <a:gd name="connsiteY20" fmla="*/ 116394 h 854193"/>
              <a:gd name="connsiteX0" fmla="*/ 0 w 8005130"/>
              <a:gd name="connsiteY0" fmla="*/ 116394 h 854193"/>
              <a:gd name="connsiteX1" fmla="*/ 116394 w 8005130"/>
              <a:gd name="connsiteY1" fmla="*/ 0 h 854193"/>
              <a:gd name="connsiteX2" fmla="*/ 4123985 w 8005130"/>
              <a:gd name="connsiteY2" fmla="*/ 0 h 854193"/>
              <a:gd name="connsiteX3" fmla="*/ 4123985 w 8005130"/>
              <a:gd name="connsiteY3" fmla="*/ 0 h 854193"/>
              <a:gd name="connsiteX4" fmla="*/ 5891407 w 8005130"/>
              <a:gd name="connsiteY4" fmla="*/ 0 h 854193"/>
              <a:gd name="connsiteX5" fmla="*/ 6953294 w 8005130"/>
              <a:gd name="connsiteY5" fmla="*/ 0 h 854193"/>
              <a:gd name="connsiteX6" fmla="*/ 7069688 w 8005130"/>
              <a:gd name="connsiteY6" fmla="*/ 116394 h 854193"/>
              <a:gd name="connsiteX7" fmla="*/ 7069688 w 8005130"/>
              <a:gd name="connsiteY7" fmla="*/ 407371 h 854193"/>
              <a:gd name="connsiteX8" fmla="*/ 7069688 w 8005130"/>
              <a:gd name="connsiteY8" fmla="*/ 407371 h 854193"/>
              <a:gd name="connsiteX9" fmla="*/ 7069688 w 8005130"/>
              <a:gd name="connsiteY9" fmla="*/ 581959 h 854193"/>
              <a:gd name="connsiteX10" fmla="*/ 7069688 w 8005130"/>
              <a:gd name="connsiteY10" fmla="*/ 581957 h 854193"/>
              <a:gd name="connsiteX11" fmla="*/ 6953294 w 8005130"/>
              <a:gd name="connsiteY11" fmla="*/ 698351 h 854193"/>
              <a:gd name="connsiteX12" fmla="*/ 6759606 w 8005130"/>
              <a:gd name="connsiteY12" fmla="*/ 692285 h 854193"/>
              <a:gd name="connsiteX13" fmla="*/ 8005130 w 8005130"/>
              <a:gd name="connsiteY13" fmla="*/ 854193 h 854193"/>
              <a:gd name="connsiteX14" fmla="*/ 5373236 w 8005130"/>
              <a:gd name="connsiteY14" fmla="*/ 724109 h 854193"/>
              <a:gd name="connsiteX15" fmla="*/ 116394 w 8005130"/>
              <a:gd name="connsiteY15" fmla="*/ 698351 h 854193"/>
              <a:gd name="connsiteX16" fmla="*/ 0 w 8005130"/>
              <a:gd name="connsiteY16" fmla="*/ 581957 h 854193"/>
              <a:gd name="connsiteX17" fmla="*/ 0 w 8005130"/>
              <a:gd name="connsiteY17" fmla="*/ 581959 h 854193"/>
              <a:gd name="connsiteX18" fmla="*/ 0 w 8005130"/>
              <a:gd name="connsiteY18" fmla="*/ 407371 h 854193"/>
              <a:gd name="connsiteX19" fmla="*/ 0 w 8005130"/>
              <a:gd name="connsiteY19" fmla="*/ 407371 h 854193"/>
              <a:gd name="connsiteX20" fmla="*/ 0 w 8005130"/>
              <a:gd name="connsiteY20" fmla="*/ 116394 h 8541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8005130" h="854193">
                <a:moveTo>
                  <a:pt x="0" y="116394"/>
                </a:moveTo>
                <a:cubicBezTo>
                  <a:pt x="0" y="52111"/>
                  <a:pt x="52111" y="0"/>
                  <a:pt x="116394" y="0"/>
                </a:cubicBezTo>
                <a:lnTo>
                  <a:pt x="4123985" y="0"/>
                </a:lnTo>
                <a:lnTo>
                  <a:pt x="4123985" y="0"/>
                </a:lnTo>
                <a:lnTo>
                  <a:pt x="5891407" y="0"/>
                </a:lnTo>
                <a:lnTo>
                  <a:pt x="6953294" y="0"/>
                </a:lnTo>
                <a:cubicBezTo>
                  <a:pt x="7017577" y="0"/>
                  <a:pt x="7069688" y="52111"/>
                  <a:pt x="7069688" y="116394"/>
                </a:cubicBezTo>
                <a:lnTo>
                  <a:pt x="7069688" y="407371"/>
                </a:lnTo>
                <a:lnTo>
                  <a:pt x="7069688" y="407371"/>
                </a:lnTo>
                <a:lnTo>
                  <a:pt x="7069688" y="581959"/>
                </a:lnTo>
                <a:lnTo>
                  <a:pt x="7069688" y="581957"/>
                </a:lnTo>
                <a:cubicBezTo>
                  <a:pt x="7069688" y="646240"/>
                  <a:pt x="7017577" y="698351"/>
                  <a:pt x="6953294" y="698351"/>
                </a:cubicBezTo>
                <a:lnTo>
                  <a:pt x="6759606" y="692285"/>
                </a:lnTo>
                <a:lnTo>
                  <a:pt x="8005130" y="854193"/>
                </a:lnTo>
                <a:lnTo>
                  <a:pt x="5373236" y="724109"/>
                </a:lnTo>
                <a:lnTo>
                  <a:pt x="116394" y="698351"/>
                </a:lnTo>
                <a:cubicBezTo>
                  <a:pt x="52111" y="698351"/>
                  <a:pt x="0" y="646240"/>
                  <a:pt x="0" y="581957"/>
                </a:cubicBezTo>
                <a:lnTo>
                  <a:pt x="0" y="581959"/>
                </a:lnTo>
                <a:lnTo>
                  <a:pt x="0" y="407371"/>
                </a:lnTo>
                <a:lnTo>
                  <a:pt x="0" y="407371"/>
                </a:lnTo>
                <a:lnTo>
                  <a:pt x="0" y="116394"/>
                </a:lnTo>
                <a:close/>
              </a:path>
            </a:pathLst>
          </a:custGeom>
          <a:ln>
            <a:solidFill>
              <a:srgbClr val="F8B046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b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7200" dirty="0">
              <a:solidFill>
                <a:schemeClr val="accent6">
                  <a:lumMod val="75000"/>
                </a:schemeClr>
              </a:solidFill>
              <a:latin typeface="Trebuchet MS" panose="020B0603020202020204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6194625" y="4009085"/>
            <a:ext cx="432730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Хорошо, что ты мне об этом рассказал.</a:t>
            </a:r>
          </a:p>
        </p:txBody>
      </p:sp>
      <p:sp>
        <p:nvSpPr>
          <p:cNvPr id="16" name="Скругленная прямоугольная выноска 5"/>
          <p:cNvSpPr/>
          <p:nvPr/>
        </p:nvSpPr>
        <p:spPr>
          <a:xfrm flipH="1" flipV="1">
            <a:off x="6295046" y="5028278"/>
            <a:ext cx="5038361" cy="1204539"/>
          </a:xfrm>
          <a:custGeom>
            <a:avLst/>
            <a:gdLst>
              <a:gd name="connsiteX0" fmla="*/ 0 w 7069688"/>
              <a:gd name="connsiteY0" fmla="*/ 116394 h 698351"/>
              <a:gd name="connsiteX1" fmla="*/ 116394 w 7069688"/>
              <a:gd name="connsiteY1" fmla="*/ 0 h 698351"/>
              <a:gd name="connsiteX2" fmla="*/ 4123985 w 7069688"/>
              <a:gd name="connsiteY2" fmla="*/ 0 h 698351"/>
              <a:gd name="connsiteX3" fmla="*/ 4123985 w 7069688"/>
              <a:gd name="connsiteY3" fmla="*/ 0 h 698351"/>
              <a:gd name="connsiteX4" fmla="*/ 5891407 w 7069688"/>
              <a:gd name="connsiteY4" fmla="*/ 0 h 698351"/>
              <a:gd name="connsiteX5" fmla="*/ 6953294 w 7069688"/>
              <a:gd name="connsiteY5" fmla="*/ 0 h 698351"/>
              <a:gd name="connsiteX6" fmla="*/ 7069688 w 7069688"/>
              <a:gd name="connsiteY6" fmla="*/ 116394 h 698351"/>
              <a:gd name="connsiteX7" fmla="*/ 7069688 w 7069688"/>
              <a:gd name="connsiteY7" fmla="*/ 407371 h 698351"/>
              <a:gd name="connsiteX8" fmla="*/ 7069688 w 7069688"/>
              <a:gd name="connsiteY8" fmla="*/ 407371 h 698351"/>
              <a:gd name="connsiteX9" fmla="*/ 7069688 w 7069688"/>
              <a:gd name="connsiteY9" fmla="*/ 581959 h 698351"/>
              <a:gd name="connsiteX10" fmla="*/ 7069688 w 7069688"/>
              <a:gd name="connsiteY10" fmla="*/ 581957 h 698351"/>
              <a:gd name="connsiteX11" fmla="*/ 6953294 w 7069688"/>
              <a:gd name="connsiteY11" fmla="*/ 698351 h 698351"/>
              <a:gd name="connsiteX12" fmla="*/ 5891407 w 7069688"/>
              <a:gd name="connsiteY12" fmla="*/ 698351 h 698351"/>
              <a:gd name="connsiteX13" fmla="*/ 6136065 w 7069688"/>
              <a:gd name="connsiteY13" fmla="*/ 993886 h 698351"/>
              <a:gd name="connsiteX14" fmla="*/ 4123985 w 7069688"/>
              <a:gd name="connsiteY14" fmla="*/ 698351 h 698351"/>
              <a:gd name="connsiteX15" fmla="*/ 116394 w 7069688"/>
              <a:gd name="connsiteY15" fmla="*/ 698351 h 698351"/>
              <a:gd name="connsiteX16" fmla="*/ 0 w 7069688"/>
              <a:gd name="connsiteY16" fmla="*/ 581957 h 698351"/>
              <a:gd name="connsiteX17" fmla="*/ 0 w 7069688"/>
              <a:gd name="connsiteY17" fmla="*/ 581959 h 698351"/>
              <a:gd name="connsiteX18" fmla="*/ 0 w 7069688"/>
              <a:gd name="connsiteY18" fmla="*/ 407371 h 698351"/>
              <a:gd name="connsiteX19" fmla="*/ 0 w 7069688"/>
              <a:gd name="connsiteY19" fmla="*/ 407371 h 698351"/>
              <a:gd name="connsiteX20" fmla="*/ 0 w 7069688"/>
              <a:gd name="connsiteY20" fmla="*/ 116394 h 698351"/>
              <a:gd name="connsiteX0" fmla="*/ 0 w 7069688"/>
              <a:gd name="connsiteY0" fmla="*/ 116394 h 993886"/>
              <a:gd name="connsiteX1" fmla="*/ 116394 w 7069688"/>
              <a:gd name="connsiteY1" fmla="*/ 0 h 993886"/>
              <a:gd name="connsiteX2" fmla="*/ 4123985 w 7069688"/>
              <a:gd name="connsiteY2" fmla="*/ 0 h 993886"/>
              <a:gd name="connsiteX3" fmla="*/ 4123985 w 7069688"/>
              <a:gd name="connsiteY3" fmla="*/ 0 h 993886"/>
              <a:gd name="connsiteX4" fmla="*/ 5891407 w 7069688"/>
              <a:gd name="connsiteY4" fmla="*/ 0 h 993886"/>
              <a:gd name="connsiteX5" fmla="*/ 6953294 w 7069688"/>
              <a:gd name="connsiteY5" fmla="*/ 0 h 993886"/>
              <a:gd name="connsiteX6" fmla="*/ 7069688 w 7069688"/>
              <a:gd name="connsiteY6" fmla="*/ 116394 h 993886"/>
              <a:gd name="connsiteX7" fmla="*/ 7069688 w 7069688"/>
              <a:gd name="connsiteY7" fmla="*/ 407371 h 993886"/>
              <a:gd name="connsiteX8" fmla="*/ 7069688 w 7069688"/>
              <a:gd name="connsiteY8" fmla="*/ 407371 h 993886"/>
              <a:gd name="connsiteX9" fmla="*/ 7069688 w 7069688"/>
              <a:gd name="connsiteY9" fmla="*/ 581959 h 993886"/>
              <a:gd name="connsiteX10" fmla="*/ 7069688 w 7069688"/>
              <a:gd name="connsiteY10" fmla="*/ 581957 h 993886"/>
              <a:gd name="connsiteX11" fmla="*/ 6953294 w 7069688"/>
              <a:gd name="connsiteY11" fmla="*/ 698351 h 993886"/>
              <a:gd name="connsiteX12" fmla="*/ 5891407 w 7069688"/>
              <a:gd name="connsiteY12" fmla="*/ 698351 h 993886"/>
              <a:gd name="connsiteX13" fmla="*/ 6136065 w 7069688"/>
              <a:gd name="connsiteY13" fmla="*/ 993886 h 993886"/>
              <a:gd name="connsiteX14" fmla="*/ 5373236 w 7069688"/>
              <a:gd name="connsiteY14" fmla="*/ 724109 h 993886"/>
              <a:gd name="connsiteX15" fmla="*/ 116394 w 7069688"/>
              <a:gd name="connsiteY15" fmla="*/ 698351 h 993886"/>
              <a:gd name="connsiteX16" fmla="*/ 0 w 7069688"/>
              <a:gd name="connsiteY16" fmla="*/ 581957 h 993886"/>
              <a:gd name="connsiteX17" fmla="*/ 0 w 7069688"/>
              <a:gd name="connsiteY17" fmla="*/ 581959 h 993886"/>
              <a:gd name="connsiteX18" fmla="*/ 0 w 7069688"/>
              <a:gd name="connsiteY18" fmla="*/ 407371 h 993886"/>
              <a:gd name="connsiteX19" fmla="*/ 0 w 7069688"/>
              <a:gd name="connsiteY19" fmla="*/ 407371 h 993886"/>
              <a:gd name="connsiteX20" fmla="*/ 0 w 7069688"/>
              <a:gd name="connsiteY20" fmla="*/ 116394 h 993886"/>
              <a:gd name="connsiteX0" fmla="*/ 0 w 7069688"/>
              <a:gd name="connsiteY0" fmla="*/ 116394 h 1199948"/>
              <a:gd name="connsiteX1" fmla="*/ 116394 w 7069688"/>
              <a:gd name="connsiteY1" fmla="*/ 0 h 1199948"/>
              <a:gd name="connsiteX2" fmla="*/ 4123985 w 7069688"/>
              <a:gd name="connsiteY2" fmla="*/ 0 h 1199948"/>
              <a:gd name="connsiteX3" fmla="*/ 4123985 w 7069688"/>
              <a:gd name="connsiteY3" fmla="*/ 0 h 1199948"/>
              <a:gd name="connsiteX4" fmla="*/ 5891407 w 7069688"/>
              <a:gd name="connsiteY4" fmla="*/ 0 h 1199948"/>
              <a:gd name="connsiteX5" fmla="*/ 6953294 w 7069688"/>
              <a:gd name="connsiteY5" fmla="*/ 0 h 1199948"/>
              <a:gd name="connsiteX6" fmla="*/ 7069688 w 7069688"/>
              <a:gd name="connsiteY6" fmla="*/ 116394 h 1199948"/>
              <a:gd name="connsiteX7" fmla="*/ 7069688 w 7069688"/>
              <a:gd name="connsiteY7" fmla="*/ 407371 h 1199948"/>
              <a:gd name="connsiteX8" fmla="*/ 7069688 w 7069688"/>
              <a:gd name="connsiteY8" fmla="*/ 407371 h 1199948"/>
              <a:gd name="connsiteX9" fmla="*/ 7069688 w 7069688"/>
              <a:gd name="connsiteY9" fmla="*/ 581959 h 1199948"/>
              <a:gd name="connsiteX10" fmla="*/ 7069688 w 7069688"/>
              <a:gd name="connsiteY10" fmla="*/ 581957 h 1199948"/>
              <a:gd name="connsiteX11" fmla="*/ 6953294 w 7069688"/>
              <a:gd name="connsiteY11" fmla="*/ 698351 h 1199948"/>
              <a:gd name="connsiteX12" fmla="*/ 5891407 w 7069688"/>
              <a:gd name="connsiteY12" fmla="*/ 698351 h 1199948"/>
              <a:gd name="connsiteX13" fmla="*/ 6380764 w 7069688"/>
              <a:gd name="connsiteY13" fmla="*/ 1199948 h 1199948"/>
              <a:gd name="connsiteX14" fmla="*/ 5373236 w 7069688"/>
              <a:gd name="connsiteY14" fmla="*/ 724109 h 1199948"/>
              <a:gd name="connsiteX15" fmla="*/ 116394 w 7069688"/>
              <a:gd name="connsiteY15" fmla="*/ 698351 h 1199948"/>
              <a:gd name="connsiteX16" fmla="*/ 0 w 7069688"/>
              <a:gd name="connsiteY16" fmla="*/ 581957 h 1199948"/>
              <a:gd name="connsiteX17" fmla="*/ 0 w 7069688"/>
              <a:gd name="connsiteY17" fmla="*/ 581959 h 1199948"/>
              <a:gd name="connsiteX18" fmla="*/ 0 w 7069688"/>
              <a:gd name="connsiteY18" fmla="*/ 407371 h 1199948"/>
              <a:gd name="connsiteX19" fmla="*/ 0 w 7069688"/>
              <a:gd name="connsiteY19" fmla="*/ 407371 h 1199948"/>
              <a:gd name="connsiteX20" fmla="*/ 0 w 7069688"/>
              <a:gd name="connsiteY20" fmla="*/ 116394 h 1199948"/>
              <a:gd name="connsiteX0" fmla="*/ 0 w 9768856"/>
              <a:gd name="connsiteY0" fmla="*/ 116394 h 854193"/>
              <a:gd name="connsiteX1" fmla="*/ 116394 w 9768856"/>
              <a:gd name="connsiteY1" fmla="*/ 0 h 854193"/>
              <a:gd name="connsiteX2" fmla="*/ 4123985 w 9768856"/>
              <a:gd name="connsiteY2" fmla="*/ 0 h 854193"/>
              <a:gd name="connsiteX3" fmla="*/ 4123985 w 9768856"/>
              <a:gd name="connsiteY3" fmla="*/ 0 h 854193"/>
              <a:gd name="connsiteX4" fmla="*/ 5891407 w 9768856"/>
              <a:gd name="connsiteY4" fmla="*/ 0 h 854193"/>
              <a:gd name="connsiteX5" fmla="*/ 6953294 w 9768856"/>
              <a:gd name="connsiteY5" fmla="*/ 0 h 854193"/>
              <a:gd name="connsiteX6" fmla="*/ 7069688 w 9768856"/>
              <a:gd name="connsiteY6" fmla="*/ 116394 h 854193"/>
              <a:gd name="connsiteX7" fmla="*/ 7069688 w 9768856"/>
              <a:gd name="connsiteY7" fmla="*/ 407371 h 854193"/>
              <a:gd name="connsiteX8" fmla="*/ 7069688 w 9768856"/>
              <a:gd name="connsiteY8" fmla="*/ 407371 h 854193"/>
              <a:gd name="connsiteX9" fmla="*/ 7069688 w 9768856"/>
              <a:gd name="connsiteY9" fmla="*/ 581959 h 854193"/>
              <a:gd name="connsiteX10" fmla="*/ 7069688 w 9768856"/>
              <a:gd name="connsiteY10" fmla="*/ 581957 h 854193"/>
              <a:gd name="connsiteX11" fmla="*/ 6953294 w 9768856"/>
              <a:gd name="connsiteY11" fmla="*/ 698351 h 854193"/>
              <a:gd name="connsiteX12" fmla="*/ 5891407 w 9768856"/>
              <a:gd name="connsiteY12" fmla="*/ 698351 h 854193"/>
              <a:gd name="connsiteX13" fmla="*/ 9768856 w 9768856"/>
              <a:gd name="connsiteY13" fmla="*/ 854193 h 854193"/>
              <a:gd name="connsiteX14" fmla="*/ 5373236 w 9768856"/>
              <a:gd name="connsiteY14" fmla="*/ 724109 h 854193"/>
              <a:gd name="connsiteX15" fmla="*/ 116394 w 9768856"/>
              <a:gd name="connsiteY15" fmla="*/ 698351 h 854193"/>
              <a:gd name="connsiteX16" fmla="*/ 0 w 9768856"/>
              <a:gd name="connsiteY16" fmla="*/ 581957 h 854193"/>
              <a:gd name="connsiteX17" fmla="*/ 0 w 9768856"/>
              <a:gd name="connsiteY17" fmla="*/ 581959 h 854193"/>
              <a:gd name="connsiteX18" fmla="*/ 0 w 9768856"/>
              <a:gd name="connsiteY18" fmla="*/ 407371 h 854193"/>
              <a:gd name="connsiteX19" fmla="*/ 0 w 9768856"/>
              <a:gd name="connsiteY19" fmla="*/ 407371 h 854193"/>
              <a:gd name="connsiteX20" fmla="*/ 0 w 9768856"/>
              <a:gd name="connsiteY20" fmla="*/ 116394 h 854193"/>
              <a:gd name="connsiteX0" fmla="*/ 0 w 9768856"/>
              <a:gd name="connsiteY0" fmla="*/ 116394 h 854193"/>
              <a:gd name="connsiteX1" fmla="*/ 116394 w 9768856"/>
              <a:gd name="connsiteY1" fmla="*/ 0 h 854193"/>
              <a:gd name="connsiteX2" fmla="*/ 4123985 w 9768856"/>
              <a:gd name="connsiteY2" fmla="*/ 0 h 854193"/>
              <a:gd name="connsiteX3" fmla="*/ 4123985 w 9768856"/>
              <a:gd name="connsiteY3" fmla="*/ 0 h 854193"/>
              <a:gd name="connsiteX4" fmla="*/ 5891407 w 9768856"/>
              <a:gd name="connsiteY4" fmla="*/ 0 h 854193"/>
              <a:gd name="connsiteX5" fmla="*/ 6953294 w 9768856"/>
              <a:gd name="connsiteY5" fmla="*/ 0 h 854193"/>
              <a:gd name="connsiteX6" fmla="*/ 7069688 w 9768856"/>
              <a:gd name="connsiteY6" fmla="*/ 116394 h 854193"/>
              <a:gd name="connsiteX7" fmla="*/ 7069688 w 9768856"/>
              <a:gd name="connsiteY7" fmla="*/ 407371 h 854193"/>
              <a:gd name="connsiteX8" fmla="*/ 7069688 w 9768856"/>
              <a:gd name="connsiteY8" fmla="*/ 407371 h 854193"/>
              <a:gd name="connsiteX9" fmla="*/ 7069688 w 9768856"/>
              <a:gd name="connsiteY9" fmla="*/ 581959 h 854193"/>
              <a:gd name="connsiteX10" fmla="*/ 7069688 w 9768856"/>
              <a:gd name="connsiteY10" fmla="*/ 581957 h 854193"/>
              <a:gd name="connsiteX11" fmla="*/ 6953294 w 9768856"/>
              <a:gd name="connsiteY11" fmla="*/ 698351 h 854193"/>
              <a:gd name="connsiteX12" fmla="*/ 6759606 w 9768856"/>
              <a:gd name="connsiteY12" fmla="*/ 692285 h 854193"/>
              <a:gd name="connsiteX13" fmla="*/ 9768856 w 9768856"/>
              <a:gd name="connsiteY13" fmla="*/ 854193 h 854193"/>
              <a:gd name="connsiteX14" fmla="*/ 5373236 w 9768856"/>
              <a:gd name="connsiteY14" fmla="*/ 724109 h 854193"/>
              <a:gd name="connsiteX15" fmla="*/ 116394 w 9768856"/>
              <a:gd name="connsiteY15" fmla="*/ 698351 h 854193"/>
              <a:gd name="connsiteX16" fmla="*/ 0 w 9768856"/>
              <a:gd name="connsiteY16" fmla="*/ 581957 h 854193"/>
              <a:gd name="connsiteX17" fmla="*/ 0 w 9768856"/>
              <a:gd name="connsiteY17" fmla="*/ 581959 h 854193"/>
              <a:gd name="connsiteX18" fmla="*/ 0 w 9768856"/>
              <a:gd name="connsiteY18" fmla="*/ 407371 h 854193"/>
              <a:gd name="connsiteX19" fmla="*/ 0 w 9768856"/>
              <a:gd name="connsiteY19" fmla="*/ 407371 h 854193"/>
              <a:gd name="connsiteX20" fmla="*/ 0 w 9768856"/>
              <a:gd name="connsiteY20" fmla="*/ 116394 h 854193"/>
              <a:gd name="connsiteX0" fmla="*/ 0 w 8005130"/>
              <a:gd name="connsiteY0" fmla="*/ 116394 h 854193"/>
              <a:gd name="connsiteX1" fmla="*/ 116394 w 8005130"/>
              <a:gd name="connsiteY1" fmla="*/ 0 h 854193"/>
              <a:gd name="connsiteX2" fmla="*/ 4123985 w 8005130"/>
              <a:gd name="connsiteY2" fmla="*/ 0 h 854193"/>
              <a:gd name="connsiteX3" fmla="*/ 4123985 w 8005130"/>
              <a:gd name="connsiteY3" fmla="*/ 0 h 854193"/>
              <a:gd name="connsiteX4" fmla="*/ 5891407 w 8005130"/>
              <a:gd name="connsiteY4" fmla="*/ 0 h 854193"/>
              <a:gd name="connsiteX5" fmla="*/ 6953294 w 8005130"/>
              <a:gd name="connsiteY5" fmla="*/ 0 h 854193"/>
              <a:gd name="connsiteX6" fmla="*/ 7069688 w 8005130"/>
              <a:gd name="connsiteY6" fmla="*/ 116394 h 854193"/>
              <a:gd name="connsiteX7" fmla="*/ 7069688 w 8005130"/>
              <a:gd name="connsiteY7" fmla="*/ 407371 h 854193"/>
              <a:gd name="connsiteX8" fmla="*/ 7069688 w 8005130"/>
              <a:gd name="connsiteY8" fmla="*/ 407371 h 854193"/>
              <a:gd name="connsiteX9" fmla="*/ 7069688 w 8005130"/>
              <a:gd name="connsiteY9" fmla="*/ 581959 h 854193"/>
              <a:gd name="connsiteX10" fmla="*/ 7069688 w 8005130"/>
              <a:gd name="connsiteY10" fmla="*/ 581957 h 854193"/>
              <a:gd name="connsiteX11" fmla="*/ 6953294 w 8005130"/>
              <a:gd name="connsiteY11" fmla="*/ 698351 h 854193"/>
              <a:gd name="connsiteX12" fmla="*/ 6759606 w 8005130"/>
              <a:gd name="connsiteY12" fmla="*/ 692285 h 854193"/>
              <a:gd name="connsiteX13" fmla="*/ 8005130 w 8005130"/>
              <a:gd name="connsiteY13" fmla="*/ 854193 h 854193"/>
              <a:gd name="connsiteX14" fmla="*/ 5373236 w 8005130"/>
              <a:gd name="connsiteY14" fmla="*/ 724109 h 854193"/>
              <a:gd name="connsiteX15" fmla="*/ 116394 w 8005130"/>
              <a:gd name="connsiteY15" fmla="*/ 698351 h 854193"/>
              <a:gd name="connsiteX16" fmla="*/ 0 w 8005130"/>
              <a:gd name="connsiteY16" fmla="*/ 581957 h 854193"/>
              <a:gd name="connsiteX17" fmla="*/ 0 w 8005130"/>
              <a:gd name="connsiteY17" fmla="*/ 581959 h 854193"/>
              <a:gd name="connsiteX18" fmla="*/ 0 w 8005130"/>
              <a:gd name="connsiteY18" fmla="*/ 407371 h 854193"/>
              <a:gd name="connsiteX19" fmla="*/ 0 w 8005130"/>
              <a:gd name="connsiteY19" fmla="*/ 407371 h 854193"/>
              <a:gd name="connsiteX20" fmla="*/ 0 w 8005130"/>
              <a:gd name="connsiteY20" fmla="*/ 116394 h 854193"/>
              <a:gd name="connsiteX0" fmla="*/ 0 w 7069688"/>
              <a:gd name="connsiteY0" fmla="*/ 116394 h 794713"/>
              <a:gd name="connsiteX1" fmla="*/ 116394 w 7069688"/>
              <a:gd name="connsiteY1" fmla="*/ 0 h 794713"/>
              <a:gd name="connsiteX2" fmla="*/ 4123985 w 7069688"/>
              <a:gd name="connsiteY2" fmla="*/ 0 h 794713"/>
              <a:gd name="connsiteX3" fmla="*/ 4123985 w 7069688"/>
              <a:gd name="connsiteY3" fmla="*/ 0 h 794713"/>
              <a:gd name="connsiteX4" fmla="*/ 5891407 w 7069688"/>
              <a:gd name="connsiteY4" fmla="*/ 0 h 794713"/>
              <a:gd name="connsiteX5" fmla="*/ 6953294 w 7069688"/>
              <a:gd name="connsiteY5" fmla="*/ 0 h 794713"/>
              <a:gd name="connsiteX6" fmla="*/ 7069688 w 7069688"/>
              <a:gd name="connsiteY6" fmla="*/ 116394 h 794713"/>
              <a:gd name="connsiteX7" fmla="*/ 7069688 w 7069688"/>
              <a:gd name="connsiteY7" fmla="*/ 407371 h 794713"/>
              <a:gd name="connsiteX8" fmla="*/ 7069688 w 7069688"/>
              <a:gd name="connsiteY8" fmla="*/ 407371 h 794713"/>
              <a:gd name="connsiteX9" fmla="*/ 7069688 w 7069688"/>
              <a:gd name="connsiteY9" fmla="*/ 581959 h 794713"/>
              <a:gd name="connsiteX10" fmla="*/ 7069688 w 7069688"/>
              <a:gd name="connsiteY10" fmla="*/ 581957 h 794713"/>
              <a:gd name="connsiteX11" fmla="*/ 6953294 w 7069688"/>
              <a:gd name="connsiteY11" fmla="*/ 698351 h 794713"/>
              <a:gd name="connsiteX12" fmla="*/ 6759606 w 7069688"/>
              <a:gd name="connsiteY12" fmla="*/ 692285 h 794713"/>
              <a:gd name="connsiteX13" fmla="*/ 6836149 w 7069688"/>
              <a:gd name="connsiteY13" fmla="*/ 794713 h 794713"/>
              <a:gd name="connsiteX14" fmla="*/ 5373236 w 7069688"/>
              <a:gd name="connsiteY14" fmla="*/ 724109 h 794713"/>
              <a:gd name="connsiteX15" fmla="*/ 116394 w 7069688"/>
              <a:gd name="connsiteY15" fmla="*/ 698351 h 794713"/>
              <a:gd name="connsiteX16" fmla="*/ 0 w 7069688"/>
              <a:gd name="connsiteY16" fmla="*/ 581957 h 794713"/>
              <a:gd name="connsiteX17" fmla="*/ 0 w 7069688"/>
              <a:gd name="connsiteY17" fmla="*/ 581959 h 794713"/>
              <a:gd name="connsiteX18" fmla="*/ 0 w 7069688"/>
              <a:gd name="connsiteY18" fmla="*/ 407371 h 794713"/>
              <a:gd name="connsiteX19" fmla="*/ 0 w 7069688"/>
              <a:gd name="connsiteY19" fmla="*/ 407371 h 794713"/>
              <a:gd name="connsiteX20" fmla="*/ 0 w 7069688"/>
              <a:gd name="connsiteY20" fmla="*/ 116394 h 794713"/>
              <a:gd name="connsiteX0" fmla="*/ 0 w 7069688"/>
              <a:gd name="connsiteY0" fmla="*/ 116394 h 794713"/>
              <a:gd name="connsiteX1" fmla="*/ 116394 w 7069688"/>
              <a:gd name="connsiteY1" fmla="*/ 0 h 794713"/>
              <a:gd name="connsiteX2" fmla="*/ 4123985 w 7069688"/>
              <a:gd name="connsiteY2" fmla="*/ 0 h 794713"/>
              <a:gd name="connsiteX3" fmla="*/ 4123985 w 7069688"/>
              <a:gd name="connsiteY3" fmla="*/ 0 h 794713"/>
              <a:gd name="connsiteX4" fmla="*/ 5891407 w 7069688"/>
              <a:gd name="connsiteY4" fmla="*/ 0 h 794713"/>
              <a:gd name="connsiteX5" fmla="*/ 6953294 w 7069688"/>
              <a:gd name="connsiteY5" fmla="*/ 0 h 794713"/>
              <a:gd name="connsiteX6" fmla="*/ 7069688 w 7069688"/>
              <a:gd name="connsiteY6" fmla="*/ 116394 h 794713"/>
              <a:gd name="connsiteX7" fmla="*/ 7069688 w 7069688"/>
              <a:gd name="connsiteY7" fmla="*/ 407371 h 794713"/>
              <a:gd name="connsiteX8" fmla="*/ 7069688 w 7069688"/>
              <a:gd name="connsiteY8" fmla="*/ 407371 h 794713"/>
              <a:gd name="connsiteX9" fmla="*/ 7069688 w 7069688"/>
              <a:gd name="connsiteY9" fmla="*/ 581959 h 794713"/>
              <a:gd name="connsiteX10" fmla="*/ 7069688 w 7069688"/>
              <a:gd name="connsiteY10" fmla="*/ 581957 h 794713"/>
              <a:gd name="connsiteX11" fmla="*/ 6953294 w 7069688"/>
              <a:gd name="connsiteY11" fmla="*/ 698351 h 794713"/>
              <a:gd name="connsiteX12" fmla="*/ 5754692 w 7069688"/>
              <a:gd name="connsiteY12" fmla="*/ 692285 h 794713"/>
              <a:gd name="connsiteX13" fmla="*/ 6836149 w 7069688"/>
              <a:gd name="connsiteY13" fmla="*/ 794713 h 794713"/>
              <a:gd name="connsiteX14" fmla="*/ 5373236 w 7069688"/>
              <a:gd name="connsiteY14" fmla="*/ 724109 h 794713"/>
              <a:gd name="connsiteX15" fmla="*/ 116394 w 7069688"/>
              <a:gd name="connsiteY15" fmla="*/ 698351 h 794713"/>
              <a:gd name="connsiteX16" fmla="*/ 0 w 7069688"/>
              <a:gd name="connsiteY16" fmla="*/ 581957 h 794713"/>
              <a:gd name="connsiteX17" fmla="*/ 0 w 7069688"/>
              <a:gd name="connsiteY17" fmla="*/ 581959 h 794713"/>
              <a:gd name="connsiteX18" fmla="*/ 0 w 7069688"/>
              <a:gd name="connsiteY18" fmla="*/ 407371 h 794713"/>
              <a:gd name="connsiteX19" fmla="*/ 0 w 7069688"/>
              <a:gd name="connsiteY19" fmla="*/ 407371 h 794713"/>
              <a:gd name="connsiteX20" fmla="*/ 0 w 7069688"/>
              <a:gd name="connsiteY20" fmla="*/ 116394 h 7947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7069688" h="794713">
                <a:moveTo>
                  <a:pt x="0" y="116394"/>
                </a:moveTo>
                <a:cubicBezTo>
                  <a:pt x="0" y="52111"/>
                  <a:pt x="52111" y="0"/>
                  <a:pt x="116394" y="0"/>
                </a:cubicBezTo>
                <a:lnTo>
                  <a:pt x="4123985" y="0"/>
                </a:lnTo>
                <a:lnTo>
                  <a:pt x="4123985" y="0"/>
                </a:lnTo>
                <a:lnTo>
                  <a:pt x="5891407" y="0"/>
                </a:lnTo>
                <a:lnTo>
                  <a:pt x="6953294" y="0"/>
                </a:lnTo>
                <a:cubicBezTo>
                  <a:pt x="7017577" y="0"/>
                  <a:pt x="7069688" y="52111"/>
                  <a:pt x="7069688" y="116394"/>
                </a:cubicBezTo>
                <a:lnTo>
                  <a:pt x="7069688" y="407371"/>
                </a:lnTo>
                <a:lnTo>
                  <a:pt x="7069688" y="407371"/>
                </a:lnTo>
                <a:lnTo>
                  <a:pt x="7069688" y="581959"/>
                </a:lnTo>
                <a:lnTo>
                  <a:pt x="7069688" y="581957"/>
                </a:lnTo>
                <a:cubicBezTo>
                  <a:pt x="7069688" y="646240"/>
                  <a:pt x="7017577" y="698351"/>
                  <a:pt x="6953294" y="698351"/>
                </a:cubicBezTo>
                <a:lnTo>
                  <a:pt x="5754692" y="692285"/>
                </a:lnTo>
                <a:lnTo>
                  <a:pt x="6836149" y="794713"/>
                </a:lnTo>
                <a:lnTo>
                  <a:pt x="5373236" y="724109"/>
                </a:lnTo>
                <a:lnTo>
                  <a:pt x="116394" y="698351"/>
                </a:lnTo>
                <a:cubicBezTo>
                  <a:pt x="52111" y="698351"/>
                  <a:pt x="0" y="646240"/>
                  <a:pt x="0" y="581957"/>
                </a:cubicBezTo>
                <a:lnTo>
                  <a:pt x="0" y="581959"/>
                </a:lnTo>
                <a:lnTo>
                  <a:pt x="0" y="407371"/>
                </a:lnTo>
                <a:lnTo>
                  <a:pt x="0" y="407371"/>
                </a:lnTo>
                <a:lnTo>
                  <a:pt x="0" y="116394"/>
                </a:lnTo>
                <a:close/>
              </a:path>
            </a:pathLst>
          </a:custGeom>
          <a:ln>
            <a:solidFill>
              <a:srgbClr val="F8B046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b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7200" dirty="0">
              <a:solidFill>
                <a:schemeClr val="accent6">
                  <a:lumMod val="75000"/>
                </a:schemeClr>
              </a:solidFill>
              <a:latin typeface="Trebuchet MS" panose="020B0603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277587" y="5227921"/>
            <a:ext cx="505582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Я постараюсь сделать так, чтобы тебе</a:t>
            </a:r>
          </a:p>
          <a:p>
            <a:pPr algn="ctr"/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 больше не угрожала опасность.</a:t>
            </a:r>
          </a:p>
        </p:txBody>
      </p:sp>
    </p:spTree>
    <p:extLst>
      <p:ext uri="{BB962C8B-B14F-4D97-AF65-F5344CB8AC3E}">
        <p14:creationId xmlns:p14="http://schemas.microsoft.com/office/powerpoint/2010/main" val="1447114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9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/>
      <p:bldP spid="10" grpId="0"/>
      <p:bldP spid="13" grpId="0" animBg="1"/>
      <p:bldP spid="14" grpId="0"/>
      <p:bldP spid="15" grpId="0" animBg="1"/>
      <p:bldP spid="12" grpId="0"/>
      <p:bldP spid="16" grpId="0" animBg="1"/>
      <p:bldP spid="7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913199" y="1942018"/>
            <a:ext cx="5182801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Жертвы </a:t>
            </a:r>
            <a:r>
              <a:rPr lang="ru-RU" sz="2400" dirty="0" err="1">
                <a:solidFill>
                  <a:schemeClr val="accent3">
                    <a:lumMod val="75000"/>
                  </a:schemeClr>
                </a:solidFill>
              </a:rPr>
              <a:t>буллинга</a:t>
            </a:r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 во взрослой жизни существенно чаще жалуются на здоровье, страдают от депрессии, нервных расстройств и склонны к суициду. Они менее успешны в профессиональной деятельности, чаще ведут одинокий образ жизни, не имея семьи и друзей.</a:t>
            </a:r>
            <a:endParaRPr lang="ru-RU" sz="2400" dirty="0">
              <a:ln w="3175" cmpd="sng">
                <a:noFill/>
              </a:ln>
              <a:solidFill>
                <a:schemeClr val="accent3">
                  <a:lumMod val="75000"/>
                </a:schemeClr>
              </a:solidFill>
            </a:endParaRPr>
          </a:p>
        </p:txBody>
      </p:sp>
      <p:pic>
        <p:nvPicPr>
          <p:cNvPr id="5124" name="Picture 4" descr="Картинки по запросу учитель с ребенком рисунок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owDiffused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1778380"/>
            <a:ext cx="5398824" cy="3374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6038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D9B247"/>
      </a:accent1>
      <a:accent2>
        <a:srgbClr val="CC702D"/>
      </a:accent2>
      <a:accent3>
        <a:srgbClr val="B53A31"/>
      </a:accent3>
      <a:accent4>
        <a:srgbClr val="815F56"/>
      </a:accent4>
      <a:accent5>
        <a:srgbClr val="AE9E7C"/>
      </a:accent5>
      <a:accent6>
        <a:srgbClr val="7B8865"/>
      </a:accent6>
      <a:hlink>
        <a:srgbClr val="BB7826"/>
      </a:hlink>
      <a:folHlink>
        <a:srgbClr val="CF9C5F"/>
      </a:folHlink>
    </a:clrScheme>
    <a:fontScheme name="Натуральные материалы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E4E49EB0-FB00-41F5-9359-4843D783A23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2297</TotalTime>
  <Words>1646</Words>
  <Application>Microsoft Office PowerPoint</Application>
  <PresentationFormat>Широкоэкранный</PresentationFormat>
  <Paragraphs>244</Paragraphs>
  <Slides>50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50</vt:i4>
      </vt:variant>
    </vt:vector>
  </HeadingPairs>
  <TitlesOfParts>
    <vt:vector size="57" baseType="lpstr">
      <vt:lpstr>Arial</vt:lpstr>
      <vt:lpstr>Calibri</vt:lpstr>
      <vt:lpstr>Garamond</vt:lpstr>
      <vt:lpstr>Times New Roman</vt:lpstr>
      <vt:lpstr>Trebuchet MS</vt:lpstr>
      <vt:lpstr>Wingdings</vt:lpstr>
      <vt:lpstr>Натуральные материалы</vt:lpstr>
      <vt:lpstr>Учимся создавать бесконфликтную среду: детский буллинг как разновидность насилия</vt:lpstr>
      <vt:lpstr>Презентация PowerPoint</vt:lpstr>
      <vt:lpstr>Презентация PowerPoint</vt:lpstr>
      <vt:lpstr>Буллинг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Травля — болезнь коллектива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Гендерная педагогика как эффективный путь социализации и повышения качества обучения и развития учащихся</dc:title>
  <dc:creator>Asus</dc:creator>
  <cp:lastModifiedBy>User1</cp:lastModifiedBy>
  <cp:revision>226</cp:revision>
  <dcterms:created xsi:type="dcterms:W3CDTF">2017-01-08T08:46:25Z</dcterms:created>
  <dcterms:modified xsi:type="dcterms:W3CDTF">2018-03-27T06:43:37Z</dcterms:modified>
</cp:coreProperties>
</file>