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02" r:id="rId3"/>
    <p:sldId id="304" r:id="rId4"/>
    <p:sldId id="343" r:id="rId5"/>
    <p:sldId id="344" r:id="rId6"/>
    <p:sldId id="345" r:id="rId7"/>
    <p:sldId id="346" r:id="rId8"/>
    <p:sldId id="347" r:id="rId9"/>
    <p:sldId id="348" r:id="rId10"/>
    <p:sldId id="350" r:id="rId11"/>
    <p:sldId id="351" r:id="rId12"/>
    <p:sldId id="352" r:id="rId13"/>
    <p:sldId id="353" r:id="rId14"/>
    <p:sldId id="355" r:id="rId15"/>
    <p:sldId id="356" r:id="rId16"/>
    <p:sldId id="357" r:id="rId17"/>
    <p:sldId id="358" r:id="rId18"/>
    <p:sldId id="359" r:id="rId19"/>
    <p:sldId id="325" r:id="rId20"/>
    <p:sldId id="360" r:id="rId21"/>
    <p:sldId id="361" r:id="rId22"/>
    <p:sldId id="362" r:id="rId23"/>
    <p:sldId id="363" r:id="rId24"/>
    <p:sldId id="364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6" r:id="rId36"/>
    <p:sldId id="378" r:id="rId37"/>
    <p:sldId id="377" r:id="rId38"/>
    <p:sldId id="379" r:id="rId39"/>
    <p:sldId id="380" r:id="rId40"/>
    <p:sldId id="381" r:id="rId41"/>
    <p:sldId id="382" r:id="rId42"/>
    <p:sldId id="383" r:id="rId43"/>
    <p:sldId id="384" r:id="rId44"/>
    <p:sldId id="386" r:id="rId45"/>
    <p:sldId id="387" r:id="rId46"/>
    <p:sldId id="388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1436"/>
    <a:srgbClr val="CCFFFF"/>
    <a:srgbClr val="7B6145"/>
    <a:srgbClr val="FFFF99"/>
    <a:srgbClr val="FFFFCC"/>
    <a:srgbClr val="B2E3FC"/>
    <a:srgbClr val="83F77D"/>
    <a:srgbClr val="FF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1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DF381F-6822-4D65-8873-EF9399584634}" type="doc">
      <dgm:prSet loTypeId="urn:microsoft.com/office/officeart/2008/layout/RadialCluster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BF3C8B-30C8-4A87-9866-5DE31FBBA80C}">
      <dgm:prSet phldrT="[Текст]"/>
      <dgm:spPr/>
      <dgm:t>
        <a:bodyPr/>
        <a:lstStyle/>
        <a:p>
          <a:r>
            <a:rPr lang="ru-RU" b="1" dirty="0" smtClean="0">
              <a:solidFill>
                <a:schemeClr val="accent3">
                  <a:lumMod val="75000"/>
                </a:schemeClr>
              </a:solidFill>
            </a:rPr>
            <a:t>КОНФЛИКТ</a:t>
          </a:r>
          <a:endParaRPr lang="ru-RU" b="1" dirty="0">
            <a:solidFill>
              <a:schemeClr val="accent3">
                <a:lumMod val="75000"/>
              </a:schemeClr>
            </a:solidFill>
          </a:endParaRPr>
        </a:p>
      </dgm:t>
    </dgm:pt>
    <dgm:pt modelId="{033E9D31-82F3-4E82-BDCC-CDC15CD98D8A}" type="parTrans" cxnId="{85CEC5D5-FE07-4F03-B6E5-A5D15F8F52D3}">
      <dgm:prSet/>
      <dgm:spPr/>
      <dgm:t>
        <a:bodyPr/>
        <a:lstStyle/>
        <a:p>
          <a:endParaRPr lang="ru-RU"/>
        </a:p>
      </dgm:t>
    </dgm:pt>
    <dgm:pt modelId="{33EE9DD3-3DD3-4E7C-9406-52A21806B74C}" type="sibTrans" cxnId="{85CEC5D5-FE07-4F03-B6E5-A5D15F8F52D3}">
      <dgm:prSet/>
      <dgm:spPr/>
      <dgm:t>
        <a:bodyPr/>
        <a:lstStyle/>
        <a:p>
          <a:endParaRPr lang="ru-RU"/>
        </a:p>
      </dgm:t>
    </dgm:pt>
    <dgm:pt modelId="{799777D1-18B2-472D-B1A0-DA5734F5E1C6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900" dirty="0" smtClean="0"/>
            <a:t> + </a:t>
          </a:r>
          <a:r>
            <a:rPr lang="ru-RU" sz="2400" dirty="0" smtClean="0"/>
            <a:t>ученик</a:t>
          </a:r>
          <a:endParaRPr lang="ru-RU" sz="2400" dirty="0"/>
        </a:p>
      </dgm:t>
    </dgm:pt>
    <dgm:pt modelId="{250EFF3A-227C-4AD3-96D7-65F9925ED149}" type="parTrans" cxnId="{B791E886-D69E-45D0-A0FC-594A7C96A441}">
      <dgm:prSet/>
      <dgm:spPr/>
      <dgm:t>
        <a:bodyPr/>
        <a:lstStyle/>
        <a:p>
          <a:endParaRPr lang="ru-RU"/>
        </a:p>
      </dgm:t>
    </dgm:pt>
    <dgm:pt modelId="{AC490F6E-BA86-49B0-8F9A-6A734EC5F088}" type="sibTrans" cxnId="{B791E886-D69E-45D0-A0FC-594A7C96A441}">
      <dgm:prSet/>
      <dgm:spPr/>
      <dgm:t>
        <a:bodyPr/>
        <a:lstStyle/>
        <a:p>
          <a:endParaRPr lang="ru-RU"/>
        </a:p>
      </dgm:t>
    </dgm:pt>
    <dgm:pt modelId="{24DAFB6C-FA18-4015-B7D7-8BC179300782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500" dirty="0" smtClean="0"/>
            <a:t> + </a:t>
          </a:r>
          <a:r>
            <a:rPr lang="ru-RU" sz="2400" dirty="0" smtClean="0"/>
            <a:t>группа</a:t>
          </a:r>
          <a:r>
            <a:rPr lang="ru-RU" sz="2500" dirty="0" smtClean="0"/>
            <a:t> </a:t>
          </a:r>
          <a:r>
            <a:rPr lang="ru-RU" sz="2400" dirty="0" smtClean="0"/>
            <a:t>детей</a:t>
          </a:r>
          <a:endParaRPr lang="ru-RU" sz="2400" dirty="0"/>
        </a:p>
      </dgm:t>
    </dgm:pt>
    <dgm:pt modelId="{DB43293C-DE7D-4F31-8433-C5A6AC42DD41}" type="parTrans" cxnId="{DB059E02-7724-4CA4-9D3D-E18F9C0865AE}">
      <dgm:prSet/>
      <dgm:spPr/>
      <dgm:t>
        <a:bodyPr/>
        <a:lstStyle/>
        <a:p>
          <a:endParaRPr lang="ru-RU"/>
        </a:p>
      </dgm:t>
    </dgm:pt>
    <dgm:pt modelId="{2EDE4FDD-4F1E-41F2-B5C3-FE44FA75B5AE}" type="sibTrans" cxnId="{DB059E02-7724-4CA4-9D3D-E18F9C0865AE}">
      <dgm:prSet/>
      <dgm:spPr/>
      <dgm:t>
        <a:bodyPr/>
        <a:lstStyle/>
        <a:p>
          <a:endParaRPr lang="ru-RU"/>
        </a:p>
      </dgm:t>
    </dgm:pt>
    <dgm:pt modelId="{C41C0FFD-8C84-4312-B7E0-08B4A0EB7A70}">
      <dgm:prSet phldrT="[Текст]" custT="1"/>
      <dgm:spPr/>
      <dgm:t>
        <a:bodyPr/>
        <a:lstStyle/>
        <a:p>
          <a:r>
            <a:rPr lang="ru-RU" sz="2400" dirty="0" smtClean="0"/>
            <a:t>семья</a:t>
          </a:r>
          <a:endParaRPr lang="ru-RU" sz="2400" dirty="0"/>
        </a:p>
      </dgm:t>
    </dgm:pt>
    <dgm:pt modelId="{DCFA1202-3555-4269-90A2-1C58C9CE0ACA}" type="parTrans" cxnId="{5926E3D0-E04C-4792-9626-55A9017E709A}">
      <dgm:prSet/>
      <dgm:spPr/>
      <dgm:t>
        <a:bodyPr/>
        <a:lstStyle/>
        <a:p>
          <a:endParaRPr lang="ru-RU"/>
        </a:p>
      </dgm:t>
    </dgm:pt>
    <dgm:pt modelId="{53441BAA-97FF-42E3-84B7-4B578CFE5264}" type="sibTrans" cxnId="{5926E3D0-E04C-4792-9626-55A9017E709A}">
      <dgm:prSet/>
      <dgm:spPr/>
      <dgm:t>
        <a:bodyPr/>
        <a:lstStyle/>
        <a:p>
          <a:endParaRPr lang="ru-RU"/>
        </a:p>
      </dgm:t>
    </dgm:pt>
    <dgm:pt modelId="{AF1DFB1D-4831-4D1F-8F10-B37DFDC519D7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800" dirty="0" smtClean="0"/>
            <a:t> + </a:t>
          </a:r>
          <a:r>
            <a:rPr lang="ru-RU" sz="2400" dirty="0" smtClean="0"/>
            <a:t>учитель</a:t>
          </a:r>
          <a:endParaRPr lang="ru-RU" sz="2400" dirty="0"/>
        </a:p>
      </dgm:t>
    </dgm:pt>
    <dgm:pt modelId="{1FFAEBC9-9D43-4F48-91DB-BAD3E6FEBBA1}" type="parTrans" cxnId="{6A2CCBAA-BC0F-48A8-A719-9FACE8EC5DB9}">
      <dgm:prSet/>
      <dgm:spPr/>
      <dgm:t>
        <a:bodyPr/>
        <a:lstStyle/>
        <a:p>
          <a:endParaRPr lang="ru-RU"/>
        </a:p>
      </dgm:t>
    </dgm:pt>
    <dgm:pt modelId="{94A5A7D2-4AB8-4A3B-AAA4-715B336BEE62}" type="sibTrans" cxnId="{6A2CCBAA-BC0F-48A8-A719-9FACE8EC5DB9}">
      <dgm:prSet/>
      <dgm:spPr/>
      <dgm:t>
        <a:bodyPr/>
        <a:lstStyle/>
        <a:p>
          <a:endParaRPr lang="ru-RU"/>
        </a:p>
      </dgm:t>
    </dgm:pt>
    <dgm:pt modelId="{79971468-0EFA-4914-A4FE-B67138F71554}">
      <dgm:prSet phldrT="[Текст]" custRadScaleRad="85026" custRadScaleInc="-41080"/>
      <dgm:spPr/>
      <dgm:t>
        <a:bodyPr/>
        <a:lstStyle/>
        <a:p>
          <a:endParaRPr lang="ru-RU" dirty="0"/>
        </a:p>
      </dgm:t>
    </dgm:pt>
    <dgm:pt modelId="{DEBE34CB-9B6A-4B19-A47A-E66216433841}" type="parTrans" cxnId="{01439EF8-22BC-4989-BEAA-E0AAA417ABF2}">
      <dgm:prSet/>
      <dgm:spPr/>
      <dgm:t>
        <a:bodyPr/>
        <a:lstStyle/>
        <a:p>
          <a:endParaRPr lang="ru-RU"/>
        </a:p>
      </dgm:t>
    </dgm:pt>
    <dgm:pt modelId="{9FE130DA-189A-4E46-BB25-BB35E9C1B0EB}" type="sibTrans" cxnId="{01439EF8-22BC-4989-BEAA-E0AAA417ABF2}">
      <dgm:prSet/>
      <dgm:spPr/>
      <dgm:t>
        <a:bodyPr/>
        <a:lstStyle/>
        <a:p>
          <a:endParaRPr lang="ru-RU"/>
        </a:p>
      </dgm:t>
    </dgm:pt>
    <dgm:pt modelId="{222C7537-8DFD-441F-A423-BC0670AE2E0C}">
      <dgm:prSet phldrT="[Текст]" custT="1"/>
      <dgm:spPr/>
      <dgm:t>
        <a:bodyPr/>
        <a:lstStyle/>
        <a:p>
          <a:r>
            <a:rPr lang="ru-RU" sz="2800" dirty="0" smtClean="0"/>
            <a:t> </a:t>
          </a:r>
          <a:r>
            <a:rPr lang="ru-RU" sz="2400" dirty="0" smtClean="0"/>
            <a:t>ученик</a:t>
          </a:r>
          <a:r>
            <a:rPr lang="ru-RU" sz="2800" dirty="0" smtClean="0"/>
            <a:t> + </a:t>
          </a:r>
          <a:r>
            <a:rPr lang="ru-RU" sz="2400" dirty="0" smtClean="0"/>
            <a:t>ученик</a:t>
          </a:r>
          <a:endParaRPr lang="ru-RU" sz="2400" dirty="0"/>
        </a:p>
      </dgm:t>
    </dgm:pt>
    <dgm:pt modelId="{AA493902-AF89-476B-B474-A11E2BCEEA85}" type="parTrans" cxnId="{E757FF96-D5A3-4E7D-AA2E-952FF48096B2}">
      <dgm:prSet/>
      <dgm:spPr/>
      <dgm:t>
        <a:bodyPr/>
        <a:lstStyle/>
        <a:p>
          <a:endParaRPr lang="ru-RU"/>
        </a:p>
      </dgm:t>
    </dgm:pt>
    <dgm:pt modelId="{C47CDF60-87DF-4A90-A384-1C7666216E93}" type="sibTrans" cxnId="{E757FF96-D5A3-4E7D-AA2E-952FF48096B2}">
      <dgm:prSet/>
      <dgm:spPr/>
      <dgm:t>
        <a:bodyPr/>
        <a:lstStyle/>
        <a:p>
          <a:endParaRPr lang="ru-RU"/>
        </a:p>
      </dgm:t>
    </dgm:pt>
    <dgm:pt modelId="{CE99BFD2-6286-4E7C-9530-B08CEAFEA839}">
      <dgm:prSet phldrT="[Текст]" custT="1"/>
      <dgm:spPr/>
      <dgm:t>
        <a:bodyPr/>
        <a:lstStyle/>
        <a:p>
          <a:r>
            <a:rPr lang="ru-RU" sz="2400" dirty="0" smtClean="0"/>
            <a:t>учитель + родитель</a:t>
          </a:r>
          <a:endParaRPr lang="ru-RU" sz="2400" dirty="0"/>
        </a:p>
      </dgm:t>
    </dgm:pt>
    <dgm:pt modelId="{E885A5B7-DBDC-495C-AABB-C75428694D60}" type="parTrans" cxnId="{3EDB93C3-935A-4A02-A3FE-F5F859419244}">
      <dgm:prSet/>
      <dgm:spPr/>
      <dgm:t>
        <a:bodyPr/>
        <a:lstStyle/>
        <a:p>
          <a:endParaRPr lang="ru-RU"/>
        </a:p>
      </dgm:t>
    </dgm:pt>
    <dgm:pt modelId="{B6565D28-B723-4203-B9B8-8F93815E2CCB}" type="sibTrans" cxnId="{3EDB93C3-935A-4A02-A3FE-F5F859419244}">
      <dgm:prSet/>
      <dgm:spPr/>
      <dgm:t>
        <a:bodyPr/>
        <a:lstStyle/>
        <a:p>
          <a:endParaRPr lang="ru-RU"/>
        </a:p>
      </dgm:t>
    </dgm:pt>
    <dgm:pt modelId="{863C7428-9ACB-48CD-913B-4FF762787987}" type="pres">
      <dgm:prSet presAssocID="{71DF381F-6822-4D65-8873-EF939958463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A5E0750-8487-457D-BAF5-72F702A239AD}" type="pres">
      <dgm:prSet presAssocID="{2EBF3C8B-30C8-4A87-9866-5DE31FBBA80C}" presName="singleCycle" presStyleCnt="0"/>
      <dgm:spPr/>
    </dgm:pt>
    <dgm:pt modelId="{C3D27B5E-4853-4834-8998-5594FCEC19D6}" type="pres">
      <dgm:prSet presAssocID="{2EBF3C8B-30C8-4A87-9866-5DE31FBBA80C}" presName="singleCenter" presStyleLbl="node1" presStyleIdx="0" presStyleCnt="7" custScaleY="42847" custLinFactNeighborY="-16052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CBA9CC21-406A-4BEE-B4BC-87F53737A427}" type="pres">
      <dgm:prSet presAssocID="{250EFF3A-227C-4AD3-96D7-65F9925ED149}" presName="Name56" presStyleLbl="parChTrans1D2" presStyleIdx="0" presStyleCnt="6"/>
      <dgm:spPr/>
      <dgm:t>
        <a:bodyPr/>
        <a:lstStyle/>
        <a:p>
          <a:endParaRPr lang="ru-RU"/>
        </a:p>
      </dgm:t>
    </dgm:pt>
    <dgm:pt modelId="{60D7DEC8-D6C6-497B-8636-65563CFF37DD}" type="pres">
      <dgm:prSet presAssocID="{799777D1-18B2-472D-B1A0-DA5734F5E1C6}" presName="text0" presStyleLbl="node1" presStyleIdx="1" presStyleCnt="7" custScaleX="280953" custScaleY="66106" custRadScaleRad="193411" custRadScaleInc="241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5AC988-8A32-41AA-A149-9A1CF91FC807}" type="pres">
      <dgm:prSet presAssocID="{DB43293C-DE7D-4F31-8433-C5A6AC42DD41}" presName="Name56" presStyleLbl="parChTrans1D2" presStyleIdx="1" presStyleCnt="6"/>
      <dgm:spPr/>
      <dgm:t>
        <a:bodyPr/>
        <a:lstStyle/>
        <a:p>
          <a:endParaRPr lang="ru-RU"/>
        </a:p>
      </dgm:t>
    </dgm:pt>
    <dgm:pt modelId="{719A3227-C9F8-4187-8241-05CA6035466B}" type="pres">
      <dgm:prSet presAssocID="{24DAFB6C-FA18-4015-B7D7-8BC179300782}" presName="text0" presStyleLbl="node1" presStyleIdx="2" presStyleCnt="7" custScaleX="307395" custScaleY="66106" custRadScaleRad="172445" custRadScaleInc="109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CD6ABE-ED50-40FF-80AB-CC74C0B48FA1}" type="pres">
      <dgm:prSet presAssocID="{E885A5B7-DBDC-495C-AABB-C75428694D60}" presName="Name56" presStyleLbl="parChTrans1D2" presStyleIdx="2" presStyleCnt="6"/>
      <dgm:spPr/>
      <dgm:t>
        <a:bodyPr/>
        <a:lstStyle/>
        <a:p>
          <a:endParaRPr lang="ru-RU"/>
        </a:p>
      </dgm:t>
    </dgm:pt>
    <dgm:pt modelId="{687B5A4B-6F60-496F-953A-CA7464755DC9}" type="pres">
      <dgm:prSet presAssocID="{CE99BFD2-6286-4E7C-9530-B08CEAFEA839}" presName="text0" presStyleLbl="node1" presStyleIdx="3" presStyleCnt="7" custScaleX="264426" custScaleY="66106" custRadScaleRad="95831" custRadScaleInc="384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97B05B-9F6E-4B32-AD1A-16709C4CF909}" type="pres">
      <dgm:prSet presAssocID="{AA493902-AF89-476B-B474-A11E2BCEEA85}" presName="Name56" presStyleLbl="parChTrans1D2" presStyleIdx="3" presStyleCnt="6"/>
      <dgm:spPr/>
      <dgm:t>
        <a:bodyPr/>
        <a:lstStyle/>
        <a:p>
          <a:endParaRPr lang="ru-RU"/>
        </a:p>
      </dgm:t>
    </dgm:pt>
    <dgm:pt modelId="{B3F84353-4626-4E1E-A064-1CDBE96E5228}" type="pres">
      <dgm:prSet presAssocID="{222C7537-8DFD-441F-A423-BC0670AE2E0C}" presName="text0" presStyleLbl="node1" presStyleIdx="4" presStyleCnt="7" custScaleX="264426" custScaleY="69437" custRadScaleRad="113275" custRadScaleInc="189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9969BA-10A0-4553-AA8F-9814C371EECD}" type="pres">
      <dgm:prSet presAssocID="{1FFAEBC9-9D43-4F48-91DB-BAD3E6FEBBA1}" presName="Name56" presStyleLbl="parChTrans1D2" presStyleIdx="4" presStyleCnt="6"/>
      <dgm:spPr/>
      <dgm:t>
        <a:bodyPr/>
        <a:lstStyle/>
        <a:p>
          <a:endParaRPr lang="ru-RU"/>
        </a:p>
      </dgm:t>
    </dgm:pt>
    <dgm:pt modelId="{1BD5EC15-5404-419B-AF53-DD6D12685835}" type="pres">
      <dgm:prSet presAssocID="{AF1DFB1D-4831-4D1F-8F10-B37DFDC519D7}" presName="text0" presStyleLbl="node1" presStyleIdx="5" presStyleCnt="7" custScaleX="264426" custScaleY="66106" custRadScaleRad="151748" custRadScaleInc="920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C12EC-0407-408F-A5CC-0300382EBC5E}" type="pres">
      <dgm:prSet presAssocID="{DCFA1202-3555-4269-90A2-1C58C9CE0ACA}" presName="Name56" presStyleLbl="parChTrans1D2" presStyleIdx="5" presStyleCnt="6"/>
      <dgm:spPr/>
      <dgm:t>
        <a:bodyPr/>
        <a:lstStyle/>
        <a:p>
          <a:endParaRPr lang="ru-RU"/>
        </a:p>
      </dgm:t>
    </dgm:pt>
    <dgm:pt modelId="{28B1EDB2-F84B-4938-B859-976214E205F9}" type="pres">
      <dgm:prSet presAssocID="{C41C0FFD-8C84-4312-B7E0-08B4A0EB7A70}" presName="text0" presStyleLbl="node1" presStyleIdx="6" presStyleCnt="7" custScaleX="218151" custScaleY="62801" custRadScaleRad="185854" custRadScaleInc="-37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EA4FE5-EC1C-4A02-9661-5EEFC99D2F8D}" type="presOf" srcId="{250EFF3A-227C-4AD3-96D7-65F9925ED149}" destId="{CBA9CC21-406A-4BEE-B4BC-87F53737A427}" srcOrd="0" destOrd="0" presId="urn:microsoft.com/office/officeart/2008/layout/RadialCluster"/>
    <dgm:cxn modelId="{E757FF96-D5A3-4E7D-AA2E-952FF48096B2}" srcId="{2EBF3C8B-30C8-4A87-9866-5DE31FBBA80C}" destId="{222C7537-8DFD-441F-A423-BC0670AE2E0C}" srcOrd="3" destOrd="0" parTransId="{AA493902-AF89-476B-B474-A11E2BCEEA85}" sibTransId="{C47CDF60-87DF-4A90-A384-1C7666216E93}"/>
    <dgm:cxn modelId="{EEF419D1-9A36-4BD6-ABCC-0A0B4A503504}" type="presOf" srcId="{2EBF3C8B-30C8-4A87-9866-5DE31FBBA80C}" destId="{C3D27B5E-4853-4834-8998-5594FCEC19D6}" srcOrd="0" destOrd="0" presId="urn:microsoft.com/office/officeart/2008/layout/RadialCluster"/>
    <dgm:cxn modelId="{DB059E02-7724-4CA4-9D3D-E18F9C0865AE}" srcId="{2EBF3C8B-30C8-4A87-9866-5DE31FBBA80C}" destId="{24DAFB6C-FA18-4015-B7D7-8BC179300782}" srcOrd="1" destOrd="0" parTransId="{DB43293C-DE7D-4F31-8433-C5A6AC42DD41}" sibTransId="{2EDE4FDD-4F1E-41F2-B5C3-FE44FA75B5AE}"/>
    <dgm:cxn modelId="{6A2CCBAA-BC0F-48A8-A719-9FACE8EC5DB9}" srcId="{2EBF3C8B-30C8-4A87-9866-5DE31FBBA80C}" destId="{AF1DFB1D-4831-4D1F-8F10-B37DFDC519D7}" srcOrd="4" destOrd="0" parTransId="{1FFAEBC9-9D43-4F48-91DB-BAD3E6FEBBA1}" sibTransId="{94A5A7D2-4AB8-4A3B-AAA4-715B336BEE62}"/>
    <dgm:cxn modelId="{9C3EC398-D55B-42EA-BCB6-3C162A955EE9}" type="presOf" srcId="{AF1DFB1D-4831-4D1F-8F10-B37DFDC519D7}" destId="{1BD5EC15-5404-419B-AF53-DD6D12685835}" srcOrd="0" destOrd="0" presId="urn:microsoft.com/office/officeart/2008/layout/RadialCluster"/>
    <dgm:cxn modelId="{F718ACB8-D0A1-4764-A34E-F770859F6A2F}" type="presOf" srcId="{AA493902-AF89-476B-B474-A11E2BCEEA85}" destId="{5397B05B-9F6E-4B32-AD1A-16709C4CF909}" srcOrd="0" destOrd="0" presId="urn:microsoft.com/office/officeart/2008/layout/RadialCluster"/>
    <dgm:cxn modelId="{01439EF8-22BC-4989-BEAA-E0AAA417ABF2}" srcId="{71DF381F-6822-4D65-8873-EF9399584634}" destId="{79971468-0EFA-4914-A4FE-B67138F71554}" srcOrd="1" destOrd="0" parTransId="{DEBE34CB-9B6A-4B19-A47A-E66216433841}" sibTransId="{9FE130DA-189A-4E46-BB25-BB35E9C1B0EB}"/>
    <dgm:cxn modelId="{1D8A666F-1285-4FF7-869A-469DEE713880}" type="presOf" srcId="{799777D1-18B2-472D-B1A0-DA5734F5E1C6}" destId="{60D7DEC8-D6C6-497B-8636-65563CFF37DD}" srcOrd="0" destOrd="0" presId="urn:microsoft.com/office/officeart/2008/layout/RadialCluster"/>
    <dgm:cxn modelId="{85CEC5D5-FE07-4F03-B6E5-A5D15F8F52D3}" srcId="{71DF381F-6822-4D65-8873-EF9399584634}" destId="{2EBF3C8B-30C8-4A87-9866-5DE31FBBA80C}" srcOrd="0" destOrd="0" parTransId="{033E9D31-82F3-4E82-BDCC-CDC15CD98D8A}" sibTransId="{33EE9DD3-3DD3-4E7C-9406-52A21806B74C}"/>
    <dgm:cxn modelId="{FEE98ABF-1386-417C-8B25-ADE563B93854}" type="presOf" srcId="{24DAFB6C-FA18-4015-B7D7-8BC179300782}" destId="{719A3227-C9F8-4187-8241-05CA6035466B}" srcOrd="0" destOrd="0" presId="urn:microsoft.com/office/officeart/2008/layout/RadialCluster"/>
    <dgm:cxn modelId="{6BA8045C-C0FB-4AAE-B230-6BFFA64B4995}" type="presOf" srcId="{DCFA1202-3555-4269-90A2-1C58C9CE0ACA}" destId="{27DC12EC-0407-408F-A5CC-0300382EBC5E}" srcOrd="0" destOrd="0" presId="urn:microsoft.com/office/officeart/2008/layout/RadialCluster"/>
    <dgm:cxn modelId="{8B751486-1EE5-470C-83CB-D40D5A676B25}" type="presOf" srcId="{C41C0FFD-8C84-4312-B7E0-08B4A0EB7A70}" destId="{28B1EDB2-F84B-4938-B859-976214E205F9}" srcOrd="0" destOrd="0" presId="urn:microsoft.com/office/officeart/2008/layout/RadialCluster"/>
    <dgm:cxn modelId="{BD6CB2D6-FA48-4BCB-8CE4-CB8CBB172E9E}" type="presOf" srcId="{1FFAEBC9-9D43-4F48-91DB-BAD3E6FEBBA1}" destId="{CB9969BA-10A0-4553-AA8F-9814C371EECD}" srcOrd="0" destOrd="0" presId="urn:microsoft.com/office/officeart/2008/layout/RadialCluster"/>
    <dgm:cxn modelId="{4E691ACA-2A46-484F-96AE-9DAC57096F69}" type="presOf" srcId="{CE99BFD2-6286-4E7C-9530-B08CEAFEA839}" destId="{687B5A4B-6F60-496F-953A-CA7464755DC9}" srcOrd="0" destOrd="0" presId="urn:microsoft.com/office/officeart/2008/layout/RadialCluster"/>
    <dgm:cxn modelId="{2685C65F-5363-4F03-B5F2-DC22D82620DD}" type="presOf" srcId="{DB43293C-DE7D-4F31-8433-C5A6AC42DD41}" destId="{295AC988-8A32-41AA-A149-9A1CF91FC807}" srcOrd="0" destOrd="0" presId="urn:microsoft.com/office/officeart/2008/layout/RadialCluster"/>
    <dgm:cxn modelId="{A7AADA9E-1328-412F-ACA5-015128C171B4}" type="presOf" srcId="{E885A5B7-DBDC-495C-AABB-C75428694D60}" destId="{F3CD6ABE-ED50-40FF-80AB-CC74C0B48FA1}" srcOrd="0" destOrd="0" presId="urn:microsoft.com/office/officeart/2008/layout/RadialCluster"/>
    <dgm:cxn modelId="{5926E3D0-E04C-4792-9626-55A9017E709A}" srcId="{2EBF3C8B-30C8-4A87-9866-5DE31FBBA80C}" destId="{C41C0FFD-8C84-4312-B7E0-08B4A0EB7A70}" srcOrd="5" destOrd="0" parTransId="{DCFA1202-3555-4269-90A2-1C58C9CE0ACA}" sibTransId="{53441BAA-97FF-42E3-84B7-4B578CFE5264}"/>
    <dgm:cxn modelId="{B791E886-D69E-45D0-A0FC-594A7C96A441}" srcId="{2EBF3C8B-30C8-4A87-9866-5DE31FBBA80C}" destId="{799777D1-18B2-472D-B1A0-DA5734F5E1C6}" srcOrd="0" destOrd="0" parTransId="{250EFF3A-227C-4AD3-96D7-65F9925ED149}" sibTransId="{AC490F6E-BA86-49B0-8F9A-6A734EC5F088}"/>
    <dgm:cxn modelId="{3EDB93C3-935A-4A02-A3FE-F5F859419244}" srcId="{2EBF3C8B-30C8-4A87-9866-5DE31FBBA80C}" destId="{CE99BFD2-6286-4E7C-9530-B08CEAFEA839}" srcOrd="2" destOrd="0" parTransId="{E885A5B7-DBDC-495C-AABB-C75428694D60}" sibTransId="{B6565D28-B723-4203-B9B8-8F93815E2CCB}"/>
    <dgm:cxn modelId="{46A7921D-F8BB-4C46-98ED-3D73C3AF213D}" type="presOf" srcId="{222C7537-8DFD-441F-A423-BC0670AE2E0C}" destId="{B3F84353-4626-4E1E-A064-1CDBE96E5228}" srcOrd="0" destOrd="0" presId="urn:microsoft.com/office/officeart/2008/layout/RadialCluster"/>
    <dgm:cxn modelId="{825E9C78-5E79-4A6C-B90D-2DB995D8B04E}" type="presOf" srcId="{71DF381F-6822-4D65-8873-EF9399584634}" destId="{863C7428-9ACB-48CD-913B-4FF762787987}" srcOrd="0" destOrd="0" presId="urn:microsoft.com/office/officeart/2008/layout/RadialCluster"/>
    <dgm:cxn modelId="{BA324CF4-BD02-4BD1-BAB4-56C27675F78B}" type="presParOf" srcId="{863C7428-9ACB-48CD-913B-4FF762787987}" destId="{9A5E0750-8487-457D-BAF5-72F702A239AD}" srcOrd="0" destOrd="0" presId="urn:microsoft.com/office/officeart/2008/layout/RadialCluster"/>
    <dgm:cxn modelId="{996E8850-A80D-442B-8133-01D6235FD4F8}" type="presParOf" srcId="{9A5E0750-8487-457D-BAF5-72F702A239AD}" destId="{C3D27B5E-4853-4834-8998-5594FCEC19D6}" srcOrd="0" destOrd="0" presId="urn:microsoft.com/office/officeart/2008/layout/RadialCluster"/>
    <dgm:cxn modelId="{446A1762-0C75-434F-B084-7E89AE7A914D}" type="presParOf" srcId="{9A5E0750-8487-457D-BAF5-72F702A239AD}" destId="{CBA9CC21-406A-4BEE-B4BC-87F53737A427}" srcOrd="1" destOrd="0" presId="urn:microsoft.com/office/officeart/2008/layout/RadialCluster"/>
    <dgm:cxn modelId="{37FF4893-116A-4E99-A43F-08EF9D3EECA9}" type="presParOf" srcId="{9A5E0750-8487-457D-BAF5-72F702A239AD}" destId="{60D7DEC8-D6C6-497B-8636-65563CFF37DD}" srcOrd="2" destOrd="0" presId="urn:microsoft.com/office/officeart/2008/layout/RadialCluster"/>
    <dgm:cxn modelId="{A21CB749-68B2-40B8-B3D0-B5ABE738E0B4}" type="presParOf" srcId="{9A5E0750-8487-457D-BAF5-72F702A239AD}" destId="{295AC988-8A32-41AA-A149-9A1CF91FC807}" srcOrd="3" destOrd="0" presId="urn:microsoft.com/office/officeart/2008/layout/RadialCluster"/>
    <dgm:cxn modelId="{2F7C111D-B988-47C7-916A-65C7548A871E}" type="presParOf" srcId="{9A5E0750-8487-457D-BAF5-72F702A239AD}" destId="{719A3227-C9F8-4187-8241-05CA6035466B}" srcOrd="4" destOrd="0" presId="urn:microsoft.com/office/officeart/2008/layout/RadialCluster"/>
    <dgm:cxn modelId="{A0E6C7A8-6532-4023-B761-7C4AD637826F}" type="presParOf" srcId="{9A5E0750-8487-457D-BAF5-72F702A239AD}" destId="{F3CD6ABE-ED50-40FF-80AB-CC74C0B48FA1}" srcOrd="5" destOrd="0" presId="urn:microsoft.com/office/officeart/2008/layout/RadialCluster"/>
    <dgm:cxn modelId="{040FC5CA-860C-4797-98D8-20102BC4DE3C}" type="presParOf" srcId="{9A5E0750-8487-457D-BAF5-72F702A239AD}" destId="{687B5A4B-6F60-496F-953A-CA7464755DC9}" srcOrd="6" destOrd="0" presId="urn:microsoft.com/office/officeart/2008/layout/RadialCluster"/>
    <dgm:cxn modelId="{37AB9444-1C65-41F3-BF21-BD72233AA0D4}" type="presParOf" srcId="{9A5E0750-8487-457D-BAF5-72F702A239AD}" destId="{5397B05B-9F6E-4B32-AD1A-16709C4CF909}" srcOrd="7" destOrd="0" presId="urn:microsoft.com/office/officeart/2008/layout/RadialCluster"/>
    <dgm:cxn modelId="{6B7CB8AB-C21A-4EF1-95D4-E55501FA840A}" type="presParOf" srcId="{9A5E0750-8487-457D-BAF5-72F702A239AD}" destId="{B3F84353-4626-4E1E-A064-1CDBE96E5228}" srcOrd="8" destOrd="0" presId="urn:microsoft.com/office/officeart/2008/layout/RadialCluster"/>
    <dgm:cxn modelId="{D0F891B7-BF46-40A6-8A49-DAD9F1BF6014}" type="presParOf" srcId="{9A5E0750-8487-457D-BAF5-72F702A239AD}" destId="{CB9969BA-10A0-4553-AA8F-9814C371EECD}" srcOrd="9" destOrd="0" presId="urn:microsoft.com/office/officeart/2008/layout/RadialCluster"/>
    <dgm:cxn modelId="{1D7306C1-B627-49CE-84D5-C6BA67FC4338}" type="presParOf" srcId="{9A5E0750-8487-457D-BAF5-72F702A239AD}" destId="{1BD5EC15-5404-419B-AF53-DD6D12685835}" srcOrd="10" destOrd="0" presId="urn:microsoft.com/office/officeart/2008/layout/RadialCluster"/>
    <dgm:cxn modelId="{AC179217-08AB-4A42-A99C-E54162064E4E}" type="presParOf" srcId="{9A5E0750-8487-457D-BAF5-72F702A239AD}" destId="{27DC12EC-0407-408F-A5CC-0300382EBC5E}" srcOrd="11" destOrd="0" presId="urn:microsoft.com/office/officeart/2008/layout/RadialCluster"/>
    <dgm:cxn modelId="{A3754787-782F-467B-9698-DD372CC3B876}" type="presParOf" srcId="{9A5E0750-8487-457D-BAF5-72F702A239AD}" destId="{28B1EDB2-F84B-4938-B859-976214E205F9}" srcOrd="12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DF381F-6822-4D65-8873-EF9399584634}" type="doc">
      <dgm:prSet loTypeId="urn:microsoft.com/office/officeart/2008/layout/RadialCluster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BF3C8B-30C8-4A87-9866-5DE31FBBA80C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личный</a:t>
          </a:r>
          <a:r>
            <a:rPr lang="ru-RU" sz="3100" b="1" dirty="0" smtClean="0">
              <a:solidFill>
                <a:schemeClr val="accent3">
                  <a:lumMod val="75000"/>
                </a:schemeClr>
              </a:solidFill>
            </a:rPr>
            <a:t> </a:t>
          </a:r>
          <a:endParaRPr lang="ru-RU" sz="3100" b="1" dirty="0">
            <a:solidFill>
              <a:schemeClr val="accent3">
                <a:lumMod val="75000"/>
              </a:schemeClr>
            </a:solidFill>
          </a:endParaRPr>
        </a:p>
      </dgm:t>
    </dgm:pt>
    <dgm:pt modelId="{033E9D31-82F3-4E82-BDCC-CDC15CD98D8A}" type="parTrans" cxnId="{85CEC5D5-FE07-4F03-B6E5-A5D15F8F52D3}">
      <dgm:prSet/>
      <dgm:spPr/>
      <dgm:t>
        <a:bodyPr/>
        <a:lstStyle/>
        <a:p>
          <a:endParaRPr lang="ru-RU"/>
        </a:p>
      </dgm:t>
    </dgm:pt>
    <dgm:pt modelId="{33EE9DD3-3DD3-4E7C-9406-52A21806B74C}" type="sibTrans" cxnId="{85CEC5D5-FE07-4F03-B6E5-A5D15F8F52D3}">
      <dgm:prSet/>
      <dgm:spPr/>
      <dgm:t>
        <a:bodyPr/>
        <a:lstStyle/>
        <a:p>
          <a:endParaRPr lang="ru-RU"/>
        </a:p>
      </dgm:t>
    </dgm:pt>
    <dgm:pt modelId="{799777D1-18B2-472D-B1A0-DA5734F5E1C6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900" dirty="0" smtClean="0"/>
            <a:t> + </a:t>
          </a:r>
          <a:r>
            <a:rPr lang="ru-RU" sz="2400" dirty="0" smtClean="0"/>
            <a:t>ученик</a:t>
          </a:r>
          <a:endParaRPr lang="ru-RU" sz="2400" dirty="0"/>
        </a:p>
      </dgm:t>
    </dgm:pt>
    <dgm:pt modelId="{250EFF3A-227C-4AD3-96D7-65F9925ED149}" type="parTrans" cxnId="{B791E886-D69E-45D0-A0FC-594A7C96A441}">
      <dgm:prSet/>
      <dgm:spPr/>
      <dgm:t>
        <a:bodyPr/>
        <a:lstStyle/>
        <a:p>
          <a:endParaRPr lang="ru-RU"/>
        </a:p>
      </dgm:t>
    </dgm:pt>
    <dgm:pt modelId="{AC490F6E-BA86-49B0-8F9A-6A734EC5F088}" type="sibTrans" cxnId="{B791E886-D69E-45D0-A0FC-594A7C96A441}">
      <dgm:prSet/>
      <dgm:spPr/>
      <dgm:t>
        <a:bodyPr/>
        <a:lstStyle/>
        <a:p>
          <a:endParaRPr lang="ru-RU"/>
        </a:p>
      </dgm:t>
    </dgm:pt>
    <dgm:pt modelId="{24DAFB6C-FA18-4015-B7D7-8BC179300782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500" dirty="0" smtClean="0"/>
            <a:t> + </a:t>
          </a:r>
          <a:r>
            <a:rPr lang="ru-RU" sz="2400" dirty="0" smtClean="0"/>
            <a:t>группа</a:t>
          </a:r>
          <a:r>
            <a:rPr lang="ru-RU" sz="2500" dirty="0" smtClean="0"/>
            <a:t> </a:t>
          </a:r>
          <a:r>
            <a:rPr lang="ru-RU" sz="2400" dirty="0" smtClean="0"/>
            <a:t>детей</a:t>
          </a:r>
          <a:endParaRPr lang="ru-RU" sz="2400" dirty="0"/>
        </a:p>
      </dgm:t>
    </dgm:pt>
    <dgm:pt modelId="{DB43293C-DE7D-4F31-8433-C5A6AC42DD41}" type="parTrans" cxnId="{DB059E02-7724-4CA4-9D3D-E18F9C0865AE}">
      <dgm:prSet/>
      <dgm:spPr/>
      <dgm:t>
        <a:bodyPr/>
        <a:lstStyle/>
        <a:p>
          <a:endParaRPr lang="ru-RU"/>
        </a:p>
      </dgm:t>
    </dgm:pt>
    <dgm:pt modelId="{2EDE4FDD-4F1E-41F2-B5C3-FE44FA75B5AE}" type="sibTrans" cxnId="{DB059E02-7724-4CA4-9D3D-E18F9C0865AE}">
      <dgm:prSet/>
      <dgm:spPr/>
      <dgm:t>
        <a:bodyPr/>
        <a:lstStyle/>
        <a:p>
          <a:endParaRPr lang="ru-RU"/>
        </a:p>
      </dgm:t>
    </dgm:pt>
    <dgm:pt modelId="{C41C0FFD-8C84-4312-B7E0-08B4A0EB7A70}">
      <dgm:prSet phldrT="[Текст]" custT="1"/>
      <dgm:spPr/>
      <dgm:t>
        <a:bodyPr/>
        <a:lstStyle/>
        <a:p>
          <a:r>
            <a:rPr lang="ru-RU" sz="2400" dirty="0" smtClean="0"/>
            <a:t>семья</a:t>
          </a:r>
          <a:endParaRPr lang="ru-RU" sz="2400" dirty="0"/>
        </a:p>
      </dgm:t>
    </dgm:pt>
    <dgm:pt modelId="{DCFA1202-3555-4269-90A2-1C58C9CE0ACA}" type="parTrans" cxnId="{5926E3D0-E04C-4792-9626-55A9017E709A}">
      <dgm:prSet/>
      <dgm:spPr/>
      <dgm:t>
        <a:bodyPr/>
        <a:lstStyle/>
        <a:p>
          <a:endParaRPr lang="ru-RU"/>
        </a:p>
      </dgm:t>
    </dgm:pt>
    <dgm:pt modelId="{53441BAA-97FF-42E3-84B7-4B578CFE5264}" type="sibTrans" cxnId="{5926E3D0-E04C-4792-9626-55A9017E709A}">
      <dgm:prSet/>
      <dgm:spPr/>
      <dgm:t>
        <a:bodyPr/>
        <a:lstStyle/>
        <a:p>
          <a:endParaRPr lang="ru-RU"/>
        </a:p>
      </dgm:t>
    </dgm:pt>
    <dgm:pt modelId="{AF1DFB1D-4831-4D1F-8F10-B37DFDC519D7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800" dirty="0" smtClean="0"/>
            <a:t> + </a:t>
          </a:r>
          <a:r>
            <a:rPr lang="ru-RU" sz="2400" dirty="0" smtClean="0"/>
            <a:t>учитель</a:t>
          </a:r>
          <a:endParaRPr lang="ru-RU" sz="2400" dirty="0"/>
        </a:p>
      </dgm:t>
    </dgm:pt>
    <dgm:pt modelId="{1FFAEBC9-9D43-4F48-91DB-BAD3E6FEBBA1}" type="parTrans" cxnId="{6A2CCBAA-BC0F-48A8-A719-9FACE8EC5DB9}">
      <dgm:prSet/>
      <dgm:spPr/>
      <dgm:t>
        <a:bodyPr/>
        <a:lstStyle/>
        <a:p>
          <a:endParaRPr lang="ru-RU"/>
        </a:p>
      </dgm:t>
    </dgm:pt>
    <dgm:pt modelId="{94A5A7D2-4AB8-4A3B-AAA4-715B336BEE62}" type="sibTrans" cxnId="{6A2CCBAA-BC0F-48A8-A719-9FACE8EC5DB9}">
      <dgm:prSet/>
      <dgm:spPr/>
      <dgm:t>
        <a:bodyPr/>
        <a:lstStyle/>
        <a:p>
          <a:endParaRPr lang="ru-RU"/>
        </a:p>
      </dgm:t>
    </dgm:pt>
    <dgm:pt modelId="{79971468-0EFA-4914-A4FE-B67138F71554}">
      <dgm:prSet phldrT="[Текст]" custRadScaleRad="85026" custRadScaleInc="-41080"/>
      <dgm:spPr/>
      <dgm:t>
        <a:bodyPr/>
        <a:lstStyle/>
        <a:p>
          <a:endParaRPr lang="ru-RU" dirty="0"/>
        </a:p>
      </dgm:t>
    </dgm:pt>
    <dgm:pt modelId="{DEBE34CB-9B6A-4B19-A47A-E66216433841}" type="parTrans" cxnId="{01439EF8-22BC-4989-BEAA-E0AAA417ABF2}">
      <dgm:prSet/>
      <dgm:spPr/>
      <dgm:t>
        <a:bodyPr/>
        <a:lstStyle/>
        <a:p>
          <a:endParaRPr lang="ru-RU"/>
        </a:p>
      </dgm:t>
    </dgm:pt>
    <dgm:pt modelId="{9FE130DA-189A-4E46-BB25-BB35E9C1B0EB}" type="sibTrans" cxnId="{01439EF8-22BC-4989-BEAA-E0AAA417ABF2}">
      <dgm:prSet/>
      <dgm:spPr/>
      <dgm:t>
        <a:bodyPr/>
        <a:lstStyle/>
        <a:p>
          <a:endParaRPr lang="ru-RU"/>
        </a:p>
      </dgm:t>
    </dgm:pt>
    <dgm:pt modelId="{222C7537-8DFD-441F-A423-BC0670AE2E0C}">
      <dgm:prSet phldrT="[Текст]" custT="1"/>
      <dgm:spPr/>
      <dgm:t>
        <a:bodyPr/>
        <a:lstStyle/>
        <a:p>
          <a:r>
            <a:rPr lang="ru-RU" sz="2800" dirty="0" smtClean="0"/>
            <a:t> </a:t>
          </a:r>
          <a:r>
            <a:rPr lang="ru-RU" sz="2400" dirty="0" smtClean="0"/>
            <a:t>ученик</a:t>
          </a:r>
          <a:r>
            <a:rPr lang="ru-RU" sz="2800" dirty="0" smtClean="0"/>
            <a:t> + </a:t>
          </a:r>
          <a:r>
            <a:rPr lang="ru-RU" sz="2400" dirty="0" smtClean="0"/>
            <a:t>ученик</a:t>
          </a:r>
          <a:endParaRPr lang="ru-RU" sz="2400" dirty="0"/>
        </a:p>
      </dgm:t>
    </dgm:pt>
    <dgm:pt modelId="{AA493902-AF89-476B-B474-A11E2BCEEA85}" type="parTrans" cxnId="{E757FF96-D5A3-4E7D-AA2E-952FF48096B2}">
      <dgm:prSet/>
      <dgm:spPr/>
      <dgm:t>
        <a:bodyPr/>
        <a:lstStyle/>
        <a:p>
          <a:endParaRPr lang="ru-RU"/>
        </a:p>
      </dgm:t>
    </dgm:pt>
    <dgm:pt modelId="{C47CDF60-87DF-4A90-A384-1C7666216E93}" type="sibTrans" cxnId="{E757FF96-D5A3-4E7D-AA2E-952FF48096B2}">
      <dgm:prSet/>
      <dgm:spPr/>
      <dgm:t>
        <a:bodyPr/>
        <a:lstStyle/>
        <a:p>
          <a:endParaRPr lang="ru-RU"/>
        </a:p>
      </dgm:t>
    </dgm:pt>
    <dgm:pt modelId="{CE99BFD2-6286-4E7C-9530-B08CEAFEA839}">
      <dgm:prSet phldrT="[Текст]" custT="1"/>
      <dgm:spPr/>
      <dgm:t>
        <a:bodyPr/>
        <a:lstStyle/>
        <a:p>
          <a:r>
            <a:rPr lang="ru-RU" sz="2400" dirty="0" smtClean="0"/>
            <a:t>учитель + родитель</a:t>
          </a:r>
          <a:endParaRPr lang="ru-RU" sz="2400" dirty="0"/>
        </a:p>
      </dgm:t>
    </dgm:pt>
    <dgm:pt modelId="{E885A5B7-DBDC-495C-AABB-C75428694D60}" type="parTrans" cxnId="{3EDB93C3-935A-4A02-A3FE-F5F859419244}">
      <dgm:prSet/>
      <dgm:spPr/>
      <dgm:t>
        <a:bodyPr/>
        <a:lstStyle/>
        <a:p>
          <a:endParaRPr lang="ru-RU"/>
        </a:p>
      </dgm:t>
    </dgm:pt>
    <dgm:pt modelId="{B6565D28-B723-4203-B9B8-8F93815E2CCB}" type="sibTrans" cxnId="{3EDB93C3-935A-4A02-A3FE-F5F859419244}">
      <dgm:prSet/>
      <dgm:spPr/>
      <dgm:t>
        <a:bodyPr/>
        <a:lstStyle/>
        <a:p>
          <a:endParaRPr lang="ru-RU"/>
        </a:p>
      </dgm:t>
    </dgm:pt>
    <dgm:pt modelId="{863C7428-9ACB-48CD-913B-4FF762787987}" type="pres">
      <dgm:prSet presAssocID="{71DF381F-6822-4D65-8873-EF939958463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A5E0750-8487-457D-BAF5-72F702A239AD}" type="pres">
      <dgm:prSet presAssocID="{2EBF3C8B-30C8-4A87-9866-5DE31FBBA80C}" presName="singleCycle" presStyleCnt="0"/>
      <dgm:spPr/>
    </dgm:pt>
    <dgm:pt modelId="{C3D27B5E-4853-4834-8998-5594FCEC19D6}" type="pres">
      <dgm:prSet presAssocID="{2EBF3C8B-30C8-4A87-9866-5DE31FBBA80C}" presName="singleCenter" presStyleLbl="node1" presStyleIdx="0" presStyleCnt="7" custScaleY="42847" custLinFactNeighborX="-17155" custLinFactNeighborY="-5341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CBA9CC21-406A-4BEE-B4BC-87F53737A427}" type="pres">
      <dgm:prSet presAssocID="{250EFF3A-227C-4AD3-96D7-65F9925ED149}" presName="Name56" presStyleLbl="parChTrans1D2" presStyleIdx="0" presStyleCnt="6"/>
      <dgm:spPr/>
      <dgm:t>
        <a:bodyPr/>
        <a:lstStyle/>
        <a:p>
          <a:endParaRPr lang="ru-RU"/>
        </a:p>
      </dgm:t>
    </dgm:pt>
    <dgm:pt modelId="{60D7DEC8-D6C6-497B-8636-65563CFF37DD}" type="pres">
      <dgm:prSet presAssocID="{799777D1-18B2-472D-B1A0-DA5734F5E1C6}" presName="text0" presStyleLbl="node1" presStyleIdx="1" presStyleCnt="7" custScaleX="280953" custScaleY="49580" custRadScaleRad="110209" custRadScaleInc="-4478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5AC988-8A32-41AA-A149-9A1CF91FC807}" type="pres">
      <dgm:prSet presAssocID="{DB43293C-DE7D-4F31-8433-C5A6AC42DD41}" presName="Name56" presStyleLbl="parChTrans1D2" presStyleIdx="1" presStyleCnt="6"/>
      <dgm:spPr/>
      <dgm:t>
        <a:bodyPr/>
        <a:lstStyle/>
        <a:p>
          <a:endParaRPr lang="ru-RU"/>
        </a:p>
      </dgm:t>
    </dgm:pt>
    <dgm:pt modelId="{719A3227-C9F8-4187-8241-05CA6035466B}" type="pres">
      <dgm:prSet presAssocID="{24DAFB6C-FA18-4015-B7D7-8BC179300782}" presName="text0" presStyleLbl="node1" presStyleIdx="2" presStyleCnt="7" custScaleX="307395" custScaleY="49580" custRadScaleRad="155369" custRadScaleInc="-5578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CD6ABE-ED50-40FF-80AB-CC74C0B48FA1}" type="pres">
      <dgm:prSet presAssocID="{E885A5B7-DBDC-495C-AABB-C75428694D60}" presName="Name56" presStyleLbl="parChTrans1D2" presStyleIdx="2" presStyleCnt="6"/>
      <dgm:spPr/>
      <dgm:t>
        <a:bodyPr/>
        <a:lstStyle/>
        <a:p>
          <a:endParaRPr lang="ru-RU"/>
        </a:p>
      </dgm:t>
    </dgm:pt>
    <dgm:pt modelId="{687B5A4B-6F60-496F-953A-CA7464755DC9}" type="pres">
      <dgm:prSet presAssocID="{CE99BFD2-6286-4E7C-9530-B08CEAFEA839}" presName="text0" presStyleLbl="node1" presStyleIdx="3" presStyleCnt="7" custScaleX="264426" custScaleY="49580" custRadScaleRad="177992" custRadScaleInc="487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97B05B-9F6E-4B32-AD1A-16709C4CF909}" type="pres">
      <dgm:prSet presAssocID="{AA493902-AF89-476B-B474-A11E2BCEEA85}" presName="Name56" presStyleLbl="parChTrans1D2" presStyleIdx="3" presStyleCnt="6"/>
      <dgm:spPr/>
      <dgm:t>
        <a:bodyPr/>
        <a:lstStyle/>
        <a:p>
          <a:endParaRPr lang="ru-RU"/>
        </a:p>
      </dgm:t>
    </dgm:pt>
    <dgm:pt modelId="{B3F84353-4626-4E1E-A064-1CDBE96E5228}" type="pres">
      <dgm:prSet presAssocID="{222C7537-8DFD-441F-A423-BC0670AE2E0C}" presName="text0" presStyleLbl="node1" presStyleIdx="4" presStyleCnt="7" custScaleX="264426" custScaleY="49580" custRadScaleRad="178701" custRadScaleInc="3215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9969BA-10A0-4553-AA8F-9814C371EECD}" type="pres">
      <dgm:prSet presAssocID="{1FFAEBC9-9D43-4F48-91DB-BAD3E6FEBBA1}" presName="Name56" presStyleLbl="parChTrans1D2" presStyleIdx="4" presStyleCnt="6"/>
      <dgm:spPr/>
      <dgm:t>
        <a:bodyPr/>
        <a:lstStyle/>
        <a:p>
          <a:endParaRPr lang="ru-RU"/>
        </a:p>
      </dgm:t>
    </dgm:pt>
    <dgm:pt modelId="{1BD5EC15-5404-419B-AF53-DD6D12685835}" type="pres">
      <dgm:prSet presAssocID="{AF1DFB1D-4831-4D1F-8F10-B37DFDC519D7}" presName="text0" presStyleLbl="node1" presStyleIdx="5" presStyleCnt="7" custScaleX="264426" custScaleY="49580" custRadScaleRad="188581" custRadScaleInc="155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C12EC-0407-408F-A5CC-0300382EBC5E}" type="pres">
      <dgm:prSet presAssocID="{DCFA1202-3555-4269-90A2-1C58C9CE0ACA}" presName="Name56" presStyleLbl="parChTrans1D2" presStyleIdx="5" presStyleCnt="6"/>
      <dgm:spPr/>
      <dgm:t>
        <a:bodyPr/>
        <a:lstStyle/>
        <a:p>
          <a:endParaRPr lang="ru-RU"/>
        </a:p>
      </dgm:t>
    </dgm:pt>
    <dgm:pt modelId="{28B1EDB2-F84B-4938-B859-976214E205F9}" type="pres">
      <dgm:prSet presAssocID="{C41C0FFD-8C84-4312-B7E0-08B4A0EB7A70}" presName="text0" presStyleLbl="node1" presStyleIdx="6" presStyleCnt="7" custScaleX="218151" custScaleY="49580" custRadScaleRad="88112" custRadScaleInc="64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296549-1C8D-497D-8BE7-BF805C2A0A46}" type="presOf" srcId="{AF1DFB1D-4831-4D1F-8F10-B37DFDC519D7}" destId="{1BD5EC15-5404-419B-AF53-DD6D12685835}" srcOrd="0" destOrd="0" presId="urn:microsoft.com/office/officeart/2008/layout/RadialCluster"/>
    <dgm:cxn modelId="{E757FF96-D5A3-4E7D-AA2E-952FF48096B2}" srcId="{2EBF3C8B-30C8-4A87-9866-5DE31FBBA80C}" destId="{222C7537-8DFD-441F-A423-BC0670AE2E0C}" srcOrd="3" destOrd="0" parTransId="{AA493902-AF89-476B-B474-A11E2BCEEA85}" sibTransId="{C47CDF60-87DF-4A90-A384-1C7666216E93}"/>
    <dgm:cxn modelId="{2D4956E8-6950-479F-BDB5-7F7156401C4D}" type="presOf" srcId="{2EBF3C8B-30C8-4A87-9866-5DE31FBBA80C}" destId="{C3D27B5E-4853-4834-8998-5594FCEC19D6}" srcOrd="0" destOrd="0" presId="urn:microsoft.com/office/officeart/2008/layout/RadialCluster"/>
    <dgm:cxn modelId="{DB059E02-7724-4CA4-9D3D-E18F9C0865AE}" srcId="{2EBF3C8B-30C8-4A87-9866-5DE31FBBA80C}" destId="{24DAFB6C-FA18-4015-B7D7-8BC179300782}" srcOrd="1" destOrd="0" parTransId="{DB43293C-DE7D-4F31-8433-C5A6AC42DD41}" sibTransId="{2EDE4FDD-4F1E-41F2-B5C3-FE44FA75B5AE}"/>
    <dgm:cxn modelId="{32429162-FCEA-4FBC-B286-B4D94AE22357}" type="presOf" srcId="{DCFA1202-3555-4269-90A2-1C58C9CE0ACA}" destId="{27DC12EC-0407-408F-A5CC-0300382EBC5E}" srcOrd="0" destOrd="0" presId="urn:microsoft.com/office/officeart/2008/layout/RadialCluster"/>
    <dgm:cxn modelId="{3C6FC7BC-7F94-42ED-BCF9-ACF4BBFB128D}" type="presOf" srcId="{71DF381F-6822-4D65-8873-EF9399584634}" destId="{863C7428-9ACB-48CD-913B-4FF762787987}" srcOrd="0" destOrd="0" presId="urn:microsoft.com/office/officeart/2008/layout/RadialCluster"/>
    <dgm:cxn modelId="{6E680352-A82C-460D-8A94-E7CA17F687ED}" type="presOf" srcId="{250EFF3A-227C-4AD3-96D7-65F9925ED149}" destId="{CBA9CC21-406A-4BEE-B4BC-87F53737A427}" srcOrd="0" destOrd="0" presId="urn:microsoft.com/office/officeart/2008/layout/RadialCluster"/>
    <dgm:cxn modelId="{6A2CCBAA-BC0F-48A8-A719-9FACE8EC5DB9}" srcId="{2EBF3C8B-30C8-4A87-9866-5DE31FBBA80C}" destId="{AF1DFB1D-4831-4D1F-8F10-B37DFDC519D7}" srcOrd="4" destOrd="0" parTransId="{1FFAEBC9-9D43-4F48-91DB-BAD3E6FEBBA1}" sibTransId="{94A5A7D2-4AB8-4A3B-AAA4-715B336BEE62}"/>
    <dgm:cxn modelId="{F332BE33-14BC-4944-9001-C8CE13F87A70}" type="presOf" srcId="{C41C0FFD-8C84-4312-B7E0-08B4A0EB7A70}" destId="{28B1EDB2-F84B-4938-B859-976214E205F9}" srcOrd="0" destOrd="0" presId="urn:microsoft.com/office/officeart/2008/layout/RadialCluster"/>
    <dgm:cxn modelId="{01439EF8-22BC-4989-BEAA-E0AAA417ABF2}" srcId="{71DF381F-6822-4D65-8873-EF9399584634}" destId="{79971468-0EFA-4914-A4FE-B67138F71554}" srcOrd="1" destOrd="0" parTransId="{DEBE34CB-9B6A-4B19-A47A-E66216433841}" sibTransId="{9FE130DA-189A-4E46-BB25-BB35E9C1B0EB}"/>
    <dgm:cxn modelId="{0C093D4F-CA47-4E36-9E9C-194473DED97D}" type="presOf" srcId="{AA493902-AF89-476B-B474-A11E2BCEEA85}" destId="{5397B05B-9F6E-4B32-AD1A-16709C4CF909}" srcOrd="0" destOrd="0" presId="urn:microsoft.com/office/officeart/2008/layout/RadialCluster"/>
    <dgm:cxn modelId="{8BC41E22-6087-4047-AEB8-196FB9559A38}" type="presOf" srcId="{E885A5B7-DBDC-495C-AABB-C75428694D60}" destId="{F3CD6ABE-ED50-40FF-80AB-CC74C0B48FA1}" srcOrd="0" destOrd="0" presId="urn:microsoft.com/office/officeart/2008/layout/RadialCluster"/>
    <dgm:cxn modelId="{5B563D88-FD97-490E-BB95-7E677156A49E}" type="presOf" srcId="{CE99BFD2-6286-4E7C-9530-B08CEAFEA839}" destId="{687B5A4B-6F60-496F-953A-CA7464755DC9}" srcOrd="0" destOrd="0" presId="urn:microsoft.com/office/officeart/2008/layout/RadialCluster"/>
    <dgm:cxn modelId="{6BCA83AA-E7EB-49E9-87D0-1B4E84C54F81}" type="presOf" srcId="{222C7537-8DFD-441F-A423-BC0670AE2E0C}" destId="{B3F84353-4626-4E1E-A064-1CDBE96E5228}" srcOrd="0" destOrd="0" presId="urn:microsoft.com/office/officeart/2008/layout/RadialCluster"/>
    <dgm:cxn modelId="{85CEC5D5-FE07-4F03-B6E5-A5D15F8F52D3}" srcId="{71DF381F-6822-4D65-8873-EF9399584634}" destId="{2EBF3C8B-30C8-4A87-9866-5DE31FBBA80C}" srcOrd="0" destOrd="0" parTransId="{033E9D31-82F3-4E82-BDCC-CDC15CD98D8A}" sibTransId="{33EE9DD3-3DD3-4E7C-9406-52A21806B74C}"/>
    <dgm:cxn modelId="{5926E3D0-E04C-4792-9626-55A9017E709A}" srcId="{2EBF3C8B-30C8-4A87-9866-5DE31FBBA80C}" destId="{C41C0FFD-8C84-4312-B7E0-08B4A0EB7A70}" srcOrd="5" destOrd="0" parTransId="{DCFA1202-3555-4269-90A2-1C58C9CE0ACA}" sibTransId="{53441BAA-97FF-42E3-84B7-4B578CFE5264}"/>
    <dgm:cxn modelId="{8F476721-02D5-48BB-B976-6C2EAE6CDF85}" type="presOf" srcId="{799777D1-18B2-472D-B1A0-DA5734F5E1C6}" destId="{60D7DEC8-D6C6-497B-8636-65563CFF37DD}" srcOrd="0" destOrd="0" presId="urn:microsoft.com/office/officeart/2008/layout/RadialCluster"/>
    <dgm:cxn modelId="{450E6C15-B15C-412D-812D-F4EFD5418029}" type="presOf" srcId="{DB43293C-DE7D-4F31-8433-C5A6AC42DD41}" destId="{295AC988-8A32-41AA-A149-9A1CF91FC807}" srcOrd="0" destOrd="0" presId="urn:microsoft.com/office/officeart/2008/layout/RadialCluster"/>
    <dgm:cxn modelId="{B791E886-D69E-45D0-A0FC-594A7C96A441}" srcId="{2EBF3C8B-30C8-4A87-9866-5DE31FBBA80C}" destId="{799777D1-18B2-472D-B1A0-DA5734F5E1C6}" srcOrd="0" destOrd="0" parTransId="{250EFF3A-227C-4AD3-96D7-65F9925ED149}" sibTransId="{AC490F6E-BA86-49B0-8F9A-6A734EC5F088}"/>
    <dgm:cxn modelId="{3EDB93C3-935A-4A02-A3FE-F5F859419244}" srcId="{2EBF3C8B-30C8-4A87-9866-5DE31FBBA80C}" destId="{CE99BFD2-6286-4E7C-9530-B08CEAFEA839}" srcOrd="2" destOrd="0" parTransId="{E885A5B7-DBDC-495C-AABB-C75428694D60}" sibTransId="{B6565D28-B723-4203-B9B8-8F93815E2CCB}"/>
    <dgm:cxn modelId="{7C02BCEF-4B9B-4295-9CD6-B0E803115D9A}" type="presOf" srcId="{1FFAEBC9-9D43-4F48-91DB-BAD3E6FEBBA1}" destId="{CB9969BA-10A0-4553-AA8F-9814C371EECD}" srcOrd="0" destOrd="0" presId="urn:microsoft.com/office/officeart/2008/layout/RadialCluster"/>
    <dgm:cxn modelId="{B076582A-CB39-40D1-9279-B23E1CA2ECC7}" type="presOf" srcId="{24DAFB6C-FA18-4015-B7D7-8BC179300782}" destId="{719A3227-C9F8-4187-8241-05CA6035466B}" srcOrd="0" destOrd="0" presId="urn:microsoft.com/office/officeart/2008/layout/RadialCluster"/>
    <dgm:cxn modelId="{B61D9A11-11DE-4AF4-9673-6C7C1238548D}" type="presParOf" srcId="{863C7428-9ACB-48CD-913B-4FF762787987}" destId="{9A5E0750-8487-457D-BAF5-72F702A239AD}" srcOrd="0" destOrd="0" presId="urn:microsoft.com/office/officeart/2008/layout/RadialCluster"/>
    <dgm:cxn modelId="{CF4076BB-B1B3-4D57-A2A4-19D5F1E6E537}" type="presParOf" srcId="{9A5E0750-8487-457D-BAF5-72F702A239AD}" destId="{C3D27B5E-4853-4834-8998-5594FCEC19D6}" srcOrd="0" destOrd="0" presId="urn:microsoft.com/office/officeart/2008/layout/RadialCluster"/>
    <dgm:cxn modelId="{9C3F0859-377E-48AD-AD7E-C82EFD7F801E}" type="presParOf" srcId="{9A5E0750-8487-457D-BAF5-72F702A239AD}" destId="{CBA9CC21-406A-4BEE-B4BC-87F53737A427}" srcOrd="1" destOrd="0" presId="urn:microsoft.com/office/officeart/2008/layout/RadialCluster"/>
    <dgm:cxn modelId="{C11BE632-E5D3-404B-B8D2-F60FC42F3053}" type="presParOf" srcId="{9A5E0750-8487-457D-BAF5-72F702A239AD}" destId="{60D7DEC8-D6C6-497B-8636-65563CFF37DD}" srcOrd="2" destOrd="0" presId="urn:microsoft.com/office/officeart/2008/layout/RadialCluster"/>
    <dgm:cxn modelId="{1B6C2EA8-B368-4993-8CF4-8E1F27D9BD23}" type="presParOf" srcId="{9A5E0750-8487-457D-BAF5-72F702A239AD}" destId="{295AC988-8A32-41AA-A149-9A1CF91FC807}" srcOrd="3" destOrd="0" presId="urn:microsoft.com/office/officeart/2008/layout/RadialCluster"/>
    <dgm:cxn modelId="{E6A4E55B-5751-4033-8368-FF0BEFD9D0B6}" type="presParOf" srcId="{9A5E0750-8487-457D-BAF5-72F702A239AD}" destId="{719A3227-C9F8-4187-8241-05CA6035466B}" srcOrd="4" destOrd="0" presId="urn:microsoft.com/office/officeart/2008/layout/RadialCluster"/>
    <dgm:cxn modelId="{10591ADC-3BF0-4451-ADB1-016E141C0C73}" type="presParOf" srcId="{9A5E0750-8487-457D-BAF5-72F702A239AD}" destId="{F3CD6ABE-ED50-40FF-80AB-CC74C0B48FA1}" srcOrd="5" destOrd="0" presId="urn:microsoft.com/office/officeart/2008/layout/RadialCluster"/>
    <dgm:cxn modelId="{1708C95A-8019-404A-90A4-44CEC2B68EB2}" type="presParOf" srcId="{9A5E0750-8487-457D-BAF5-72F702A239AD}" destId="{687B5A4B-6F60-496F-953A-CA7464755DC9}" srcOrd="6" destOrd="0" presId="urn:microsoft.com/office/officeart/2008/layout/RadialCluster"/>
    <dgm:cxn modelId="{4BCE486F-CDEC-4FB5-8C0F-2986707A5BDE}" type="presParOf" srcId="{9A5E0750-8487-457D-BAF5-72F702A239AD}" destId="{5397B05B-9F6E-4B32-AD1A-16709C4CF909}" srcOrd="7" destOrd="0" presId="urn:microsoft.com/office/officeart/2008/layout/RadialCluster"/>
    <dgm:cxn modelId="{4612882D-E9DE-4E45-8136-B904105ED9CC}" type="presParOf" srcId="{9A5E0750-8487-457D-BAF5-72F702A239AD}" destId="{B3F84353-4626-4E1E-A064-1CDBE96E5228}" srcOrd="8" destOrd="0" presId="urn:microsoft.com/office/officeart/2008/layout/RadialCluster"/>
    <dgm:cxn modelId="{D3A3B3AE-0C0D-44CF-B1B8-C35B088A2EBC}" type="presParOf" srcId="{9A5E0750-8487-457D-BAF5-72F702A239AD}" destId="{CB9969BA-10A0-4553-AA8F-9814C371EECD}" srcOrd="9" destOrd="0" presId="urn:microsoft.com/office/officeart/2008/layout/RadialCluster"/>
    <dgm:cxn modelId="{48E0C9F8-29E9-4D37-8C14-FE3C737840BB}" type="presParOf" srcId="{9A5E0750-8487-457D-BAF5-72F702A239AD}" destId="{1BD5EC15-5404-419B-AF53-DD6D12685835}" srcOrd="10" destOrd="0" presId="urn:microsoft.com/office/officeart/2008/layout/RadialCluster"/>
    <dgm:cxn modelId="{19F13316-C5F5-4723-BCD4-17C485D1472B}" type="presParOf" srcId="{9A5E0750-8487-457D-BAF5-72F702A239AD}" destId="{27DC12EC-0407-408F-A5CC-0300382EBC5E}" srcOrd="11" destOrd="0" presId="urn:microsoft.com/office/officeart/2008/layout/RadialCluster"/>
    <dgm:cxn modelId="{D9A937D9-E901-44F7-9C9C-E1CE74336ECF}" type="presParOf" srcId="{9A5E0750-8487-457D-BAF5-72F702A239AD}" destId="{28B1EDB2-F84B-4938-B859-976214E205F9}" srcOrd="12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DF381F-6822-4D65-8873-EF9399584634}" type="doc">
      <dgm:prSet loTypeId="urn:microsoft.com/office/officeart/2008/layout/RadialCluster" loCatId="relationship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2EBF3C8B-30C8-4A87-9866-5DE31FBBA80C}">
      <dgm:prSet phldrT="[Текст]" custT="1"/>
      <dgm:spPr/>
      <dgm:t>
        <a:bodyPr/>
        <a:lstStyle/>
        <a:p>
          <a:r>
            <a:rPr lang="ru-RU" sz="2800" b="1" dirty="0" smtClean="0"/>
            <a:t>деловой</a:t>
          </a:r>
          <a:r>
            <a:rPr lang="ru-RU" sz="3100" b="1" dirty="0" smtClean="0"/>
            <a:t> </a:t>
          </a:r>
          <a:endParaRPr lang="ru-RU" sz="3100" b="1" dirty="0"/>
        </a:p>
      </dgm:t>
    </dgm:pt>
    <dgm:pt modelId="{033E9D31-82F3-4E82-BDCC-CDC15CD98D8A}" type="parTrans" cxnId="{85CEC5D5-FE07-4F03-B6E5-A5D15F8F52D3}">
      <dgm:prSet/>
      <dgm:spPr/>
      <dgm:t>
        <a:bodyPr/>
        <a:lstStyle/>
        <a:p>
          <a:endParaRPr lang="ru-RU"/>
        </a:p>
      </dgm:t>
    </dgm:pt>
    <dgm:pt modelId="{33EE9DD3-3DD3-4E7C-9406-52A21806B74C}" type="sibTrans" cxnId="{85CEC5D5-FE07-4F03-B6E5-A5D15F8F52D3}">
      <dgm:prSet/>
      <dgm:spPr/>
      <dgm:t>
        <a:bodyPr/>
        <a:lstStyle/>
        <a:p>
          <a:endParaRPr lang="ru-RU"/>
        </a:p>
      </dgm:t>
    </dgm:pt>
    <dgm:pt modelId="{799777D1-18B2-472D-B1A0-DA5734F5E1C6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900" dirty="0" smtClean="0"/>
            <a:t> + </a:t>
          </a:r>
          <a:r>
            <a:rPr lang="ru-RU" sz="2400" dirty="0" smtClean="0"/>
            <a:t>ученик</a:t>
          </a:r>
          <a:endParaRPr lang="ru-RU" sz="2400" dirty="0"/>
        </a:p>
      </dgm:t>
    </dgm:pt>
    <dgm:pt modelId="{250EFF3A-227C-4AD3-96D7-65F9925ED149}" type="parTrans" cxnId="{B791E886-D69E-45D0-A0FC-594A7C96A441}">
      <dgm:prSet/>
      <dgm:spPr/>
      <dgm:t>
        <a:bodyPr/>
        <a:lstStyle/>
        <a:p>
          <a:endParaRPr lang="ru-RU"/>
        </a:p>
      </dgm:t>
    </dgm:pt>
    <dgm:pt modelId="{AC490F6E-BA86-49B0-8F9A-6A734EC5F088}" type="sibTrans" cxnId="{B791E886-D69E-45D0-A0FC-594A7C96A441}">
      <dgm:prSet/>
      <dgm:spPr/>
      <dgm:t>
        <a:bodyPr/>
        <a:lstStyle/>
        <a:p>
          <a:endParaRPr lang="ru-RU"/>
        </a:p>
      </dgm:t>
    </dgm:pt>
    <dgm:pt modelId="{24DAFB6C-FA18-4015-B7D7-8BC179300782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500" dirty="0" smtClean="0"/>
            <a:t> + </a:t>
          </a:r>
          <a:r>
            <a:rPr lang="ru-RU" sz="2400" dirty="0" smtClean="0"/>
            <a:t>группа</a:t>
          </a:r>
          <a:r>
            <a:rPr lang="ru-RU" sz="2500" dirty="0" smtClean="0"/>
            <a:t> </a:t>
          </a:r>
          <a:r>
            <a:rPr lang="ru-RU" sz="2400" dirty="0" smtClean="0"/>
            <a:t>детей</a:t>
          </a:r>
          <a:endParaRPr lang="ru-RU" sz="2400" dirty="0"/>
        </a:p>
      </dgm:t>
    </dgm:pt>
    <dgm:pt modelId="{DB43293C-DE7D-4F31-8433-C5A6AC42DD41}" type="parTrans" cxnId="{DB059E02-7724-4CA4-9D3D-E18F9C0865AE}">
      <dgm:prSet/>
      <dgm:spPr/>
      <dgm:t>
        <a:bodyPr/>
        <a:lstStyle/>
        <a:p>
          <a:endParaRPr lang="ru-RU"/>
        </a:p>
      </dgm:t>
    </dgm:pt>
    <dgm:pt modelId="{2EDE4FDD-4F1E-41F2-B5C3-FE44FA75B5AE}" type="sibTrans" cxnId="{DB059E02-7724-4CA4-9D3D-E18F9C0865AE}">
      <dgm:prSet/>
      <dgm:spPr/>
      <dgm:t>
        <a:bodyPr/>
        <a:lstStyle/>
        <a:p>
          <a:endParaRPr lang="ru-RU"/>
        </a:p>
      </dgm:t>
    </dgm:pt>
    <dgm:pt modelId="{C41C0FFD-8C84-4312-B7E0-08B4A0EB7A70}">
      <dgm:prSet phldrT="[Текст]" custT="1"/>
      <dgm:spPr/>
      <dgm:t>
        <a:bodyPr/>
        <a:lstStyle/>
        <a:p>
          <a:r>
            <a:rPr lang="ru-RU" sz="2400" dirty="0" smtClean="0"/>
            <a:t>семья</a:t>
          </a:r>
          <a:endParaRPr lang="ru-RU" sz="2400" dirty="0"/>
        </a:p>
      </dgm:t>
    </dgm:pt>
    <dgm:pt modelId="{DCFA1202-3555-4269-90A2-1C58C9CE0ACA}" type="parTrans" cxnId="{5926E3D0-E04C-4792-9626-55A9017E709A}">
      <dgm:prSet/>
      <dgm:spPr/>
      <dgm:t>
        <a:bodyPr/>
        <a:lstStyle/>
        <a:p>
          <a:endParaRPr lang="ru-RU"/>
        </a:p>
      </dgm:t>
    </dgm:pt>
    <dgm:pt modelId="{53441BAA-97FF-42E3-84B7-4B578CFE5264}" type="sibTrans" cxnId="{5926E3D0-E04C-4792-9626-55A9017E709A}">
      <dgm:prSet/>
      <dgm:spPr/>
      <dgm:t>
        <a:bodyPr/>
        <a:lstStyle/>
        <a:p>
          <a:endParaRPr lang="ru-RU"/>
        </a:p>
      </dgm:t>
    </dgm:pt>
    <dgm:pt modelId="{AF1DFB1D-4831-4D1F-8F10-B37DFDC519D7}">
      <dgm:prSet phldrT="[Текст]" custT="1"/>
      <dgm:spPr/>
      <dgm:t>
        <a:bodyPr/>
        <a:lstStyle/>
        <a:p>
          <a:r>
            <a:rPr lang="ru-RU" sz="2400" dirty="0" smtClean="0"/>
            <a:t>учитель</a:t>
          </a:r>
          <a:r>
            <a:rPr lang="ru-RU" sz="2800" dirty="0" smtClean="0"/>
            <a:t> + </a:t>
          </a:r>
          <a:r>
            <a:rPr lang="ru-RU" sz="2400" dirty="0" smtClean="0"/>
            <a:t>учитель</a:t>
          </a:r>
          <a:endParaRPr lang="ru-RU" sz="2400" dirty="0"/>
        </a:p>
      </dgm:t>
    </dgm:pt>
    <dgm:pt modelId="{1FFAEBC9-9D43-4F48-91DB-BAD3E6FEBBA1}" type="parTrans" cxnId="{6A2CCBAA-BC0F-48A8-A719-9FACE8EC5DB9}">
      <dgm:prSet/>
      <dgm:spPr/>
      <dgm:t>
        <a:bodyPr/>
        <a:lstStyle/>
        <a:p>
          <a:endParaRPr lang="ru-RU"/>
        </a:p>
      </dgm:t>
    </dgm:pt>
    <dgm:pt modelId="{94A5A7D2-4AB8-4A3B-AAA4-715B336BEE62}" type="sibTrans" cxnId="{6A2CCBAA-BC0F-48A8-A719-9FACE8EC5DB9}">
      <dgm:prSet/>
      <dgm:spPr/>
      <dgm:t>
        <a:bodyPr/>
        <a:lstStyle/>
        <a:p>
          <a:endParaRPr lang="ru-RU"/>
        </a:p>
      </dgm:t>
    </dgm:pt>
    <dgm:pt modelId="{79971468-0EFA-4914-A4FE-B67138F71554}">
      <dgm:prSet phldrT="[Текст]" custRadScaleRad="85026" custRadScaleInc="-41080"/>
      <dgm:spPr/>
      <dgm:t>
        <a:bodyPr/>
        <a:lstStyle/>
        <a:p>
          <a:endParaRPr lang="ru-RU" dirty="0"/>
        </a:p>
      </dgm:t>
    </dgm:pt>
    <dgm:pt modelId="{DEBE34CB-9B6A-4B19-A47A-E66216433841}" type="parTrans" cxnId="{01439EF8-22BC-4989-BEAA-E0AAA417ABF2}">
      <dgm:prSet/>
      <dgm:spPr/>
      <dgm:t>
        <a:bodyPr/>
        <a:lstStyle/>
        <a:p>
          <a:endParaRPr lang="ru-RU"/>
        </a:p>
      </dgm:t>
    </dgm:pt>
    <dgm:pt modelId="{9FE130DA-189A-4E46-BB25-BB35E9C1B0EB}" type="sibTrans" cxnId="{01439EF8-22BC-4989-BEAA-E0AAA417ABF2}">
      <dgm:prSet/>
      <dgm:spPr/>
      <dgm:t>
        <a:bodyPr/>
        <a:lstStyle/>
        <a:p>
          <a:endParaRPr lang="ru-RU"/>
        </a:p>
      </dgm:t>
    </dgm:pt>
    <dgm:pt modelId="{222C7537-8DFD-441F-A423-BC0670AE2E0C}">
      <dgm:prSet phldrT="[Текст]" custT="1"/>
      <dgm:spPr/>
      <dgm:t>
        <a:bodyPr/>
        <a:lstStyle/>
        <a:p>
          <a:r>
            <a:rPr lang="ru-RU" sz="2800" dirty="0" smtClean="0"/>
            <a:t> </a:t>
          </a:r>
          <a:r>
            <a:rPr lang="ru-RU" sz="2400" dirty="0" smtClean="0"/>
            <a:t>ученик</a:t>
          </a:r>
          <a:r>
            <a:rPr lang="ru-RU" sz="2800" dirty="0" smtClean="0"/>
            <a:t> + </a:t>
          </a:r>
          <a:r>
            <a:rPr lang="ru-RU" sz="2400" dirty="0" smtClean="0"/>
            <a:t>ученик</a:t>
          </a:r>
          <a:endParaRPr lang="ru-RU" sz="2400" dirty="0"/>
        </a:p>
      </dgm:t>
    </dgm:pt>
    <dgm:pt modelId="{AA493902-AF89-476B-B474-A11E2BCEEA85}" type="parTrans" cxnId="{E757FF96-D5A3-4E7D-AA2E-952FF48096B2}">
      <dgm:prSet/>
      <dgm:spPr/>
      <dgm:t>
        <a:bodyPr/>
        <a:lstStyle/>
        <a:p>
          <a:endParaRPr lang="ru-RU"/>
        </a:p>
      </dgm:t>
    </dgm:pt>
    <dgm:pt modelId="{C47CDF60-87DF-4A90-A384-1C7666216E93}" type="sibTrans" cxnId="{E757FF96-D5A3-4E7D-AA2E-952FF48096B2}">
      <dgm:prSet/>
      <dgm:spPr/>
      <dgm:t>
        <a:bodyPr/>
        <a:lstStyle/>
        <a:p>
          <a:endParaRPr lang="ru-RU"/>
        </a:p>
      </dgm:t>
    </dgm:pt>
    <dgm:pt modelId="{CE99BFD2-6286-4E7C-9530-B08CEAFEA839}">
      <dgm:prSet phldrT="[Текст]" custT="1"/>
      <dgm:spPr/>
      <dgm:t>
        <a:bodyPr/>
        <a:lstStyle/>
        <a:p>
          <a:r>
            <a:rPr lang="ru-RU" sz="2400" dirty="0" smtClean="0"/>
            <a:t>учитель + родитель</a:t>
          </a:r>
          <a:endParaRPr lang="ru-RU" sz="2400" dirty="0"/>
        </a:p>
      </dgm:t>
    </dgm:pt>
    <dgm:pt modelId="{E885A5B7-DBDC-495C-AABB-C75428694D60}" type="parTrans" cxnId="{3EDB93C3-935A-4A02-A3FE-F5F859419244}">
      <dgm:prSet/>
      <dgm:spPr/>
      <dgm:t>
        <a:bodyPr/>
        <a:lstStyle/>
        <a:p>
          <a:endParaRPr lang="ru-RU"/>
        </a:p>
      </dgm:t>
    </dgm:pt>
    <dgm:pt modelId="{B6565D28-B723-4203-B9B8-8F93815E2CCB}" type="sibTrans" cxnId="{3EDB93C3-935A-4A02-A3FE-F5F859419244}">
      <dgm:prSet/>
      <dgm:spPr/>
      <dgm:t>
        <a:bodyPr/>
        <a:lstStyle/>
        <a:p>
          <a:endParaRPr lang="ru-RU"/>
        </a:p>
      </dgm:t>
    </dgm:pt>
    <dgm:pt modelId="{863C7428-9ACB-48CD-913B-4FF762787987}" type="pres">
      <dgm:prSet presAssocID="{71DF381F-6822-4D65-8873-EF939958463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A5E0750-8487-457D-BAF5-72F702A239AD}" type="pres">
      <dgm:prSet presAssocID="{2EBF3C8B-30C8-4A87-9866-5DE31FBBA80C}" presName="singleCycle" presStyleCnt="0"/>
      <dgm:spPr/>
      <dgm:t>
        <a:bodyPr/>
        <a:lstStyle/>
        <a:p>
          <a:endParaRPr lang="ru-RU"/>
        </a:p>
      </dgm:t>
    </dgm:pt>
    <dgm:pt modelId="{C3D27B5E-4853-4834-8998-5594FCEC19D6}" type="pres">
      <dgm:prSet presAssocID="{2EBF3C8B-30C8-4A87-9866-5DE31FBBA80C}" presName="singleCenter" presStyleLbl="node1" presStyleIdx="0" presStyleCnt="7" custScaleY="42847" custLinFactX="-2266" custLinFactNeighborX="-100000" custLinFactNeighborY="-436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CBA9CC21-406A-4BEE-B4BC-87F53737A427}" type="pres">
      <dgm:prSet presAssocID="{250EFF3A-227C-4AD3-96D7-65F9925ED149}" presName="Name56" presStyleLbl="parChTrans1D2" presStyleIdx="0" presStyleCnt="6"/>
      <dgm:spPr/>
      <dgm:t>
        <a:bodyPr/>
        <a:lstStyle/>
        <a:p>
          <a:endParaRPr lang="ru-RU"/>
        </a:p>
      </dgm:t>
    </dgm:pt>
    <dgm:pt modelId="{60D7DEC8-D6C6-497B-8636-65563CFF37DD}" type="pres">
      <dgm:prSet presAssocID="{799777D1-18B2-472D-B1A0-DA5734F5E1C6}" presName="text0" presStyleLbl="node1" presStyleIdx="1" presStyleCnt="7" custScaleX="280953" custScaleY="49580" custRadScaleRad="187393" custRadScaleInc="-394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5AC988-8A32-41AA-A149-9A1CF91FC807}" type="pres">
      <dgm:prSet presAssocID="{DB43293C-DE7D-4F31-8433-C5A6AC42DD41}" presName="Name56" presStyleLbl="parChTrans1D2" presStyleIdx="1" presStyleCnt="6"/>
      <dgm:spPr/>
      <dgm:t>
        <a:bodyPr/>
        <a:lstStyle/>
        <a:p>
          <a:endParaRPr lang="ru-RU"/>
        </a:p>
      </dgm:t>
    </dgm:pt>
    <dgm:pt modelId="{719A3227-C9F8-4187-8241-05CA6035466B}" type="pres">
      <dgm:prSet presAssocID="{24DAFB6C-FA18-4015-B7D7-8BC179300782}" presName="text0" presStyleLbl="node1" presStyleIdx="2" presStyleCnt="7" custScaleX="307395" custScaleY="49580" custRadScaleRad="93539" custRadScaleInc="567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CD6ABE-ED50-40FF-80AB-CC74C0B48FA1}" type="pres">
      <dgm:prSet presAssocID="{E885A5B7-DBDC-495C-AABB-C75428694D60}" presName="Name56" presStyleLbl="parChTrans1D2" presStyleIdx="2" presStyleCnt="6"/>
      <dgm:spPr/>
      <dgm:t>
        <a:bodyPr/>
        <a:lstStyle/>
        <a:p>
          <a:endParaRPr lang="ru-RU"/>
        </a:p>
      </dgm:t>
    </dgm:pt>
    <dgm:pt modelId="{687B5A4B-6F60-496F-953A-CA7464755DC9}" type="pres">
      <dgm:prSet presAssocID="{CE99BFD2-6286-4E7C-9530-B08CEAFEA839}" presName="text0" presStyleLbl="node1" presStyleIdx="3" presStyleCnt="7" custScaleX="264426" custScaleY="49580" custRadScaleRad="66899" custRadScaleInc="416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97B05B-9F6E-4B32-AD1A-16709C4CF909}" type="pres">
      <dgm:prSet presAssocID="{AA493902-AF89-476B-B474-A11E2BCEEA85}" presName="Name56" presStyleLbl="parChTrans1D2" presStyleIdx="3" presStyleCnt="6"/>
      <dgm:spPr/>
      <dgm:t>
        <a:bodyPr/>
        <a:lstStyle/>
        <a:p>
          <a:endParaRPr lang="ru-RU"/>
        </a:p>
      </dgm:t>
    </dgm:pt>
    <dgm:pt modelId="{B3F84353-4626-4E1E-A064-1CDBE96E5228}" type="pres">
      <dgm:prSet presAssocID="{222C7537-8DFD-441F-A423-BC0670AE2E0C}" presName="text0" presStyleLbl="node1" presStyleIdx="4" presStyleCnt="7" custScaleX="264426" custScaleY="49580" custRadScaleRad="61262" custRadScaleInc="3126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9969BA-10A0-4553-AA8F-9814C371EECD}" type="pres">
      <dgm:prSet presAssocID="{1FFAEBC9-9D43-4F48-91DB-BAD3E6FEBBA1}" presName="Name56" presStyleLbl="parChTrans1D2" presStyleIdx="4" presStyleCnt="6"/>
      <dgm:spPr/>
      <dgm:t>
        <a:bodyPr/>
        <a:lstStyle/>
        <a:p>
          <a:endParaRPr lang="ru-RU"/>
        </a:p>
      </dgm:t>
    </dgm:pt>
    <dgm:pt modelId="{1BD5EC15-5404-419B-AF53-DD6D12685835}" type="pres">
      <dgm:prSet presAssocID="{AF1DFB1D-4831-4D1F-8F10-B37DFDC519D7}" presName="text0" presStyleLbl="node1" presStyleIdx="5" presStyleCnt="7" custScaleX="264426" custScaleY="49580" custRadScaleRad="70177" custRadScaleInc="1980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C12EC-0407-408F-A5CC-0300382EBC5E}" type="pres">
      <dgm:prSet presAssocID="{DCFA1202-3555-4269-90A2-1C58C9CE0ACA}" presName="Name56" presStyleLbl="parChTrans1D2" presStyleIdx="5" presStyleCnt="6"/>
      <dgm:spPr/>
      <dgm:t>
        <a:bodyPr/>
        <a:lstStyle/>
        <a:p>
          <a:endParaRPr lang="ru-RU"/>
        </a:p>
      </dgm:t>
    </dgm:pt>
    <dgm:pt modelId="{28B1EDB2-F84B-4938-B859-976214E205F9}" type="pres">
      <dgm:prSet presAssocID="{C41C0FFD-8C84-4312-B7E0-08B4A0EB7A70}" presName="text0" presStyleLbl="node1" presStyleIdx="6" presStyleCnt="7" custScaleX="218151" custScaleY="49580" custRadScaleRad="164891" custRadScaleInc="-377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69DF08-BE2D-4A12-9032-8074FE0DCCB1}" type="presOf" srcId="{71DF381F-6822-4D65-8873-EF9399584634}" destId="{863C7428-9ACB-48CD-913B-4FF762787987}" srcOrd="0" destOrd="0" presId="urn:microsoft.com/office/officeart/2008/layout/RadialCluster"/>
    <dgm:cxn modelId="{DCFE5F91-E300-468E-9D92-A7922EAD36CD}" type="presOf" srcId="{2EBF3C8B-30C8-4A87-9866-5DE31FBBA80C}" destId="{C3D27B5E-4853-4834-8998-5594FCEC19D6}" srcOrd="0" destOrd="0" presId="urn:microsoft.com/office/officeart/2008/layout/RadialCluster"/>
    <dgm:cxn modelId="{9DF661D4-96A5-487F-9687-3AEDBC4193BD}" type="presOf" srcId="{CE99BFD2-6286-4E7C-9530-B08CEAFEA839}" destId="{687B5A4B-6F60-496F-953A-CA7464755DC9}" srcOrd="0" destOrd="0" presId="urn:microsoft.com/office/officeart/2008/layout/RadialCluster"/>
    <dgm:cxn modelId="{12C1E2D9-D22B-434A-A82C-01DD06BB3F31}" type="presOf" srcId="{24DAFB6C-FA18-4015-B7D7-8BC179300782}" destId="{719A3227-C9F8-4187-8241-05CA6035466B}" srcOrd="0" destOrd="0" presId="urn:microsoft.com/office/officeart/2008/layout/RadialCluster"/>
    <dgm:cxn modelId="{E757FF96-D5A3-4E7D-AA2E-952FF48096B2}" srcId="{2EBF3C8B-30C8-4A87-9866-5DE31FBBA80C}" destId="{222C7537-8DFD-441F-A423-BC0670AE2E0C}" srcOrd="3" destOrd="0" parTransId="{AA493902-AF89-476B-B474-A11E2BCEEA85}" sibTransId="{C47CDF60-87DF-4A90-A384-1C7666216E93}"/>
    <dgm:cxn modelId="{DB059E02-7724-4CA4-9D3D-E18F9C0865AE}" srcId="{2EBF3C8B-30C8-4A87-9866-5DE31FBBA80C}" destId="{24DAFB6C-FA18-4015-B7D7-8BC179300782}" srcOrd="1" destOrd="0" parTransId="{DB43293C-DE7D-4F31-8433-C5A6AC42DD41}" sibTransId="{2EDE4FDD-4F1E-41F2-B5C3-FE44FA75B5AE}"/>
    <dgm:cxn modelId="{6A2CCBAA-BC0F-48A8-A719-9FACE8EC5DB9}" srcId="{2EBF3C8B-30C8-4A87-9866-5DE31FBBA80C}" destId="{AF1DFB1D-4831-4D1F-8F10-B37DFDC519D7}" srcOrd="4" destOrd="0" parTransId="{1FFAEBC9-9D43-4F48-91DB-BAD3E6FEBBA1}" sibTransId="{94A5A7D2-4AB8-4A3B-AAA4-715B336BEE62}"/>
    <dgm:cxn modelId="{C58BD77D-3E6E-4E6C-9124-23D056F42736}" type="presOf" srcId="{AF1DFB1D-4831-4D1F-8F10-B37DFDC519D7}" destId="{1BD5EC15-5404-419B-AF53-DD6D12685835}" srcOrd="0" destOrd="0" presId="urn:microsoft.com/office/officeart/2008/layout/RadialCluster"/>
    <dgm:cxn modelId="{01439EF8-22BC-4989-BEAA-E0AAA417ABF2}" srcId="{71DF381F-6822-4D65-8873-EF9399584634}" destId="{79971468-0EFA-4914-A4FE-B67138F71554}" srcOrd="1" destOrd="0" parTransId="{DEBE34CB-9B6A-4B19-A47A-E66216433841}" sibTransId="{9FE130DA-189A-4E46-BB25-BB35E9C1B0EB}"/>
    <dgm:cxn modelId="{F55557AF-ABCB-4DC7-9533-B571E7B17581}" type="presOf" srcId="{1FFAEBC9-9D43-4F48-91DB-BAD3E6FEBBA1}" destId="{CB9969BA-10A0-4553-AA8F-9814C371EECD}" srcOrd="0" destOrd="0" presId="urn:microsoft.com/office/officeart/2008/layout/RadialCluster"/>
    <dgm:cxn modelId="{85CEC5D5-FE07-4F03-B6E5-A5D15F8F52D3}" srcId="{71DF381F-6822-4D65-8873-EF9399584634}" destId="{2EBF3C8B-30C8-4A87-9866-5DE31FBBA80C}" srcOrd="0" destOrd="0" parTransId="{033E9D31-82F3-4E82-BDCC-CDC15CD98D8A}" sibTransId="{33EE9DD3-3DD3-4E7C-9406-52A21806B74C}"/>
    <dgm:cxn modelId="{53E3CFF9-2712-4B5A-98A1-E3C683B5D284}" type="presOf" srcId="{222C7537-8DFD-441F-A423-BC0670AE2E0C}" destId="{B3F84353-4626-4E1E-A064-1CDBE96E5228}" srcOrd="0" destOrd="0" presId="urn:microsoft.com/office/officeart/2008/layout/RadialCluster"/>
    <dgm:cxn modelId="{EC1D0B80-2998-4D24-86FE-0F98DAA3F982}" type="presOf" srcId="{250EFF3A-227C-4AD3-96D7-65F9925ED149}" destId="{CBA9CC21-406A-4BEE-B4BC-87F53737A427}" srcOrd="0" destOrd="0" presId="urn:microsoft.com/office/officeart/2008/layout/RadialCluster"/>
    <dgm:cxn modelId="{21B267E1-D7E5-41FC-9E82-5C57599D892F}" type="presOf" srcId="{AA493902-AF89-476B-B474-A11E2BCEEA85}" destId="{5397B05B-9F6E-4B32-AD1A-16709C4CF909}" srcOrd="0" destOrd="0" presId="urn:microsoft.com/office/officeart/2008/layout/RadialCluster"/>
    <dgm:cxn modelId="{50AE6379-2BD5-4826-99A3-FE6BFAFF12AE}" type="presOf" srcId="{E885A5B7-DBDC-495C-AABB-C75428694D60}" destId="{F3CD6ABE-ED50-40FF-80AB-CC74C0B48FA1}" srcOrd="0" destOrd="0" presId="urn:microsoft.com/office/officeart/2008/layout/RadialCluster"/>
    <dgm:cxn modelId="{F0CBF5FF-D0CA-4841-A1D5-E5FD91E260A6}" type="presOf" srcId="{799777D1-18B2-472D-B1A0-DA5734F5E1C6}" destId="{60D7DEC8-D6C6-497B-8636-65563CFF37DD}" srcOrd="0" destOrd="0" presId="urn:microsoft.com/office/officeart/2008/layout/RadialCluster"/>
    <dgm:cxn modelId="{6932E484-00DC-45AD-AB98-19BA863A9AD7}" type="presOf" srcId="{DB43293C-DE7D-4F31-8433-C5A6AC42DD41}" destId="{295AC988-8A32-41AA-A149-9A1CF91FC807}" srcOrd="0" destOrd="0" presId="urn:microsoft.com/office/officeart/2008/layout/RadialCluster"/>
    <dgm:cxn modelId="{156F8162-6E4E-4EA7-8C5C-3D35252F66C0}" type="presOf" srcId="{DCFA1202-3555-4269-90A2-1C58C9CE0ACA}" destId="{27DC12EC-0407-408F-A5CC-0300382EBC5E}" srcOrd="0" destOrd="0" presId="urn:microsoft.com/office/officeart/2008/layout/RadialCluster"/>
    <dgm:cxn modelId="{5926E3D0-E04C-4792-9626-55A9017E709A}" srcId="{2EBF3C8B-30C8-4A87-9866-5DE31FBBA80C}" destId="{C41C0FFD-8C84-4312-B7E0-08B4A0EB7A70}" srcOrd="5" destOrd="0" parTransId="{DCFA1202-3555-4269-90A2-1C58C9CE0ACA}" sibTransId="{53441BAA-97FF-42E3-84B7-4B578CFE5264}"/>
    <dgm:cxn modelId="{8927C31D-047D-4AFB-9728-4DC488A524D2}" type="presOf" srcId="{C41C0FFD-8C84-4312-B7E0-08B4A0EB7A70}" destId="{28B1EDB2-F84B-4938-B859-976214E205F9}" srcOrd="0" destOrd="0" presId="urn:microsoft.com/office/officeart/2008/layout/RadialCluster"/>
    <dgm:cxn modelId="{B791E886-D69E-45D0-A0FC-594A7C96A441}" srcId="{2EBF3C8B-30C8-4A87-9866-5DE31FBBA80C}" destId="{799777D1-18B2-472D-B1A0-DA5734F5E1C6}" srcOrd="0" destOrd="0" parTransId="{250EFF3A-227C-4AD3-96D7-65F9925ED149}" sibTransId="{AC490F6E-BA86-49B0-8F9A-6A734EC5F088}"/>
    <dgm:cxn modelId="{3EDB93C3-935A-4A02-A3FE-F5F859419244}" srcId="{2EBF3C8B-30C8-4A87-9866-5DE31FBBA80C}" destId="{CE99BFD2-6286-4E7C-9530-B08CEAFEA839}" srcOrd="2" destOrd="0" parTransId="{E885A5B7-DBDC-495C-AABB-C75428694D60}" sibTransId="{B6565D28-B723-4203-B9B8-8F93815E2CCB}"/>
    <dgm:cxn modelId="{5376793B-37FF-4D31-9DA3-2A79EF76171F}" type="presParOf" srcId="{863C7428-9ACB-48CD-913B-4FF762787987}" destId="{9A5E0750-8487-457D-BAF5-72F702A239AD}" srcOrd="0" destOrd="0" presId="urn:microsoft.com/office/officeart/2008/layout/RadialCluster"/>
    <dgm:cxn modelId="{27DBA35A-E35F-4E5E-AA0B-2EEA8540AB20}" type="presParOf" srcId="{9A5E0750-8487-457D-BAF5-72F702A239AD}" destId="{C3D27B5E-4853-4834-8998-5594FCEC19D6}" srcOrd="0" destOrd="0" presId="urn:microsoft.com/office/officeart/2008/layout/RadialCluster"/>
    <dgm:cxn modelId="{20EC9DBB-00BC-42FC-870C-00B99C8BAEE6}" type="presParOf" srcId="{9A5E0750-8487-457D-BAF5-72F702A239AD}" destId="{CBA9CC21-406A-4BEE-B4BC-87F53737A427}" srcOrd="1" destOrd="0" presId="urn:microsoft.com/office/officeart/2008/layout/RadialCluster"/>
    <dgm:cxn modelId="{3D3C84D3-480A-4377-A28F-21034000C00A}" type="presParOf" srcId="{9A5E0750-8487-457D-BAF5-72F702A239AD}" destId="{60D7DEC8-D6C6-497B-8636-65563CFF37DD}" srcOrd="2" destOrd="0" presId="urn:microsoft.com/office/officeart/2008/layout/RadialCluster"/>
    <dgm:cxn modelId="{D9EB5F4C-BCD8-48C0-A847-55361CA1C12A}" type="presParOf" srcId="{9A5E0750-8487-457D-BAF5-72F702A239AD}" destId="{295AC988-8A32-41AA-A149-9A1CF91FC807}" srcOrd="3" destOrd="0" presId="urn:microsoft.com/office/officeart/2008/layout/RadialCluster"/>
    <dgm:cxn modelId="{598E259C-E31D-4ACB-B12F-2272D10E7A16}" type="presParOf" srcId="{9A5E0750-8487-457D-BAF5-72F702A239AD}" destId="{719A3227-C9F8-4187-8241-05CA6035466B}" srcOrd="4" destOrd="0" presId="urn:microsoft.com/office/officeart/2008/layout/RadialCluster"/>
    <dgm:cxn modelId="{1E967D43-29E1-4B94-8ED9-CA789A09A5BF}" type="presParOf" srcId="{9A5E0750-8487-457D-BAF5-72F702A239AD}" destId="{F3CD6ABE-ED50-40FF-80AB-CC74C0B48FA1}" srcOrd="5" destOrd="0" presId="urn:microsoft.com/office/officeart/2008/layout/RadialCluster"/>
    <dgm:cxn modelId="{3E9CCD6F-7D92-475C-B3BE-56EB6560520F}" type="presParOf" srcId="{9A5E0750-8487-457D-BAF5-72F702A239AD}" destId="{687B5A4B-6F60-496F-953A-CA7464755DC9}" srcOrd="6" destOrd="0" presId="urn:microsoft.com/office/officeart/2008/layout/RadialCluster"/>
    <dgm:cxn modelId="{251A68A3-DA2F-4F55-9ECE-7790478D54DB}" type="presParOf" srcId="{9A5E0750-8487-457D-BAF5-72F702A239AD}" destId="{5397B05B-9F6E-4B32-AD1A-16709C4CF909}" srcOrd="7" destOrd="0" presId="urn:microsoft.com/office/officeart/2008/layout/RadialCluster"/>
    <dgm:cxn modelId="{24BA2E55-365F-4BA5-82F3-CE075C6DDDE2}" type="presParOf" srcId="{9A5E0750-8487-457D-BAF5-72F702A239AD}" destId="{B3F84353-4626-4E1E-A064-1CDBE96E5228}" srcOrd="8" destOrd="0" presId="urn:microsoft.com/office/officeart/2008/layout/RadialCluster"/>
    <dgm:cxn modelId="{3CDA9AF9-55CE-4D99-BA5B-777C5260F729}" type="presParOf" srcId="{9A5E0750-8487-457D-BAF5-72F702A239AD}" destId="{CB9969BA-10A0-4553-AA8F-9814C371EECD}" srcOrd="9" destOrd="0" presId="urn:microsoft.com/office/officeart/2008/layout/RadialCluster"/>
    <dgm:cxn modelId="{622DF79D-F193-4A41-8CBA-466A788E4BA9}" type="presParOf" srcId="{9A5E0750-8487-457D-BAF5-72F702A239AD}" destId="{1BD5EC15-5404-419B-AF53-DD6D12685835}" srcOrd="10" destOrd="0" presId="urn:microsoft.com/office/officeart/2008/layout/RadialCluster"/>
    <dgm:cxn modelId="{1B5FFDCD-04A0-47B0-926F-5737774B1ABC}" type="presParOf" srcId="{9A5E0750-8487-457D-BAF5-72F702A239AD}" destId="{27DC12EC-0407-408F-A5CC-0300382EBC5E}" srcOrd="11" destOrd="0" presId="urn:microsoft.com/office/officeart/2008/layout/RadialCluster"/>
    <dgm:cxn modelId="{98A0E2E9-342D-45E2-A22E-F35323DC7578}" type="presParOf" srcId="{9A5E0750-8487-457D-BAF5-72F702A239AD}" destId="{28B1EDB2-F84B-4938-B859-976214E205F9}" srcOrd="12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1DF381F-6822-4D65-8873-EF9399584634}" type="doc">
      <dgm:prSet loTypeId="urn:microsoft.com/office/officeart/2008/layout/RadialCluster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BF3C8B-30C8-4A87-9866-5DE31FBBA80C}">
      <dgm:prSet phldrT="[Текст]"/>
      <dgm:spPr/>
      <dgm:t>
        <a:bodyPr/>
        <a:lstStyle/>
        <a:p>
          <a:r>
            <a:rPr lang="ru-RU" b="1" dirty="0" smtClean="0">
              <a:solidFill>
                <a:schemeClr val="accent3">
                  <a:lumMod val="75000"/>
                </a:schemeClr>
              </a:solidFill>
            </a:rPr>
            <a:t>КОНФЛИКТ</a:t>
          </a:r>
          <a:endParaRPr lang="ru-RU" b="1" dirty="0">
            <a:solidFill>
              <a:schemeClr val="accent3">
                <a:lumMod val="75000"/>
              </a:schemeClr>
            </a:solidFill>
          </a:endParaRPr>
        </a:p>
      </dgm:t>
    </dgm:pt>
    <dgm:pt modelId="{033E9D31-82F3-4E82-BDCC-CDC15CD98D8A}" type="parTrans" cxnId="{85CEC5D5-FE07-4F03-B6E5-A5D15F8F52D3}">
      <dgm:prSet/>
      <dgm:spPr/>
      <dgm:t>
        <a:bodyPr/>
        <a:lstStyle/>
        <a:p>
          <a:endParaRPr lang="ru-RU"/>
        </a:p>
      </dgm:t>
    </dgm:pt>
    <dgm:pt modelId="{33EE9DD3-3DD3-4E7C-9406-52A21806B74C}" type="sibTrans" cxnId="{85CEC5D5-FE07-4F03-B6E5-A5D15F8F52D3}">
      <dgm:prSet/>
      <dgm:spPr/>
      <dgm:t>
        <a:bodyPr/>
        <a:lstStyle/>
        <a:p>
          <a:endParaRPr lang="ru-RU"/>
        </a:p>
      </dgm:t>
    </dgm:pt>
    <dgm:pt modelId="{799777D1-18B2-472D-B1A0-DA5734F5E1C6}">
      <dgm:prSet phldrT="[Текст]" custT="1"/>
      <dgm:spPr/>
      <dgm:t>
        <a:bodyPr/>
        <a:lstStyle/>
        <a:p>
          <a:r>
            <a:rPr lang="ru-RU" sz="2400" dirty="0" smtClean="0"/>
            <a:t>деятельности</a:t>
          </a:r>
          <a:endParaRPr lang="ru-RU" sz="2400" dirty="0"/>
        </a:p>
      </dgm:t>
    </dgm:pt>
    <dgm:pt modelId="{250EFF3A-227C-4AD3-96D7-65F9925ED149}" type="parTrans" cxnId="{B791E886-D69E-45D0-A0FC-594A7C96A441}">
      <dgm:prSet/>
      <dgm:spPr/>
      <dgm:t>
        <a:bodyPr/>
        <a:lstStyle/>
        <a:p>
          <a:endParaRPr lang="ru-RU"/>
        </a:p>
      </dgm:t>
    </dgm:pt>
    <dgm:pt modelId="{AC490F6E-BA86-49B0-8F9A-6A734EC5F088}" type="sibTrans" cxnId="{B791E886-D69E-45D0-A0FC-594A7C96A441}">
      <dgm:prSet/>
      <dgm:spPr/>
      <dgm:t>
        <a:bodyPr/>
        <a:lstStyle/>
        <a:p>
          <a:endParaRPr lang="ru-RU"/>
        </a:p>
      </dgm:t>
    </dgm:pt>
    <dgm:pt modelId="{24DAFB6C-FA18-4015-B7D7-8BC179300782}">
      <dgm:prSet phldrT="[Текст]" custT="1"/>
      <dgm:spPr/>
      <dgm:t>
        <a:bodyPr/>
        <a:lstStyle/>
        <a:p>
          <a:r>
            <a:rPr lang="ru-RU" sz="2400" dirty="0" smtClean="0"/>
            <a:t>поведения</a:t>
          </a:r>
          <a:endParaRPr lang="ru-RU" sz="2400" dirty="0"/>
        </a:p>
      </dgm:t>
    </dgm:pt>
    <dgm:pt modelId="{DB43293C-DE7D-4F31-8433-C5A6AC42DD41}" type="parTrans" cxnId="{DB059E02-7724-4CA4-9D3D-E18F9C0865AE}">
      <dgm:prSet/>
      <dgm:spPr/>
      <dgm:t>
        <a:bodyPr/>
        <a:lstStyle/>
        <a:p>
          <a:endParaRPr lang="ru-RU"/>
        </a:p>
      </dgm:t>
    </dgm:pt>
    <dgm:pt modelId="{2EDE4FDD-4F1E-41F2-B5C3-FE44FA75B5AE}" type="sibTrans" cxnId="{DB059E02-7724-4CA4-9D3D-E18F9C0865AE}">
      <dgm:prSet/>
      <dgm:spPr/>
      <dgm:t>
        <a:bodyPr/>
        <a:lstStyle/>
        <a:p>
          <a:endParaRPr lang="ru-RU"/>
        </a:p>
      </dgm:t>
    </dgm:pt>
    <dgm:pt modelId="{79971468-0EFA-4914-A4FE-B67138F71554}">
      <dgm:prSet phldrT="[Текст]" custRadScaleRad="85026" custRadScaleInc="-41080"/>
      <dgm:spPr/>
      <dgm:t>
        <a:bodyPr/>
        <a:lstStyle/>
        <a:p>
          <a:endParaRPr lang="ru-RU" dirty="0"/>
        </a:p>
      </dgm:t>
    </dgm:pt>
    <dgm:pt modelId="{DEBE34CB-9B6A-4B19-A47A-E66216433841}" type="parTrans" cxnId="{01439EF8-22BC-4989-BEAA-E0AAA417ABF2}">
      <dgm:prSet/>
      <dgm:spPr/>
      <dgm:t>
        <a:bodyPr/>
        <a:lstStyle/>
        <a:p>
          <a:endParaRPr lang="ru-RU"/>
        </a:p>
      </dgm:t>
    </dgm:pt>
    <dgm:pt modelId="{9FE130DA-189A-4E46-BB25-BB35E9C1B0EB}" type="sibTrans" cxnId="{01439EF8-22BC-4989-BEAA-E0AAA417ABF2}">
      <dgm:prSet/>
      <dgm:spPr/>
      <dgm:t>
        <a:bodyPr/>
        <a:lstStyle/>
        <a:p>
          <a:endParaRPr lang="ru-RU"/>
        </a:p>
      </dgm:t>
    </dgm:pt>
    <dgm:pt modelId="{CE99BFD2-6286-4E7C-9530-B08CEAFEA839}">
      <dgm:prSet phldrT="[Текст]" custT="1"/>
      <dgm:spPr/>
      <dgm:t>
        <a:bodyPr/>
        <a:lstStyle/>
        <a:p>
          <a:r>
            <a:rPr lang="ru-RU" sz="2400" dirty="0" smtClean="0"/>
            <a:t>отношений</a:t>
          </a:r>
          <a:endParaRPr lang="ru-RU" sz="2400" dirty="0"/>
        </a:p>
      </dgm:t>
    </dgm:pt>
    <dgm:pt modelId="{E885A5B7-DBDC-495C-AABB-C75428694D60}" type="parTrans" cxnId="{3EDB93C3-935A-4A02-A3FE-F5F859419244}">
      <dgm:prSet/>
      <dgm:spPr/>
      <dgm:t>
        <a:bodyPr/>
        <a:lstStyle/>
        <a:p>
          <a:endParaRPr lang="ru-RU"/>
        </a:p>
      </dgm:t>
    </dgm:pt>
    <dgm:pt modelId="{B6565D28-B723-4203-B9B8-8F93815E2CCB}" type="sibTrans" cxnId="{3EDB93C3-935A-4A02-A3FE-F5F859419244}">
      <dgm:prSet/>
      <dgm:spPr/>
      <dgm:t>
        <a:bodyPr/>
        <a:lstStyle/>
        <a:p>
          <a:endParaRPr lang="ru-RU"/>
        </a:p>
      </dgm:t>
    </dgm:pt>
    <dgm:pt modelId="{863C7428-9ACB-48CD-913B-4FF762787987}" type="pres">
      <dgm:prSet presAssocID="{71DF381F-6822-4D65-8873-EF939958463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A5E0750-8487-457D-BAF5-72F702A239AD}" type="pres">
      <dgm:prSet presAssocID="{2EBF3C8B-30C8-4A87-9866-5DE31FBBA80C}" presName="singleCycle" presStyleCnt="0"/>
      <dgm:spPr/>
    </dgm:pt>
    <dgm:pt modelId="{C3D27B5E-4853-4834-8998-5594FCEC19D6}" type="pres">
      <dgm:prSet presAssocID="{2EBF3C8B-30C8-4A87-9866-5DE31FBBA80C}" presName="singleCenter" presStyleLbl="node1" presStyleIdx="0" presStyleCnt="4" custScaleX="135736" custScaleY="42847" custLinFactNeighborX="2251" custLinFactNeighborY="-38482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CBA9CC21-406A-4BEE-B4BC-87F53737A427}" type="pres">
      <dgm:prSet presAssocID="{250EFF3A-227C-4AD3-96D7-65F9925ED149}" presName="Name56" presStyleLbl="parChTrans1D2" presStyleIdx="0" presStyleCnt="3"/>
      <dgm:spPr/>
      <dgm:t>
        <a:bodyPr/>
        <a:lstStyle/>
        <a:p>
          <a:endParaRPr lang="ru-RU"/>
        </a:p>
      </dgm:t>
    </dgm:pt>
    <dgm:pt modelId="{60D7DEC8-D6C6-497B-8636-65563CFF37DD}" type="pres">
      <dgm:prSet presAssocID="{799777D1-18B2-472D-B1A0-DA5734F5E1C6}" presName="text0" presStyleLbl="node1" presStyleIdx="1" presStyleCnt="4" custScaleX="280953" custScaleY="66106" custRadScaleRad="139574" custRadScaleInc="-123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5AC988-8A32-41AA-A149-9A1CF91FC807}" type="pres">
      <dgm:prSet presAssocID="{DB43293C-DE7D-4F31-8433-C5A6AC42DD41}" presName="Name56" presStyleLbl="parChTrans1D2" presStyleIdx="1" presStyleCnt="3"/>
      <dgm:spPr/>
      <dgm:t>
        <a:bodyPr/>
        <a:lstStyle/>
        <a:p>
          <a:endParaRPr lang="ru-RU"/>
        </a:p>
      </dgm:t>
    </dgm:pt>
    <dgm:pt modelId="{719A3227-C9F8-4187-8241-05CA6035466B}" type="pres">
      <dgm:prSet presAssocID="{24DAFB6C-FA18-4015-B7D7-8BC179300782}" presName="text0" presStyleLbl="node1" presStyleIdx="2" presStyleCnt="4" custScaleX="307395" custScaleY="66106" custRadScaleRad="12727" custRadScaleInc="638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CD6ABE-ED50-40FF-80AB-CC74C0B48FA1}" type="pres">
      <dgm:prSet presAssocID="{E885A5B7-DBDC-495C-AABB-C75428694D60}" presName="Name56" presStyleLbl="parChTrans1D2" presStyleIdx="2" presStyleCnt="3"/>
      <dgm:spPr/>
      <dgm:t>
        <a:bodyPr/>
        <a:lstStyle/>
        <a:p>
          <a:endParaRPr lang="ru-RU"/>
        </a:p>
      </dgm:t>
    </dgm:pt>
    <dgm:pt modelId="{687B5A4B-6F60-496F-953A-CA7464755DC9}" type="pres">
      <dgm:prSet presAssocID="{CE99BFD2-6286-4E7C-9530-B08CEAFEA839}" presName="text0" presStyleLbl="node1" presStyleIdx="3" presStyleCnt="4" custScaleX="264426" custScaleY="66106" custRadScaleRad="141994" custRadScaleInc="-2762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FB2DB0-D3A6-4869-B14B-4AA6D5329B09}" type="presOf" srcId="{24DAFB6C-FA18-4015-B7D7-8BC179300782}" destId="{719A3227-C9F8-4187-8241-05CA6035466B}" srcOrd="0" destOrd="0" presId="urn:microsoft.com/office/officeart/2008/layout/RadialCluster"/>
    <dgm:cxn modelId="{A3A1CE41-3501-4642-AA56-F46045649EFB}" type="presOf" srcId="{2EBF3C8B-30C8-4A87-9866-5DE31FBBA80C}" destId="{C3D27B5E-4853-4834-8998-5594FCEC19D6}" srcOrd="0" destOrd="0" presId="urn:microsoft.com/office/officeart/2008/layout/RadialCluster"/>
    <dgm:cxn modelId="{3AEBE014-7295-49BD-9B01-1AB75637AB54}" type="presOf" srcId="{250EFF3A-227C-4AD3-96D7-65F9925ED149}" destId="{CBA9CC21-406A-4BEE-B4BC-87F53737A427}" srcOrd="0" destOrd="0" presId="urn:microsoft.com/office/officeart/2008/layout/RadialCluster"/>
    <dgm:cxn modelId="{3EDB93C3-935A-4A02-A3FE-F5F859419244}" srcId="{2EBF3C8B-30C8-4A87-9866-5DE31FBBA80C}" destId="{CE99BFD2-6286-4E7C-9530-B08CEAFEA839}" srcOrd="2" destOrd="0" parTransId="{E885A5B7-DBDC-495C-AABB-C75428694D60}" sibTransId="{B6565D28-B723-4203-B9B8-8F93815E2CCB}"/>
    <dgm:cxn modelId="{5C2B3736-971E-4708-8298-A4D608938A5D}" type="presOf" srcId="{DB43293C-DE7D-4F31-8433-C5A6AC42DD41}" destId="{295AC988-8A32-41AA-A149-9A1CF91FC807}" srcOrd="0" destOrd="0" presId="urn:microsoft.com/office/officeart/2008/layout/RadialCluster"/>
    <dgm:cxn modelId="{E24218D7-F656-4F8F-8AB8-25E7D3957679}" type="presOf" srcId="{71DF381F-6822-4D65-8873-EF9399584634}" destId="{863C7428-9ACB-48CD-913B-4FF762787987}" srcOrd="0" destOrd="0" presId="urn:microsoft.com/office/officeart/2008/layout/RadialCluster"/>
    <dgm:cxn modelId="{B791E886-D69E-45D0-A0FC-594A7C96A441}" srcId="{2EBF3C8B-30C8-4A87-9866-5DE31FBBA80C}" destId="{799777D1-18B2-472D-B1A0-DA5734F5E1C6}" srcOrd="0" destOrd="0" parTransId="{250EFF3A-227C-4AD3-96D7-65F9925ED149}" sibTransId="{AC490F6E-BA86-49B0-8F9A-6A734EC5F088}"/>
    <dgm:cxn modelId="{BBA02B2D-0DE9-4565-B19B-539E152A2467}" type="presOf" srcId="{E885A5B7-DBDC-495C-AABB-C75428694D60}" destId="{F3CD6ABE-ED50-40FF-80AB-CC74C0B48FA1}" srcOrd="0" destOrd="0" presId="urn:microsoft.com/office/officeart/2008/layout/RadialCluster"/>
    <dgm:cxn modelId="{85CEC5D5-FE07-4F03-B6E5-A5D15F8F52D3}" srcId="{71DF381F-6822-4D65-8873-EF9399584634}" destId="{2EBF3C8B-30C8-4A87-9866-5DE31FBBA80C}" srcOrd="0" destOrd="0" parTransId="{033E9D31-82F3-4E82-BDCC-CDC15CD98D8A}" sibTransId="{33EE9DD3-3DD3-4E7C-9406-52A21806B74C}"/>
    <dgm:cxn modelId="{DB059E02-7724-4CA4-9D3D-E18F9C0865AE}" srcId="{2EBF3C8B-30C8-4A87-9866-5DE31FBBA80C}" destId="{24DAFB6C-FA18-4015-B7D7-8BC179300782}" srcOrd="1" destOrd="0" parTransId="{DB43293C-DE7D-4F31-8433-C5A6AC42DD41}" sibTransId="{2EDE4FDD-4F1E-41F2-B5C3-FE44FA75B5AE}"/>
    <dgm:cxn modelId="{048CA232-E566-4B71-92AD-59CE11735064}" type="presOf" srcId="{799777D1-18B2-472D-B1A0-DA5734F5E1C6}" destId="{60D7DEC8-D6C6-497B-8636-65563CFF37DD}" srcOrd="0" destOrd="0" presId="urn:microsoft.com/office/officeart/2008/layout/RadialCluster"/>
    <dgm:cxn modelId="{01439EF8-22BC-4989-BEAA-E0AAA417ABF2}" srcId="{71DF381F-6822-4D65-8873-EF9399584634}" destId="{79971468-0EFA-4914-A4FE-B67138F71554}" srcOrd="1" destOrd="0" parTransId="{DEBE34CB-9B6A-4B19-A47A-E66216433841}" sibTransId="{9FE130DA-189A-4E46-BB25-BB35E9C1B0EB}"/>
    <dgm:cxn modelId="{9677EC94-C4AA-4374-A8E7-14C11AFA738B}" type="presOf" srcId="{CE99BFD2-6286-4E7C-9530-B08CEAFEA839}" destId="{687B5A4B-6F60-496F-953A-CA7464755DC9}" srcOrd="0" destOrd="0" presId="urn:microsoft.com/office/officeart/2008/layout/RadialCluster"/>
    <dgm:cxn modelId="{1CF57854-3AEE-4859-A9E2-5814BCE744A1}" type="presParOf" srcId="{863C7428-9ACB-48CD-913B-4FF762787987}" destId="{9A5E0750-8487-457D-BAF5-72F702A239AD}" srcOrd="0" destOrd="0" presId="urn:microsoft.com/office/officeart/2008/layout/RadialCluster"/>
    <dgm:cxn modelId="{03A43D7A-38E4-4AD1-9A5E-1D6AC1CA373E}" type="presParOf" srcId="{9A5E0750-8487-457D-BAF5-72F702A239AD}" destId="{C3D27B5E-4853-4834-8998-5594FCEC19D6}" srcOrd="0" destOrd="0" presId="urn:microsoft.com/office/officeart/2008/layout/RadialCluster"/>
    <dgm:cxn modelId="{47C95224-8F01-4007-ABDA-DDD0266BCFD1}" type="presParOf" srcId="{9A5E0750-8487-457D-BAF5-72F702A239AD}" destId="{CBA9CC21-406A-4BEE-B4BC-87F53737A427}" srcOrd="1" destOrd="0" presId="urn:microsoft.com/office/officeart/2008/layout/RadialCluster"/>
    <dgm:cxn modelId="{53BCA879-78CA-4FE8-B2FF-ABF95252E3F4}" type="presParOf" srcId="{9A5E0750-8487-457D-BAF5-72F702A239AD}" destId="{60D7DEC8-D6C6-497B-8636-65563CFF37DD}" srcOrd="2" destOrd="0" presId="urn:microsoft.com/office/officeart/2008/layout/RadialCluster"/>
    <dgm:cxn modelId="{9FD43048-91EB-4863-8BCB-9E20629EA1C0}" type="presParOf" srcId="{9A5E0750-8487-457D-BAF5-72F702A239AD}" destId="{295AC988-8A32-41AA-A149-9A1CF91FC807}" srcOrd="3" destOrd="0" presId="urn:microsoft.com/office/officeart/2008/layout/RadialCluster"/>
    <dgm:cxn modelId="{355914D6-598A-4D31-BF6B-0D36D768108C}" type="presParOf" srcId="{9A5E0750-8487-457D-BAF5-72F702A239AD}" destId="{719A3227-C9F8-4187-8241-05CA6035466B}" srcOrd="4" destOrd="0" presId="urn:microsoft.com/office/officeart/2008/layout/RadialCluster"/>
    <dgm:cxn modelId="{5E1DACA5-9CF9-4A11-9E73-0C4B4E093D17}" type="presParOf" srcId="{9A5E0750-8487-457D-BAF5-72F702A239AD}" destId="{F3CD6ABE-ED50-40FF-80AB-CC74C0B48FA1}" srcOrd="5" destOrd="0" presId="urn:microsoft.com/office/officeart/2008/layout/RadialCluster"/>
    <dgm:cxn modelId="{32825461-70E7-439D-BF3A-6E283281B038}" type="presParOf" srcId="{9A5E0750-8487-457D-BAF5-72F702A239AD}" destId="{687B5A4B-6F60-496F-953A-CA7464755DC9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1DF381F-6822-4D65-8873-EF9399584634}" type="doc">
      <dgm:prSet loTypeId="urn:microsoft.com/office/officeart/2008/layout/RadialCluster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BF3C8B-30C8-4A87-9866-5DE31FBBA80C}">
      <dgm:prSet phldrT="[Текст]"/>
      <dgm:spPr/>
      <dgm:t>
        <a:bodyPr/>
        <a:lstStyle/>
        <a:p>
          <a:r>
            <a:rPr lang="ru-RU" b="1" dirty="0" smtClean="0">
              <a:solidFill>
                <a:schemeClr val="accent3">
                  <a:lumMod val="75000"/>
                </a:schemeClr>
              </a:solidFill>
            </a:rPr>
            <a:t>поведение</a:t>
          </a:r>
          <a:endParaRPr lang="ru-RU" b="1" dirty="0">
            <a:solidFill>
              <a:schemeClr val="accent3">
                <a:lumMod val="75000"/>
              </a:schemeClr>
            </a:solidFill>
          </a:endParaRPr>
        </a:p>
      </dgm:t>
    </dgm:pt>
    <dgm:pt modelId="{033E9D31-82F3-4E82-BDCC-CDC15CD98D8A}" type="parTrans" cxnId="{85CEC5D5-FE07-4F03-B6E5-A5D15F8F52D3}">
      <dgm:prSet/>
      <dgm:spPr/>
      <dgm:t>
        <a:bodyPr/>
        <a:lstStyle/>
        <a:p>
          <a:endParaRPr lang="ru-RU"/>
        </a:p>
      </dgm:t>
    </dgm:pt>
    <dgm:pt modelId="{33EE9DD3-3DD3-4E7C-9406-52A21806B74C}" type="sibTrans" cxnId="{85CEC5D5-FE07-4F03-B6E5-A5D15F8F52D3}">
      <dgm:prSet/>
      <dgm:spPr/>
      <dgm:t>
        <a:bodyPr/>
        <a:lstStyle/>
        <a:p>
          <a:endParaRPr lang="ru-RU"/>
        </a:p>
      </dgm:t>
    </dgm:pt>
    <dgm:pt modelId="{799777D1-18B2-472D-B1A0-DA5734F5E1C6}">
      <dgm:prSet phldrT="[Текст]" custT="1"/>
      <dgm:spPr/>
      <dgm:t>
        <a:bodyPr/>
        <a:lstStyle/>
        <a:p>
          <a:r>
            <a:rPr lang="ru-RU" sz="2400" dirty="0" smtClean="0"/>
            <a:t>изменить ситуацию</a:t>
          </a:r>
          <a:endParaRPr lang="ru-RU" sz="2400" dirty="0"/>
        </a:p>
      </dgm:t>
    </dgm:pt>
    <dgm:pt modelId="{250EFF3A-227C-4AD3-96D7-65F9925ED149}" type="parTrans" cxnId="{B791E886-D69E-45D0-A0FC-594A7C96A441}">
      <dgm:prSet/>
      <dgm:spPr/>
      <dgm:t>
        <a:bodyPr/>
        <a:lstStyle/>
        <a:p>
          <a:endParaRPr lang="ru-RU"/>
        </a:p>
      </dgm:t>
    </dgm:pt>
    <dgm:pt modelId="{AC490F6E-BA86-49B0-8F9A-6A734EC5F088}" type="sibTrans" cxnId="{B791E886-D69E-45D0-A0FC-594A7C96A441}">
      <dgm:prSet/>
      <dgm:spPr/>
      <dgm:t>
        <a:bodyPr/>
        <a:lstStyle/>
        <a:p>
          <a:endParaRPr lang="ru-RU"/>
        </a:p>
      </dgm:t>
    </dgm:pt>
    <dgm:pt modelId="{24DAFB6C-FA18-4015-B7D7-8BC179300782}">
      <dgm:prSet phldrT="[Текст]" custT="1"/>
      <dgm:spPr/>
      <dgm:t>
        <a:bodyPr/>
        <a:lstStyle/>
        <a:p>
          <a:r>
            <a:rPr lang="ru-RU" sz="2400" dirty="0" smtClean="0"/>
            <a:t>изменить отношение к ситуации</a:t>
          </a:r>
          <a:endParaRPr lang="ru-RU" sz="2400" dirty="0"/>
        </a:p>
      </dgm:t>
    </dgm:pt>
    <dgm:pt modelId="{DB43293C-DE7D-4F31-8433-C5A6AC42DD41}" type="parTrans" cxnId="{DB059E02-7724-4CA4-9D3D-E18F9C0865AE}">
      <dgm:prSet/>
      <dgm:spPr/>
      <dgm:t>
        <a:bodyPr/>
        <a:lstStyle/>
        <a:p>
          <a:endParaRPr lang="ru-RU"/>
        </a:p>
      </dgm:t>
    </dgm:pt>
    <dgm:pt modelId="{2EDE4FDD-4F1E-41F2-B5C3-FE44FA75B5AE}" type="sibTrans" cxnId="{DB059E02-7724-4CA4-9D3D-E18F9C0865AE}">
      <dgm:prSet/>
      <dgm:spPr/>
      <dgm:t>
        <a:bodyPr/>
        <a:lstStyle/>
        <a:p>
          <a:endParaRPr lang="ru-RU"/>
        </a:p>
      </dgm:t>
    </dgm:pt>
    <dgm:pt modelId="{79971468-0EFA-4914-A4FE-B67138F71554}">
      <dgm:prSet phldrT="[Текст]" custRadScaleRad="85026" custRadScaleInc="-41080"/>
      <dgm:spPr/>
      <dgm:t>
        <a:bodyPr/>
        <a:lstStyle/>
        <a:p>
          <a:endParaRPr lang="ru-RU" dirty="0"/>
        </a:p>
      </dgm:t>
    </dgm:pt>
    <dgm:pt modelId="{DEBE34CB-9B6A-4B19-A47A-E66216433841}" type="parTrans" cxnId="{01439EF8-22BC-4989-BEAA-E0AAA417ABF2}">
      <dgm:prSet/>
      <dgm:spPr/>
      <dgm:t>
        <a:bodyPr/>
        <a:lstStyle/>
        <a:p>
          <a:endParaRPr lang="ru-RU"/>
        </a:p>
      </dgm:t>
    </dgm:pt>
    <dgm:pt modelId="{9FE130DA-189A-4E46-BB25-BB35E9C1B0EB}" type="sibTrans" cxnId="{01439EF8-22BC-4989-BEAA-E0AAA417ABF2}">
      <dgm:prSet/>
      <dgm:spPr/>
      <dgm:t>
        <a:bodyPr/>
        <a:lstStyle/>
        <a:p>
          <a:endParaRPr lang="ru-RU"/>
        </a:p>
      </dgm:t>
    </dgm:pt>
    <dgm:pt modelId="{CE99BFD2-6286-4E7C-9530-B08CEAFEA839}">
      <dgm:prSet phldrT="[Текст]" custT="1"/>
      <dgm:spPr/>
      <dgm:t>
        <a:bodyPr/>
        <a:lstStyle/>
        <a:p>
          <a:r>
            <a:rPr lang="ru-RU" sz="2400" dirty="0" smtClean="0"/>
            <a:t>измениться самому</a:t>
          </a:r>
          <a:endParaRPr lang="ru-RU" sz="2400" dirty="0"/>
        </a:p>
      </dgm:t>
    </dgm:pt>
    <dgm:pt modelId="{E885A5B7-DBDC-495C-AABB-C75428694D60}" type="parTrans" cxnId="{3EDB93C3-935A-4A02-A3FE-F5F859419244}">
      <dgm:prSet/>
      <dgm:spPr/>
      <dgm:t>
        <a:bodyPr/>
        <a:lstStyle/>
        <a:p>
          <a:endParaRPr lang="ru-RU"/>
        </a:p>
      </dgm:t>
    </dgm:pt>
    <dgm:pt modelId="{B6565D28-B723-4203-B9B8-8F93815E2CCB}" type="sibTrans" cxnId="{3EDB93C3-935A-4A02-A3FE-F5F859419244}">
      <dgm:prSet/>
      <dgm:spPr/>
      <dgm:t>
        <a:bodyPr/>
        <a:lstStyle/>
        <a:p>
          <a:endParaRPr lang="ru-RU"/>
        </a:p>
      </dgm:t>
    </dgm:pt>
    <dgm:pt modelId="{863C7428-9ACB-48CD-913B-4FF762787987}" type="pres">
      <dgm:prSet presAssocID="{71DF381F-6822-4D65-8873-EF939958463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A5E0750-8487-457D-BAF5-72F702A239AD}" type="pres">
      <dgm:prSet presAssocID="{2EBF3C8B-30C8-4A87-9866-5DE31FBBA80C}" presName="singleCycle" presStyleCnt="0"/>
      <dgm:spPr/>
    </dgm:pt>
    <dgm:pt modelId="{C3D27B5E-4853-4834-8998-5594FCEC19D6}" type="pres">
      <dgm:prSet presAssocID="{2EBF3C8B-30C8-4A87-9866-5DE31FBBA80C}" presName="singleCenter" presStyleLbl="node1" presStyleIdx="0" presStyleCnt="4" custScaleX="135736" custScaleY="42847" custLinFactNeighborX="2251" custLinFactNeighborY="-38482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CBA9CC21-406A-4BEE-B4BC-87F53737A427}" type="pres">
      <dgm:prSet presAssocID="{250EFF3A-227C-4AD3-96D7-65F9925ED149}" presName="Name56" presStyleLbl="parChTrans1D2" presStyleIdx="0" presStyleCnt="3"/>
      <dgm:spPr/>
      <dgm:t>
        <a:bodyPr/>
        <a:lstStyle/>
        <a:p>
          <a:endParaRPr lang="ru-RU"/>
        </a:p>
      </dgm:t>
    </dgm:pt>
    <dgm:pt modelId="{60D7DEC8-D6C6-497B-8636-65563CFF37DD}" type="pres">
      <dgm:prSet presAssocID="{799777D1-18B2-472D-B1A0-DA5734F5E1C6}" presName="text0" presStyleLbl="node1" presStyleIdx="1" presStyleCnt="4" custScaleX="280953" custScaleY="66106" custRadScaleRad="132759" custRadScaleInc="-1173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5AC988-8A32-41AA-A149-9A1CF91FC807}" type="pres">
      <dgm:prSet presAssocID="{DB43293C-DE7D-4F31-8433-C5A6AC42DD41}" presName="Name56" presStyleLbl="parChTrans1D2" presStyleIdx="1" presStyleCnt="3"/>
      <dgm:spPr/>
      <dgm:t>
        <a:bodyPr/>
        <a:lstStyle/>
        <a:p>
          <a:endParaRPr lang="ru-RU"/>
        </a:p>
      </dgm:t>
    </dgm:pt>
    <dgm:pt modelId="{719A3227-C9F8-4187-8241-05CA6035466B}" type="pres">
      <dgm:prSet presAssocID="{24DAFB6C-FA18-4015-B7D7-8BC179300782}" presName="text0" presStyleLbl="node1" presStyleIdx="2" presStyleCnt="4" custScaleX="419253" custScaleY="66106" custRadScaleRad="12727" custRadScaleInc="638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CD6ABE-ED50-40FF-80AB-CC74C0B48FA1}" type="pres">
      <dgm:prSet presAssocID="{E885A5B7-DBDC-495C-AABB-C75428694D60}" presName="Name56" presStyleLbl="parChTrans1D2" presStyleIdx="2" presStyleCnt="3"/>
      <dgm:spPr/>
      <dgm:t>
        <a:bodyPr/>
        <a:lstStyle/>
        <a:p>
          <a:endParaRPr lang="ru-RU"/>
        </a:p>
      </dgm:t>
    </dgm:pt>
    <dgm:pt modelId="{687B5A4B-6F60-496F-953A-CA7464755DC9}" type="pres">
      <dgm:prSet presAssocID="{CE99BFD2-6286-4E7C-9530-B08CEAFEA839}" presName="text0" presStyleLbl="node1" presStyleIdx="3" presStyleCnt="4" custScaleX="264426" custScaleY="66106" custRadScaleRad="148621" custRadScaleInc="-279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0ADB0A-AE7C-42CB-AE3E-64542142F7E8}" type="presOf" srcId="{2EBF3C8B-30C8-4A87-9866-5DE31FBBA80C}" destId="{C3D27B5E-4853-4834-8998-5594FCEC19D6}" srcOrd="0" destOrd="0" presId="urn:microsoft.com/office/officeart/2008/layout/RadialCluster"/>
    <dgm:cxn modelId="{A0663564-8019-4365-9ACB-804025BB1697}" type="presOf" srcId="{71DF381F-6822-4D65-8873-EF9399584634}" destId="{863C7428-9ACB-48CD-913B-4FF762787987}" srcOrd="0" destOrd="0" presId="urn:microsoft.com/office/officeart/2008/layout/RadialCluster"/>
    <dgm:cxn modelId="{3EDB93C3-935A-4A02-A3FE-F5F859419244}" srcId="{2EBF3C8B-30C8-4A87-9866-5DE31FBBA80C}" destId="{CE99BFD2-6286-4E7C-9530-B08CEAFEA839}" srcOrd="2" destOrd="0" parTransId="{E885A5B7-DBDC-495C-AABB-C75428694D60}" sibTransId="{B6565D28-B723-4203-B9B8-8F93815E2CCB}"/>
    <dgm:cxn modelId="{EB02C06B-9196-413D-A94F-662D00ABC760}" type="presOf" srcId="{E885A5B7-DBDC-495C-AABB-C75428694D60}" destId="{F3CD6ABE-ED50-40FF-80AB-CC74C0B48FA1}" srcOrd="0" destOrd="0" presId="urn:microsoft.com/office/officeart/2008/layout/RadialCluster"/>
    <dgm:cxn modelId="{920ABA00-E986-466C-A2C5-AD6FAB937CC1}" type="presOf" srcId="{799777D1-18B2-472D-B1A0-DA5734F5E1C6}" destId="{60D7DEC8-D6C6-497B-8636-65563CFF37DD}" srcOrd="0" destOrd="0" presId="urn:microsoft.com/office/officeart/2008/layout/RadialCluster"/>
    <dgm:cxn modelId="{224E4E01-8FC4-4DCA-8B0E-9FFBE9CE487E}" type="presOf" srcId="{250EFF3A-227C-4AD3-96D7-65F9925ED149}" destId="{CBA9CC21-406A-4BEE-B4BC-87F53737A427}" srcOrd="0" destOrd="0" presId="urn:microsoft.com/office/officeart/2008/layout/RadialCluster"/>
    <dgm:cxn modelId="{B791E886-D69E-45D0-A0FC-594A7C96A441}" srcId="{2EBF3C8B-30C8-4A87-9866-5DE31FBBA80C}" destId="{799777D1-18B2-472D-B1A0-DA5734F5E1C6}" srcOrd="0" destOrd="0" parTransId="{250EFF3A-227C-4AD3-96D7-65F9925ED149}" sibTransId="{AC490F6E-BA86-49B0-8F9A-6A734EC5F088}"/>
    <dgm:cxn modelId="{85CEC5D5-FE07-4F03-B6E5-A5D15F8F52D3}" srcId="{71DF381F-6822-4D65-8873-EF9399584634}" destId="{2EBF3C8B-30C8-4A87-9866-5DE31FBBA80C}" srcOrd="0" destOrd="0" parTransId="{033E9D31-82F3-4E82-BDCC-CDC15CD98D8A}" sibTransId="{33EE9DD3-3DD3-4E7C-9406-52A21806B74C}"/>
    <dgm:cxn modelId="{DB059E02-7724-4CA4-9D3D-E18F9C0865AE}" srcId="{2EBF3C8B-30C8-4A87-9866-5DE31FBBA80C}" destId="{24DAFB6C-FA18-4015-B7D7-8BC179300782}" srcOrd="1" destOrd="0" parTransId="{DB43293C-DE7D-4F31-8433-C5A6AC42DD41}" sibTransId="{2EDE4FDD-4F1E-41F2-B5C3-FE44FA75B5AE}"/>
    <dgm:cxn modelId="{9FF77DBB-5FB9-40D0-833A-5CD09E886786}" type="presOf" srcId="{24DAFB6C-FA18-4015-B7D7-8BC179300782}" destId="{719A3227-C9F8-4187-8241-05CA6035466B}" srcOrd="0" destOrd="0" presId="urn:microsoft.com/office/officeart/2008/layout/RadialCluster"/>
    <dgm:cxn modelId="{698C2A1D-9BFF-43A1-A613-A2FC96B60E9B}" type="presOf" srcId="{CE99BFD2-6286-4E7C-9530-B08CEAFEA839}" destId="{687B5A4B-6F60-496F-953A-CA7464755DC9}" srcOrd="0" destOrd="0" presId="urn:microsoft.com/office/officeart/2008/layout/RadialCluster"/>
    <dgm:cxn modelId="{01439EF8-22BC-4989-BEAA-E0AAA417ABF2}" srcId="{71DF381F-6822-4D65-8873-EF9399584634}" destId="{79971468-0EFA-4914-A4FE-B67138F71554}" srcOrd="1" destOrd="0" parTransId="{DEBE34CB-9B6A-4B19-A47A-E66216433841}" sibTransId="{9FE130DA-189A-4E46-BB25-BB35E9C1B0EB}"/>
    <dgm:cxn modelId="{B940DC5A-B4E9-4CCD-807E-6D116B433D65}" type="presOf" srcId="{DB43293C-DE7D-4F31-8433-C5A6AC42DD41}" destId="{295AC988-8A32-41AA-A149-9A1CF91FC807}" srcOrd="0" destOrd="0" presId="urn:microsoft.com/office/officeart/2008/layout/RadialCluster"/>
    <dgm:cxn modelId="{9100D1F6-7BF4-4C9A-92E7-86F96786BE77}" type="presParOf" srcId="{863C7428-9ACB-48CD-913B-4FF762787987}" destId="{9A5E0750-8487-457D-BAF5-72F702A239AD}" srcOrd="0" destOrd="0" presId="urn:microsoft.com/office/officeart/2008/layout/RadialCluster"/>
    <dgm:cxn modelId="{B95992A6-9A8E-498D-A2D2-B2FED9010CAF}" type="presParOf" srcId="{9A5E0750-8487-457D-BAF5-72F702A239AD}" destId="{C3D27B5E-4853-4834-8998-5594FCEC19D6}" srcOrd="0" destOrd="0" presId="urn:microsoft.com/office/officeart/2008/layout/RadialCluster"/>
    <dgm:cxn modelId="{FF886E8A-B6ED-4C5E-8987-BEE2EDB73CBE}" type="presParOf" srcId="{9A5E0750-8487-457D-BAF5-72F702A239AD}" destId="{CBA9CC21-406A-4BEE-B4BC-87F53737A427}" srcOrd="1" destOrd="0" presId="urn:microsoft.com/office/officeart/2008/layout/RadialCluster"/>
    <dgm:cxn modelId="{15B6A8A4-CDF5-45F7-8421-EFC0B5515BDD}" type="presParOf" srcId="{9A5E0750-8487-457D-BAF5-72F702A239AD}" destId="{60D7DEC8-D6C6-497B-8636-65563CFF37DD}" srcOrd="2" destOrd="0" presId="urn:microsoft.com/office/officeart/2008/layout/RadialCluster"/>
    <dgm:cxn modelId="{F64936C5-3CB9-49DB-ACA1-196CBAC6377C}" type="presParOf" srcId="{9A5E0750-8487-457D-BAF5-72F702A239AD}" destId="{295AC988-8A32-41AA-A149-9A1CF91FC807}" srcOrd="3" destOrd="0" presId="urn:microsoft.com/office/officeart/2008/layout/RadialCluster"/>
    <dgm:cxn modelId="{300A002D-B81C-4362-BFE7-6AC31EB74C8E}" type="presParOf" srcId="{9A5E0750-8487-457D-BAF5-72F702A239AD}" destId="{719A3227-C9F8-4187-8241-05CA6035466B}" srcOrd="4" destOrd="0" presId="urn:microsoft.com/office/officeart/2008/layout/RadialCluster"/>
    <dgm:cxn modelId="{82B653F7-D3A5-4025-8382-9AD775742780}" type="presParOf" srcId="{9A5E0750-8487-457D-BAF5-72F702A239AD}" destId="{F3CD6ABE-ED50-40FF-80AB-CC74C0B48FA1}" srcOrd="5" destOrd="0" presId="urn:microsoft.com/office/officeart/2008/layout/RadialCluster"/>
    <dgm:cxn modelId="{79F864B9-B111-4482-8EF6-AE5C9EC10903}" type="presParOf" srcId="{9A5E0750-8487-457D-BAF5-72F702A239AD}" destId="{687B5A4B-6F60-496F-953A-CA7464755DC9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527C144-6B1E-433A-97A0-2C0FDDA533CB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721838-7965-4593-A5E7-A1E42937A20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pPr algn="l"/>
          <a:r>
            <a:rPr lang="ru-RU" sz="2400" dirty="0" smtClean="0"/>
            <a:t>молчание</a:t>
          </a:r>
          <a:endParaRPr lang="ru-RU" sz="2400" dirty="0"/>
        </a:p>
      </dgm:t>
    </dgm:pt>
    <dgm:pt modelId="{4FD6FF1A-0165-4B2F-9CA2-7DFAACBD2AE2}" type="parTrans" cxnId="{ABC59C74-59B3-45A2-8DC4-2FC157601AA2}">
      <dgm:prSet/>
      <dgm:spPr/>
      <dgm:t>
        <a:bodyPr/>
        <a:lstStyle/>
        <a:p>
          <a:endParaRPr lang="ru-RU" sz="3200"/>
        </a:p>
      </dgm:t>
    </dgm:pt>
    <dgm:pt modelId="{032DD8F0-331D-4423-93AF-8F9BAC00EFCA}" type="sibTrans" cxnId="{ABC59C74-59B3-45A2-8DC4-2FC157601AA2}">
      <dgm:prSet/>
      <dgm:spPr>
        <a:ln>
          <a:noFill/>
        </a:ln>
      </dgm:spPr>
      <dgm:t>
        <a:bodyPr/>
        <a:lstStyle/>
        <a:p>
          <a:endParaRPr lang="ru-RU" sz="3200"/>
        </a:p>
      </dgm:t>
    </dgm:pt>
    <dgm:pt modelId="{7F990DDA-C38A-404D-B00E-96BB48055005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отказ от проведения урока</a:t>
          </a:r>
          <a:endParaRPr lang="ru-RU" sz="2400" dirty="0"/>
        </a:p>
      </dgm:t>
    </dgm:pt>
    <dgm:pt modelId="{3BCC72F9-6609-4987-AC0A-BA93A61C0A36}" type="parTrans" cxnId="{82346107-2524-4BA3-9FB9-FB71010B3ACE}">
      <dgm:prSet/>
      <dgm:spPr/>
      <dgm:t>
        <a:bodyPr/>
        <a:lstStyle/>
        <a:p>
          <a:endParaRPr lang="ru-RU" sz="3200"/>
        </a:p>
      </dgm:t>
    </dgm:pt>
    <dgm:pt modelId="{25FB241D-8057-4396-9AD3-BAAC2DF22557}" type="sibTrans" cxnId="{82346107-2524-4BA3-9FB9-FB71010B3ACE}">
      <dgm:prSet/>
      <dgm:spPr/>
      <dgm:t>
        <a:bodyPr/>
        <a:lstStyle/>
        <a:p>
          <a:endParaRPr lang="ru-RU" sz="3200"/>
        </a:p>
      </dgm:t>
    </dgm:pt>
    <dgm:pt modelId="{0233FC2B-4DC1-44BB-8C26-06E4B60500D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затаенный гнев</a:t>
          </a:r>
          <a:endParaRPr lang="ru-RU" sz="2400" dirty="0"/>
        </a:p>
      </dgm:t>
    </dgm:pt>
    <dgm:pt modelId="{0D2732EB-E7A9-4B94-93E5-A36B7347FB53}" type="parTrans" cxnId="{B5B428C0-B3D6-4DC6-98E4-1193D6DC2EE2}">
      <dgm:prSet/>
      <dgm:spPr/>
      <dgm:t>
        <a:bodyPr/>
        <a:lstStyle/>
        <a:p>
          <a:endParaRPr lang="ru-RU" sz="3200"/>
        </a:p>
      </dgm:t>
    </dgm:pt>
    <dgm:pt modelId="{CF9B44E5-521D-4A7B-AACF-FEE1A7C98490}" type="sibTrans" cxnId="{B5B428C0-B3D6-4DC6-98E4-1193D6DC2EE2}">
      <dgm:prSet/>
      <dgm:spPr/>
      <dgm:t>
        <a:bodyPr/>
        <a:lstStyle/>
        <a:p>
          <a:endParaRPr lang="ru-RU" sz="3200"/>
        </a:p>
      </dgm:t>
    </dgm:pt>
    <dgm:pt modelId="{014DE785-808D-4462-BDF1-610FCA2DE94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депрессия</a:t>
          </a:r>
          <a:endParaRPr lang="ru-RU" sz="2400" dirty="0"/>
        </a:p>
      </dgm:t>
    </dgm:pt>
    <dgm:pt modelId="{A72A5740-F49F-4710-A895-97ECDA0728D7}" type="parTrans" cxnId="{EB11FEF6-497C-4EAE-A356-93B458C6F36C}">
      <dgm:prSet/>
      <dgm:spPr/>
      <dgm:t>
        <a:bodyPr/>
        <a:lstStyle/>
        <a:p>
          <a:endParaRPr lang="ru-RU" sz="3200"/>
        </a:p>
      </dgm:t>
    </dgm:pt>
    <dgm:pt modelId="{DCE6C1E0-1726-420F-B902-F375D910272A}" type="sibTrans" cxnId="{EB11FEF6-497C-4EAE-A356-93B458C6F36C}">
      <dgm:prSet/>
      <dgm:spPr/>
      <dgm:t>
        <a:bodyPr/>
        <a:lstStyle/>
        <a:p>
          <a:endParaRPr lang="ru-RU" sz="3200"/>
        </a:p>
      </dgm:t>
    </dgm:pt>
    <dgm:pt modelId="{9C0EB61B-6A29-4B3F-B5FA-54121105F70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удаление из класса</a:t>
          </a:r>
          <a:endParaRPr lang="ru-RU" sz="2400" dirty="0"/>
        </a:p>
      </dgm:t>
    </dgm:pt>
    <dgm:pt modelId="{C65CFD84-2771-4A1F-A49E-AEFE4B93093E}" type="parTrans" cxnId="{7D8C9B5B-DA23-4D4D-B654-69390AB2413C}">
      <dgm:prSet/>
      <dgm:spPr/>
      <dgm:t>
        <a:bodyPr/>
        <a:lstStyle/>
        <a:p>
          <a:endParaRPr lang="ru-RU"/>
        </a:p>
      </dgm:t>
    </dgm:pt>
    <dgm:pt modelId="{9E255B9B-1AC4-4CA5-9110-DC5F9C2E9A32}" type="sibTrans" cxnId="{7D8C9B5B-DA23-4D4D-B654-69390AB2413C}">
      <dgm:prSet/>
      <dgm:spPr/>
      <dgm:t>
        <a:bodyPr/>
        <a:lstStyle/>
        <a:p>
          <a:endParaRPr lang="ru-RU"/>
        </a:p>
      </dgm:t>
    </dgm:pt>
    <dgm:pt modelId="{6DF3C62E-D723-4811-85F3-E08108CD0F1F}">
      <dgm:prSet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игнорирование конфликта учащимися </a:t>
          </a:r>
          <a:endParaRPr lang="ru-RU" sz="2400" dirty="0"/>
        </a:p>
      </dgm:t>
    </dgm:pt>
    <dgm:pt modelId="{D7AB2C75-D1A5-44E0-A1C1-5FEF23549A9A}" type="parTrans" cxnId="{6577D475-62D3-4628-87B3-656156B5391A}">
      <dgm:prSet/>
      <dgm:spPr/>
      <dgm:t>
        <a:bodyPr/>
        <a:lstStyle/>
        <a:p>
          <a:endParaRPr lang="ru-RU"/>
        </a:p>
      </dgm:t>
    </dgm:pt>
    <dgm:pt modelId="{D7EDEEE5-ABFD-4D32-817A-3E1B75277321}" type="sibTrans" cxnId="{6577D475-62D3-4628-87B3-656156B5391A}">
      <dgm:prSet/>
      <dgm:spPr/>
      <dgm:t>
        <a:bodyPr/>
        <a:lstStyle/>
        <a:p>
          <a:endParaRPr lang="ru-RU"/>
        </a:p>
      </dgm:t>
    </dgm:pt>
    <dgm:pt modelId="{03DAAF7A-C310-495F-A44A-291B9DBFE0FA}">
      <dgm:prSet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показное безразличие</a:t>
          </a:r>
          <a:endParaRPr lang="ru-RU" sz="2400" dirty="0"/>
        </a:p>
      </dgm:t>
    </dgm:pt>
    <dgm:pt modelId="{9AE4400D-633A-421E-A634-ABD076B91470}" type="parTrans" cxnId="{4D461525-E686-4935-AF78-8E2FDAD620A8}">
      <dgm:prSet/>
      <dgm:spPr/>
      <dgm:t>
        <a:bodyPr/>
        <a:lstStyle/>
        <a:p>
          <a:endParaRPr lang="ru-RU"/>
        </a:p>
      </dgm:t>
    </dgm:pt>
    <dgm:pt modelId="{DE82070F-2F03-41E4-9C55-71187D2332E5}" type="sibTrans" cxnId="{4D461525-E686-4935-AF78-8E2FDAD620A8}">
      <dgm:prSet/>
      <dgm:spPr/>
      <dgm:t>
        <a:bodyPr/>
        <a:lstStyle/>
        <a:p>
          <a:endParaRPr lang="ru-RU"/>
        </a:p>
      </dgm:t>
    </dgm:pt>
    <dgm:pt modelId="{5F5A4134-1298-4791-9C35-FB1B15CD3B40}" type="pres">
      <dgm:prSet presAssocID="{D527C144-6B1E-433A-97A0-2C0FDDA533C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346C29A-AF0A-4703-AA09-B0DD635640BF}" type="pres">
      <dgm:prSet presAssocID="{D527C144-6B1E-433A-97A0-2C0FDDA533CB}" presName="Name1" presStyleCnt="0"/>
      <dgm:spPr/>
      <dgm:t>
        <a:bodyPr/>
        <a:lstStyle/>
        <a:p>
          <a:endParaRPr lang="ru-RU"/>
        </a:p>
      </dgm:t>
    </dgm:pt>
    <dgm:pt modelId="{24A422C2-4127-4356-9A04-1E52BEB0DADC}" type="pres">
      <dgm:prSet presAssocID="{D527C144-6B1E-433A-97A0-2C0FDDA533CB}" presName="cycle" presStyleCnt="0"/>
      <dgm:spPr/>
      <dgm:t>
        <a:bodyPr/>
        <a:lstStyle/>
        <a:p>
          <a:endParaRPr lang="ru-RU"/>
        </a:p>
      </dgm:t>
    </dgm:pt>
    <dgm:pt modelId="{ABA46635-E09E-4299-B7E9-0D16B8B40532}" type="pres">
      <dgm:prSet presAssocID="{D527C144-6B1E-433A-97A0-2C0FDDA533CB}" presName="srcNode" presStyleLbl="node1" presStyleIdx="0" presStyleCnt="7"/>
      <dgm:spPr/>
      <dgm:t>
        <a:bodyPr/>
        <a:lstStyle/>
        <a:p>
          <a:endParaRPr lang="ru-RU"/>
        </a:p>
      </dgm:t>
    </dgm:pt>
    <dgm:pt modelId="{B63192C8-0281-4830-872D-59E96534349B}" type="pres">
      <dgm:prSet presAssocID="{D527C144-6B1E-433A-97A0-2C0FDDA533CB}" presName="conn" presStyleLbl="parChTrans1D2" presStyleIdx="0" presStyleCnt="1"/>
      <dgm:spPr/>
      <dgm:t>
        <a:bodyPr/>
        <a:lstStyle/>
        <a:p>
          <a:endParaRPr lang="ru-RU"/>
        </a:p>
      </dgm:t>
    </dgm:pt>
    <dgm:pt modelId="{091BD2CC-CC78-4B7B-AE92-4417F19A5C8B}" type="pres">
      <dgm:prSet presAssocID="{D527C144-6B1E-433A-97A0-2C0FDDA533CB}" presName="extraNode" presStyleLbl="node1" presStyleIdx="0" presStyleCnt="7"/>
      <dgm:spPr/>
      <dgm:t>
        <a:bodyPr/>
        <a:lstStyle/>
        <a:p>
          <a:endParaRPr lang="ru-RU"/>
        </a:p>
      </dgm:t>
    </dgm:pt>
    <dgm:pt modelId="{0287E54E-5BAF-4204-A531-5B9D3B3DAE5B}" type="pres">
      <dgm:prSet presAssocID="{D527C144-6B1E-433A-97A0-2C0FDDA533CB}" presName="dstNode" presStyleLbl="node1" presStyleIdx="0" presStyleCnt="7"/>
      <dgm:spPr/>
      <dgm:t>
        <a:bodyPr/>
        <a:lstStyle/>
        <a:p>
          <a:endParaRPr lang="ru-RU"/>
        </a:p>
      </dgm:t>
    </dgm:pt>
    <dgm:pt modelId="{4C963AA2-E8E9-43C6-AF24-BD591A4C9348}" type="pres">
      <dgm:prSet presAssocID="{30721838-7965-4593-A5E7-A1E42937A201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3CB5E-B1F8-40E3-8FB7-34A7E1474E48}" type="pres">
      <dgm:prSet presAssocID="{30721838-7965-4593-A5E7-A1E42937A201}" presName="accent_1" presStyleCnt="0"/>
      <dgm:spPr/>
      <dgm:t>
        <a:bodyPr/>
        <a:lstStyle/>
        <a:p>
          <a:endParaRPr lang="ru-RU"/>
        </a:p>
      </dgm:t>
    </dgm:pt>
    <dgm:pt modelId="{91DD297D-CE41-41CE-875B-E29B52FA2A46}" type="pres">
      <dgm:prSet presAssocID="{30721838-7965-4593-A5E7-A1E42937A201}" presName="accentRepeatNode" presStyleLbl="solidFgAcc1" presStyleIdx="0" presStyleCnt="7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E0AB9BD4-4634-4213-87DA-088815DC71D3}" type="pres">
      <dgm:prSet presAssocID="{9C0EB61B-6A29-4B3F-B5FA-54121105F703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42A506-328B-41DC-8E87-F5F541A8A01B}" type="pres">
      <dgm:prSet presAssocID="{9C0EB61B-6A29-4B3F-B5FA-54121105F703}" presName="accent_2" presStyleCnt="0"/>
      <dgm:spPr/>
    </dgm:pt>
    <dgm:pt modelId="{910DCF2F-6CEC-455E-B0D2-6607C3C8BE85}" type="pres">
      <dgm:prSet presAssocID="{9C0EB61B-6A29-4B3F-B5FA-54121105F703}" presName="accentRepeatNode" presStyleLbl="solidFgAcc1" presStyleIdx="1" presStyleCnt="7"/>
      <dgm:spPr/>
    </dgm:pt>
    <dgm:pt modelId="{C010055C-C824-448C-A4F3-93C57CB1B8B9}" type="pres">
      <dgm:prSet presAssocID="{7F990DDA-C38A-404D-B00E-96BB4805500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AD814-B2F2-4FDB-A6FF-B4F36E98D099}" type="pres">
      <dgm:prSet presAssocID="{7F990DDA-C38A-404D-B00E-96BB48055005}" presName="accent_3" presStyleCnt="0"/>
      <dgm:spPr/>
    </dgm:pt>
    <dgm:pt modelId="{F13B4E5E-379B-45E0-A4A4-68174D4DA4A1}" type="pres">
      <dgm:prSet presAssocID="{7F990DDA-C38A-404D-B00E-96BB48055005}" presName="accentRepeatNode" presStyleLbl="solidFgAcc1" presStyleIdx="2" presStyleCnt="7"/>
      <dgm:spPr/>
      <dgm:t>
        <a:bodyPr/>
        <a:lstStyle/>
        <a:p>
          <a:endParaRPr lang="ru-RU"/>
        </a:p>
      </dgm:t>
    </dgm:pt>
    <dgm:pt modelId="{90A1D4D7-6E13-45E9-B049-B37F19732453}" type="pres">
      <dgm:prSet presAssocID="{0233FC2B-4DC1-44BB-8C26-06E4B60500D3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52EDB1-924C-4C0C-A270-327C8FE6BB6D}" type="pres">
      <dgm:prSet presAssocID="{0233FC2B-4DC1-44BB-8C26-06E4B60500D3}" presName="accent_4" presStyleCnt="0"/>
      <dgm:spPr/>
    </dgm:pt>
    <dgm:pt modelId="{54E1C2C1-CD0B-458E-B549-FB8FE39EE7B2}" type="pres">
      <dgm:prSet presAssocID="{0233FC2B-4DC1-44BB-8C26-06E4B60500D3}" presName="accentRepeatNode" presStyleLbl="solidFgAcc1" presStyleIdx="3" presStyleCnt="7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4A156EFF-E772-451D-A02A-705D828BF2EE}" type="pres">
      <dgm:prSet presAssocID="{014DE785-808D-4462-BDF1-610FCA2DE941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D5140B-924F-4F9E-ADAC-3AAA2D087AAA}" type="pres">
      <dgm:prSet presAssocID="{014DE785-808D-4462-BDF1-610FCA2DE941}" presName="accent_5" presStyleCnt="0"/>
      <dgm:spPr/>
    </dgm:pt>
    <dgm:pt modelId="{D4A8C28B-CAB9-454D-9236-5E734715E5F7}" type="pres">
      <dgm:prSet presAssocID="{014DE785-808D-4462-BDF1-610FCA2DE941}" presName="accentRepeatNode" presStyleLbl="solidFgAcc1" presStyleIdx="4" presStyleCnt="7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034D313D-B651-47AA-835B-D03DFC55B27E}" type="pres">
      <dgm:prSet presAssocID="{6DF3C62E-D723-4811-85F3-E08108CD0F1F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93B2C0-6A89-4AEF-8287-51DA2B689AF8}" type="pres">
      <dgm:prSet presAssocID="{6DF3C62E-D723-4811-85F3-E08108CD0F1F}" presName="accent_6" presStyleCnt="0"/>
      <dgm:spPr/>
    </dgm:pt>
    <dgm:pt modelId="{9E50DB0E-C102-4701-B878-1D78880C2586}" type="pres">
      <dgm:prSet presAssocID="{6DF3C62E-D723-4811-85F3-E08108CD0F1F}" presName="accentRepeatNode" presStyleLbl="solidFgAcc1" presStyleIdx="5" presStyleCnt="7"/>
      <dgm:spPr/>
    </dgm:pt>
    <dgm:pt modelId="{FDE44057-FCFD-4261-8B8A-001559CDA69D}" type="pres">
      <dgm:prSet presAssocID="{03DAAF7A-C310-495F-A44A-291B9DBFE0FA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2590B3-578A-48A4-8577-3D867E85420E}" type="pres">
      <dgm:prSet presAssocID="{03DAAF7A-C310-495F-A44A-291B9DBFE0FA}" presName="accent_7" presStyleCnt="0"/>
      <dgm:spPr/>
    </dgm:pt>
    <dgm:pt modelId="{6A2780DA-A2FE-4176-807E-3595672779AE}" type="pres">
      <dgm:prSet presAssocID="{03DAAF7A-C310-495F-A44A-291B9DBFE0FA}" presName="accentRepeatNode" presStyleLbl="solidFgAcc1" presStyleIdx="6" presStyleCnt="7"/>
      <dgm:spPr/>
    </dgm:pt>
  </dgm:ptLst>
  <dgm:cxnLst>
    <dgm:cxn modelId="{4D461525-E686-4935-AF78-8E2FDAD620A8}" srcId="{D527C144-6B1E-433A-97A0-2C0FDDA533CB}" destId="{03DAAF7A-C310-495F-A44A-291B9DBFE0FA}" srcOrd="6" destOrd="0" parTransId="{9AE4400D-633A-421E-A634-ABD076B91470}" sibTransId="{DE82070F-2F03-41E4-9C55-71187D2332E5}"/>
    <dgm:cxn modelId="{22018488-6E91-437F-8BAC-E7F84F4B22EF}" type="presOf" srcId="{30721838-7965-4593-A5E7-A1E42937A201}" destId="{4C963AA2-E8E9-43C6-AF24-BD591A4C9348}" srcOrd="0" destOrd="0" presId="urn:microsoft.com/office/officeart/2008/layout/VerticalCurvedList"/>
    <dgm:cxn modelId="{74DA3CB4-0440-489D-9F50-FF662F39CE2E}" type="presOf" srcId="{D527C144-6B1E-433A-97A0-2C0FDDA533CB}" destId="{5F5A4134-1298-4791-9C35-FB1B15CD3B40}" srcOrd="0" destOrd="0" presId="urn:microsoft.com/office/officeart/2008/layout/VerticalCurvedList"/>
    <dgm:cxn modelId="{5841C137-B8F4-4232-AF91-8EE035873ED2}" type="presOf" srcId="{0233FC2B-4DC1-44BB-8C26-06E4B60500D3}" destId="{90A1D4D7-6E13-45E9-B049-B37F19732453}" srcOrd="0" destOrd="0" presId="urn:microsoft.com/office/officeart/2008/layout/VerticalCurvedList"/>
    <dgm:cxn modelId="{6D747F7E-E136-463D-A04E-E05DE57DEFA1}" type="presOf" srcId="{014DE785-808D-4462-BDF1-610FCA2DE941}" destId="{4A156EFF-E772-451D-A02A-705D828BF2EE}" srcOrd="0" destOrd="0" presId="urn:microsoft.com/office/officeart/2008/layout/VerticalCurvedList"/>
    <dgm:cxn modelId="{513F0DA2-4D52-4938-A8D0-B1C4AB849192}" type="presOf" srcId="{7F990DDA-C38A-404D-B00E-96BB48055005}" destId="{C010055C-C824-448C-A4F3-93C57CB1B8B9}" srcOrd="0" destOrd="0" presId="urn:microsoft.com/office/officeart/2008/layout/VerticalCurvedList"/>
    <dgm:cxn modelId="{7D8C9B5B-DA23-4D4D-B654-69390AB2413C}" srcId="{D527C144-6B1E-433A-97A0-2C0FDDA533CB}" destId="{9C0EB61B-6A29-4B3F-B5FA-54121105F703}" srcOrd="1" destOrd="0" parTransId="{C65CFD84-2771-4A1F-A49E-AEFE4B93093E}" sibTransId="{9E255B9B-1AC4-4CA5-9110-DC5F9C2E9A32}"/>
    <dgm:cxn modelId="{3B1FB6D6-C5D5-4243-831A-21068892FC3E}" type="presOf" srcId="{9C0EB61B-6A29-4B3F-B5FA-54121105F703}" destId="{E0AB9BD4-4634-4213-87DA-088815DC71D3}" srcOrd="0" destOrd="0" presId="urn:microsoft.com/office/officeart/2008/layout/VerticalCurvedList"/>
    <dgm:cxn modelId="{B5B428C0-B3D6-4DC6-98E4-1193D6DC2EE2}" srcId="{D527C144-6B1E-433A-97A0-2C0FDDA533CB}" destId="{0233FC2B-4DC1-44BB-8C26-06E4B60500D3}" srcOrd="3" destOrd="0" parTransId="{0D2732EB-E7A9-4B94-93E5-A36B7347FB53}" sibTransId="{CF9B44E5-521D-4A7B-AACF-FEE1A7C98490}"/>
    <dgm:cxn modelId="{6577D475-62D3-4628-87B3-656156B5391A}" srcId="{D527C144-6B1E-433A-97A0-2C0FDDA533CB}" destId="{6DF3C62E-D723-4811-85F3-E08108CD0F1F}" srcOrd="5" destOrd="0" parTransId="{D7AB2C75-D1A5-44E0-A1C1-5FEF23549A9A}" sibTransId="{D7EDEEE5-ABFD-4D32-817A-3E1B75277321}"/>
    <dgm:cxn modelId="{05237F14-CD8A-42EA-96C0-FAAE6042BD01}" type="presOf" srcId="{6DF3C62E-D723-4811-85F3-E08108CD0F1F}" destId="{034D313D-B651-47AA-835B-D03DFC55B27E}" srcOrd="0" destOrd="0" presId="urn:microsoft.com/office/officeart/2008/layout/VerticalCurvedList"/>
    <dgm:cxn modelId="{36243223-8DEE-46AA-93B6-BC961AC3FCE1}" type="presOf" srcId="{03DAAF7A-C310-495F-A44A-291B9DBFE0FA}" destId="{FDE44057-FCFD-4261-8B8A-001559CDA69D}" srcOrd="0" destOrd="0" presId="urn:microsoft.com/office/officeart/2008/layout/VerticalCurvedList"/>
    <dgm:cxn modelId="{82346107-2524-4BA3-9FB9-FB71010B3ACE}" srcId="{D527C144-6B1E-433A-97A0-2C0FDDA533CB}" destId="{7F990DDA-C38A-404D-B00E-96BB48055005}" srcOrd="2" destOrd="0" parTransId="{3BCC72F9-6609-4987-AC0A-BA93A61C0A36}" sibTransId="{25FB241D-8057-4396-9AD3-BAAC2DF22557}"/>
    <dgm:cxn modelId="{ABC59C74-59B3-45A2-8DC4-2FC157601AA2}" srcId="{D527C144-6B1E-433A-97A0-2C0FDDA533CB}" destId="{30721838-7965-4593-A5E7-A1E42937A201}" srcOrd="0" destOrd="0" parTransId="{4FD6FF1A-0165-4B2F-9CA2-7DFAACBD2AE2}" sibTransId="{032DD8F0-331D-4423-93AF-8F9BAC00EFCA}"/>
    <dgm:cxn modelId="{60475FC8-4A6F-4EFA-81BB-31373F148198}" type="presOf" srcId="{032DD8F0-331D-4423-93AF-8F9BAC00EFCA}" destId="{B63192C8-0281-4830-872D-59E96534349B}" srcOrd="0" destOrd="0" presId="urn:microsoft.com/office/officeart/2008/layout/VerticalCurvedList"/>
    <dgm:cxn modelId="{EB11FEF6-497C-4EAE-A356-93B458C6F36C}" srcId="{D527C144-6B1E-433A-97A0-2C0FDDA533CB}" destId="{014DE785-808D-4462-BDF1-610FCA2DE941}" srcOrd="4" destOrd="0" parTransId="{A72A5740-F49F-4710-A895-97ECDA0728D7}" sibTransId="{DCE6C1E0-1726-420F-B902-F375D910272A}"/>
    <dgm:cxn modelId="{0054B526-4A8D-4C54-A17C-5444E2A1D978}" type="presParOf" srcId="{5F5A4134-1298-4791-9C35-FB1B15CD3B40}" destId="{B346C29A-AF0A-4703-AA09-B0DD635640BF}" srcOrd="0" destOrd="0" presId="urn:microsoft.com/office/officeart/2008/layout/VerticalCurvedList"/>
    <dgm:cxn modelId="{7BC0DF4C-400B-4C33-AD19-57459D98A661}" type="presParOf" srcId="{B346C29A-AF0A-4703-AA09-B0DD635640BF}" destId="{24A422C2-4127-4356-9A04-1E52BEB0DADC}" srcOrd="0" destOrd="0" presId="urn:microsoft.com/office/officeart/2008/layout/VerticalCurvedList"/>
    <dgm:cxn modelId="{0502A39F-5027-4C71-A229-C465435CB61B}" type="presParOf" srcId="{24A422C2-4127-4356-9A04-1E52BEB0DADC}" destId="{ABA46635-E09E-4299-B7E9-0D16B8B40532}" srcOrd="0" destOrd="0" presId="urn:microsoft.com/office/officeart/2008/layout/VerticalCurvedList"/>
    <dgm:cxn modelId="{C4D40153-6D2B-4ADC-91BB-3BDCEBF56457}" type="presParOf" srcId="{24A422C2-4127-4356-9A04-1E52BEB0DADC}" destId="{B63192C8-0281-4830-872D-59E96534349B}" srcOrd="1" destOrd="0" presId="urn:microsoft.com/office/officeart/2008/layout/VerticalCurvedList"/>
    <dgm:cxn modelId="{11DE4818-F99E-4A7B-AB91-77BA041A164D}" type="presParOf" srcId="{24A422C2-4127-4356-9A04-1E52BEB0DADC}" destId="{091BD2CC-CC78-4B7B-AE92-4417F19A5C8B}" srcOrd="2" destOrd="0" presId="urn:microsoft.com/office/officeart/2008/layout/VerticalCurvedList"/>
    <dgm:cxn modelId="{1A4FD3B8-9524-4636-8A04-3785CB6EF8FE}" type="presParOf" srcId="{24A422C2-4127-4356-9A04-1E52BEB0DADC}" destId="{0287E54E-5BAF-4204-A531-5B9D3B3DAE5B}" srcOrd="3" destOrd="0" presId="urn:microsoft.com/office/officeart/2008/layout/VerticalCurvedList"/>
    <dgm:cxn modelId="{676E2B23-C705-4D22-9CB1-59556D6F8C82}" type="presParOf" srcId="{B346C29A-AF0A-4703-AA09-B0DD635640BF}" destId="{4C963AA2-E8E9-43C6-AF24-BD591A4C9348}" srcOrd="1" destOrd="0" presId="urn:microsoft.com/office/officeart/2008/layout/VerticalCurvedList"/>
    <dgm:cxn modelId="{012AE226-D9D7-48F6-A895-7C984FD8DFAB}" type="presParOf" srcId="{B346C29A-AF0A-4703-AA09-B0DD635640BF}" destId="{B503CB5E-B1F8-40E3-8FB7-34A7E1474E48}" srcOrd="2" destOrd="0" presId="urn:microsoft.com/office/officeart/2008/layout/VerticalCurvedList"/>
    <dgm:cxn modelId="{080480A2-C470-43DC-93A7-3E110B9C8856}" type="presParOf" srcId="{B503CB5E-B1F8-40E3-8FB7-34A7E1474E48}" destId="{91DD297D-CE41-41CE-875B-E29B52FA2A46}" srcOrd="0" destOrd="0" presId="urn:microsoft.com/office/officeart/2008/layout/VerticalCurvedList"/>
    <dgm:cxn modelId="{B5A7FEF8-9B97-42AC-8968-08CFE5787B36}" type="presParOf" srcId="{B346C29A-AF0A-4703-AA09-B0DD635640BF}" destId="{E0AB9BD4-4634-4213-87DA-088815DC71D3}" srcOrd="3" destOrd="0" presId="urn:microsoft.com/office/officeart/2008/layout/VerticalCurvedList"/>
    <dgm:cxn modelId="{79686363-7134-46D4-A5CF-940451A5DC78}" type="presParOf" srcId="{B346C29A-AF0A-4703-AA09-B0DD635640BF}" destId="{9542A506-328B-41DC-8E87-F5F541A8A01B}" srcOrd="4" destOrd="0" presId="urn:microsoft.com/office/officeart/2008/layout/VerticalCurvedList"/>
    <dgm:cxn modelId="{E3FC4079-A91F-4997-A53F-7EAE6685D7A9}" type="presParOf" srcId="{9542A506-328B-41DC-8E87-F5F541A8A01B}" destId="{910DCF2F-6CEC-455E-B0D2-6607C3C8BE85}" srcOrd="0" destOrd="0" presId="urn:microsoft.com/office/officeart/2008/layout/VerticalCurvedList"/>
    <dgm:cxn modelId="{F23D136A-8CC0-423E-B3FF-A0A77717EA9D}" type="presParOf" srcId="{B346C29A-AF0A-4703-AA09-B0DD635640BF}" destId="{C010055C-C824-448C-A4F3-93C57CB1B8B9}" srcOrd="5" destOrd="0" presId="urn:microsoft.com/office/officeart/2008/layout/VerticalCurvedList"/>
    <dgm:cxn modelId="{BE0F728A-8F8C-4A33-B7C1-695574EC3CF6}" type="presParOf" srcId="{B346C29A-AF0A-4703-AA09-B0DD635640BF}" destId="{4CAAD814-B2F2-4FDB-A6FF-B4F36E98D099}" srcOrd="6" destOrd="0" presId="urn:microsoft.com/office/officeart/2008/layout/VerticalCurvedList"/>
    <dgm:cxn modelId="{290FF366-1B03-4C02-BCFD-95D74D677C97}" type="presParOf" srcId="{4CAAD814-B2F2-4FDB-A6FF-B4F36E98D099}" destId="{F13B4E5E-379B-45E0-A4A4-68174D4DA4A1}" srcOrd="0" destOrd="0" presId="urn:microsoft.com/office/officeart/2008/layout/VerticalCurvedList"/>
    <dgm:cxn modelId="{15EEC28A-CD23-4F68-B965-56C4162D1985}" type="presParOf" srcId="{B346C29A-AF0A-4703-AA09-B0DD635640BF}" destId="{90A1D4D7-6E13-45E9-B049-B37F19732453}" srcOrd="7" destOrd="0" presId="urn:microsoft.com/office/officeart/2008/layout/VerticalCurvedList"/>
    <dgm:cxn modelId="{F5A5AF61-EEAC-4710-92B1-EF04BDFBFD6D}" type="presParOf" srcId="{B346C29A-AF0A-4703-AA09-B0DD635640BF}" destId="{A452EDB1-924C-4C0C-A270-327C8FE6BB6D}" srcOrd="8" destOrd="0" presId="urn:microsoft.com/office/officeart/2008/layout/VerticalCurvedList"/>
    <dgm:cxn modelId="{C73FE405-1515-484A-8670-D3306624A51B}" type="presParOf" srcId="{A452EDB1-924C-4C0C-A270-327C8FE6BB6D}" destId="{54E1C2C1-CD0B-458E-B549-FB8FE39EE7B2}" srcOrd="0" destOrd="0" presId="urn:microsoft.com/office/officeart/2008/layout/VerticalCurvedList"/>
    <dgm:cxn modelId="{7DF711B1-12AA-4012-8C10-E097A490FDE7}" type="presParOf" srcId="{B346C29A-AF0A-4703-AA09-B0DD635640BF}" destId="{4A156EFF-E772-451D-A02A-705D828BF2EE}" srcOrd="9" destOrd="0" presId="urn:microsoft.com/office/officeart/2008/layout/VerticalCurvedList"/>
    <dgm:cxn modelId="{88F27DB1-A0A8-4752-86C3-9D1BD5BDDBB6}" type="presParOf" srcId="{B346C29A-AF0A-4703-AA09-B0DD635640BF}" destId="{8ED5140B-924F-4F9E-ADAC-3AAA2D087AAA}" srcOrd="10" destOrd="0" presId="urn:microsoft.com/office/officeart/2008/layout/VerticalCurvedList"/>
    <dgm:cxn modelId="{5BA95469-4BB0-4DDE-B5AF-DF01D0DC00AC}" type="presParOf" srcId="{8ED5140B-924F-4F9E-ADAC-3AAA2D087AAA}" destId="{D4A8C28B-CAB9-454D-9236-5E734715E5F7}" srcOrd="0" destOrd="0" presId="urn:microsoft.com/office/officeart/2008/layout/VerticalCurvedList"/>
    <dgm:cxn modelId="{2DE302A6-9053-44CE-A394-D673FE6051E3}" type="presParOf" srcId="{B346C29A-AF0A-4703-AA09-B0DD635640BF}" destId="{034D313D-B651-47AA-835B-D03DFC55B27E}" srcOrd="11" destOrd="0" presId="urn:microsoft.com/office/officeart/2008/layout/VerticalCurvedList"/>
    <dgm:cxn modelId="{92D2A5B6-0453-453A-82FF-7BDDC8B13B95}" type="presParOf" srcId="{B346C29A-AF0A-4703-AA09-B0DD635640BF}" destId="{E493B2C0-6A89-4AEF-8287-51DA2B689AF8}" srcOrd="12" destOrd="0" presId="urn:microsoft.com/office/officeart/2008/layout/VerticalCurvedList"/>
    <dgm:cxn modelId="{AEED70E1-1EC6-4656-BB54-6B2E31E33249}" type="presParOf" srcId="{E493B2C0-6A89-4AEF-8287-51DA2B689AF8}" destId="{9E50DB0E-C102-4701-B878-1D78880C2586}" srcOrd="0" destOrd="0" presId="urn:microsoft.com/office/officeart/2008/layout/VerticalCurvedList"/>
    <dgm:cxn modelId="{96E50692-0155-4C2F-B18D-8709B4618014}" type="presParOf" srcId="{B346C29A-AF0A-4703-AA09-B0DD635640BF}" destId="{FDE44057-FCFD-4261-8B8A-001559CDA69D}" srcOrd="13" destOrd="0" presId="urn:microsoft.com/office/officeart/2008/layout/VerticalCurvedList"/>
    <dgm:cxn modelId="{84207001-5D39-4B67-8553-9AE4737227E2}" type="presParOf" srcId="{B346C29A-AF0A-4703-AA09-B0DD635640BF}" destId="{DA2590B3-578A-48A4-8577-3D867E85420E}" srcOrd="14" destOrd="0" presId="urn:microsoft.com/office/officeart/2008/layout/VerticalCurvedList"/>
    <dgm:cxn modelId="{CD2F934B-D361-41AE-AEB3-7F407A00DC66}" type="presParOf" srcId="{DA2590B3-578A-48A4-8577-3D867E85420E}" destId="{6A2780DA-A2FE-4176-807E-3595672779A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527C144-6B1E-433A-97A0-2C0FDDA533CB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721838-7965-4593-A5E7-A1E42937A20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pPr algn="l"/>
          <a:r>
            <a:rPr lang="ru-RU" sz="2400" dirty="0" smtClean="0"/>
            <a:t>угроза</a:t>
          </a:r>
          <a:endParaRPr lang="ru-RU" sz="2400" dirty="0"/>
        </a:p>
      </dgm:t>
    </dgm:pt>
    <dgm:pt modelId="{4FD6FF1A-0165-4B2F-9CA2-7DFAACBD2AE2}" type="parTrans" cxnId="{ABC59C74-59B3-45A2-8DC4-2FC157601AA2}">
      <dgm:prSet/>
      <dgm:spPr/>
      <dgm:t>
        <a:bodyPr/>
        <a:lstStyle/>
        <a:p>
          <a:endParaRPr lang="ru-RU" sz="3200"/>
        </a:p>
      </dgm:t>
    </dgm:pt>
    <dgm:pt modelId="{032DD8F0-331D-4423-93AF-8F9BAC00EFCA}" type="sibTrans" cxnId="{ABC59C74-59B3-45A2-8DC4-2FC157601AA2}">
      <dgm:prSet/>
      <dgm:spPr>
        <a:ln>
          <a:noFill/>
        </a:ln>
      </dgm:spPr>
      <dgm:t>
        <a:bodyPr/>
        <a:lstStyle/>
        <a:p>
          <a:endParaRPr lang="ru-RU" sz="3200"/>
        </a:p>
      </dgm:t>
    </dgm:pt>
    <dgm:pt modelId="{7F990DDA-C38A-404D-B00E-96BB48055005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настойчивое убеждение</a:t>
          </a:r>
          <a:endParaRPr lang="ru-RU" sz="2400" dirty="0"/>
        </a:p>
      </dgm:t>
    </dgm:pt>
    <dgm:pt modelId="{3BCC72F9-6609-4987-AC0A-BA93A61C0A36}" type="parTrans" cxnId="{82346107-2524-4BA3-9FB9-FB71010B3ACE}">
      <dgm:prSet/>
      <dgm:spPr/>
      <dgm:t>
        <a:bodyPr/>
        <a:lstStyle/>
        <a:p>
          <a:endParaRPr lang="ru-RU" sz="3200"/>
        </a:p>
      </dgm:t>
    </dgm:pt>
    <dgm:pt modelId="{25FB241D-8057-4396-9AD3-BAAC2DF22557}" type="sibTrans" cxnId="{82346107-2524-4BA3-9FB9-FB71010B3ACE}">
      <dgm:prSet/>
      <dgm:spPr/>
      <dgm:t>
        <a:bodyPr/>
        <a:lstStyle/>
        <a:p>
          <a:endParaRPr lang="ru-RU" sz="3200"/>
        </a:p>
      </dgm:t>
    </dgm:pt>
    <dgm:pt modelId="{0233FC2B-4DC1-44BB-8C26-06E4B60500D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выставление негативной отметки</a:t>
          </a:r>
          <a:endParaRPr lang="ru-RU" sz="2400" dirty="0"/>
        </a:p>
      </dgm:t>
    </dgm:pt>
    <dgm:pt modelId="{0D2732EB-E7A9-4B94-93E5-A36B7347FB53}" type="parTrans" cxnId="{B5B428C0-B3D6-4DC6-98E4-1193D6DC2EE2}">
      <dgm:prSet/>
      <dgm:spPr/>
      <dgm:t>
        <a:bodyPr/>
        <a:lstStyle/>
        <a:p>
          <a:endParaRPr lang="ru-RU" sz="3200"/>
        </a:p>
      </dgm:t>
    </dgm:pt>
    <dgm:pt modelId="{CF9B44E5-521D-4A7B-AACF-FEE1A7C98490}" type="sibTrans" cxnId="{B5B428C0-B3D6-4DC6-98E4-1193D6DC2EE2}">
      <dgm:prSet/>
      <dgm:spPr/>
      <dgm:t>
        <a:bodyPr/>
        <a:lstStyle/>
        <a:p>
          <a:endParaRPr lang="ru-RU" sz="3200"/>
        </a:p>
      </dgm:t>
    </dgm:pt>
    <dgm:pt modelId="{014DE785-808D-4462-BDF1-610FCA2DE94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задержка после уроков</a:t>
          </a:r>
          <a:endParaRPr lang="ru-RU" sz="2400" dirty="0"/>
        </a:p>
      </dgm:t>
    </dgm:pt>
    <dgm:pt modelId="{A72A5740-F49F-4710-A895-97ECDA0728D7}" type="parTrans" cxnId="{EB11FEF6-497C-4EAE-A356-93B458C6F36C}">
      <dgm:prSet/>
      <dgm:spPr/>
      <dgm:t>
        <a:bodyPr/>
        <a:lstStyle/>
        <a:p>
          <a:endParaRPr lang="ru-RU" sz="3200"/>
        </a:p>
      </dgm:t>
    </dgm:pt>
    <dgm:pt modelId="{DCE6C1E0-1726-420F-B902-F375D910272A}" type="sibTrans" cxnId="{EB11FEF6-497C-4EAE-A356-93B458C6F36C}">
      <dgm:prSet/>
      <dgm:spPr/>
      <dgm:t>
        <a:bodyPr/>
        <a:lstStyle/>
        <a:p>
          <a:endParaRPr lang="ru-RU" sz="3200"/>
        </a:p>
      </dgm:t>
    </dgm:pt>
    <dgm:pt modelId="{9C0EB61B-6A29-4B3F-B5FA-54121105F70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запугивание наказанием</a:t>
          </a:r>
          <a:endParaRPr lang="ru-RU" sz="2400" dirty="0"/>
        </a:p>
      </dgm:t>
    </dgm:pt>
    <dgm:pt modelId="{C65CFD84-2771-4A1F-A49E-AEFE4B93093E}" type="parTrans" cxnId="{7D8C9B5B-DA23-4D4D-B654-69390AB2413C}">
      <dgm:prSet/>
      <dgm:spPr/>
      <dgm:t>
        <a:bodyPr/>
        <a:lstStyle/>
        <a:p>
          <a:endParaRPr lang="ru-RU"/>
        </a:p>
      </dgm:t>
    </dgm:pt>
    <dgm:pt modelId="{9E255B9B-1AC4-4CA5-9110-DC5F9C2E9A32}" type="sibTrans" cxnId="{7D8C9B5B-DA23-4D4D-B654-69390AB2413C}">
      <dgm:prSet/>
      <dgm:spPr/>
      <dgm:t>
        <a:bodyPr/>
        <a:lstStyle/>
        <a:p>
          <a:endParaRPr lang="ru-RU"/>
        </a:p>
      </dgm:t>
    </dgm:pt>
    <dgm:pt modelId="{6DF3C62E-D723-4811-85F3-E08108CD0F1F}">
      <dgm:prSet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высмеивание</a:t>
          </a:r>
          <a:endParaRPr lang="ru-RU" sz="2400" dirty="0"/>
        </a:p>
      </dgm:t>
    </dgm:pt>
    <dgm:pt modelId="{D7AB2C75-D1A5-44E0-A1C1-5FEF23549A9A}" type="parTrans" cxnId="{6577D475-62D3-4628-87B3-656156B5391A}">
      <dgm:prSet/>
      <dgm:spPr/>
      <dgm:t>
        <a:bodyPr/>
        <a:lstStyle/>
        <a:p>
          <a:endParaRPr lang="ru-RU"/>
        </a:p>
      </dgm:t>
    </dgm:pt>
    <dgm:pt modelId="{D7EDEEE5-ABFD-4D32-817A-3E1B75277321}" type="sibTrans" cxnId="{6577D475-62D3-4628-87B3-656156B5391A}">
      <dgm:prSet/>
      <dgm:spPr/>
      <dgm:t>
        <a:bodyPr/>
        <a:lstStyle/>
        <a:p>
          <a:endParaRPr lang="ru-RU"/>
        </a:p>
      </dgm:t>
    </dgm:pt>
    <dgm:pt modelId="{03DAAF7A-C310-495F-A44A-291B9DBFE0FA}">
      <dgm:prSet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«плохой и хороший полицейский»</a:t>
          </a:r>
          <a:endParaRPr lang="ru-RU" sz="2400" dirty="0"/>
        </a:p>
      </dgm:t>
    </dgm:pt>
    <dgm:pt modelId="{9AE4400D-633A-421E-A634-ABD076B91470}" type="parTrans" cxnId="{4D461525-E686-4935-AF78-8E2FDAD620A8}">
      <dgm:prSet/>
      <dgm:spPr/>
      <dgm:t>
        <a:bodyPr/>
        <a:lstStyle/>
        <a:p>
          <a:endParaRPr lang="ru-RU"/>
        </a:p>
      </dgm:t>
    </dgm:pt>
    <dgm:pt modelId="{DE82070F-2F03-41E4-9C55-71187D2332E5}" type="sibTrans" cxnId="{4D461525-E686-4935-AF78-8E2FDAD620A8}">
      <dgm:prSet/>
      <dgm:spPr/>
      <dgm:t>
        <a:bodyPr/>
        <a:lstStyle/>
        <a:p>
          <a:endParaRPr lang="ru-RU"/>
        </a:p>
      </dgm:t>
    </dgm:pt>
    <dgm:pt modelId="{5F5A4134-1298-4791-9C35-FB1B15CD3B40}" type="pres">
      <dgm:prSet presAssocID="{D527C144-6B1E-433A-97A0-2C0FDDA533C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346C29A-AF0A-4703-AA09-B0DD635640BF}" type="pres">
      <dgm:prSet presAssocID="{D527C144-6B1E-433A-97A0-2C0FDDA533CB}" presName="Name1" presStyleCnt="0"/>
      <dgm:spPr/>
      <dgm:t>
        <a:bodyPr/>
        <a:lstStyle/>
        <a:p>
          <a:endParaRPr lang="ru-RU"/>
        </a:p>
      </dgm:t>
    </dgm:pt>
    <dgm:pt modelId="{24A422C2-4127-4356-9A04-1E52BEB0DADC}" type="pres">
      <dgm:prSet presAssocID="{D527C144-6B1E-433A-97A0-2C0FDDA533CB}" presName="cycle" presStyleCnt="0"/>
      <dgm:spPr/>
      <dgm:t>
        <a:bodyPr/>
        <a:lstStyle/>
        <a:p>
          <a:endParaRPr lang="ru-RU"/>
        </a:p>
      </dgm:t>
    </dgm:pt>
    <dgm:pt modelId="{ABA46635-E09E-4299-B7E9-0D16B8B40532}" type="pres">
      <dgm:prSet presAssocID="{D527C144-6B1E-433A-97A0-2C0FDDA533CB}" presName="srcNode" presStyleLbl="node1" presStyleIdx="0" presStyleCnt="7"/>
      <dgm:spPr/>
      <dgm:t>
        <a:bodyPr/>
        <a:lstStyle/>
        <a:p>
          <a:endParaRPr lang="ru-RU"/>
        </a:p>
      </dgm:t>
    </dgm:pt>
    <dgm:pt modelId="{B63192C8-0281-4830-872D-59E96534349B}" type="pres">
      <dgm:prSet presAssocID="{D527C144-6B1E-433A-97A0-2C0FDDA533CB}" presName="conn" presStyleLbl="parChTrans1D2" presStyleIdx="0" presStyleCnt="1"/>
      <dgm:spPr/>
      <dgm:t>
        <a:bodyPr/>
        <a:lstStyle/>
        <a:p>
          <a:endParaRPr lang="ru-RU"/>
        </a:p>
      </dgm:t>
    </dgm:pt>
    <dgm:pt modelId="{091BD2CC-CC78-4B7B-AE92-4417F19A5C8B}" type="pres">
      <dgm:prSet presAssocID="{D527C144-6B1E-433A-97A0-2C0FDDA533CB}" presName="extraNode" presStyleLbl="node1" presStyleIdx="0" presStyleCnt="7"/>
      <dgm:spPr/>
      <dgm:t>
        <a:bodyPr/>
        <a:lstStyle/>
        <a:p>
          <a:endParaRPr lang="ru-RU"/>
        </a:p>
      </dgm:t>
    </dgm:pt>
    <dgm:pt modelId="{0287E54E-5BAF-4204-A531-5B9D3B3DAE5B}" type="pres">
      <dgm:prSet presAssocID="{D527C144-6B1E-433A-97A0-2C0FDDA533CB}" presName="dstNode" presStyleLbl="node1" presStyleIdx="0" presStyleCnt="7"/>
      <dgm:spPr/>
      <dgm:t>
        <a:bodyPr/>
        <a:lstStyle/>
        <a:p>
          <a:endParaRPr lang="ru-RU"/>
        </a:p>
      </dgm:t>
    </dgm:pt>
    <dgm:pt modelId="{4C963AA2-E8E9-43C6-AF24-BD591A4C9348}" type="pres">
      <dgm:prSet presAssocID="{30721838-7965-4593-A5E7-A1E42937A201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3CB5E-B1F8-40E3-8FB7-34A7E1474E48}" type="pres">
      <dgm:prSet presAssocID="{30721838-7965-4593-A5E7-A1E42937A201}" presName="accent_1" presStyleCnt="0"/>
      <dgm:spPr/>
      <dgm:t>
        <a:bodyPr/>
        <a:lstStyle/>
        <a:p>
          <a:endParaRPr lang="ru-RU"/>
        </a:p>
      </dgm:t>
    </dgm:pt>
    <dgm:pt modelId="{91DD297D-CE41-41CE-875B-E29B52FA2A46}" type="pres">
      <dgm:prSet presAssocID="{30721838-7965-4593-A5E7-A1E42937A201}" presName="accentRepeatNode" presStyleLbl="solidFgAcc1" presStyleIdx="0" presStyleCnt="7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E0AB9BD4-4634-4213-87DA-088815DC71D3}" type="pres">
      <dgm:prSet presAssocID="{9C0EB61B-6A29-4B3F-B5FA-54121105F703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42A506-328B-41DC-8E87-F5F541A8A01B}" type="pres">
      <dgm:prSet presAssocID="{9C0EB61B-6A29-4B3F-B5FA-54121105F703}" presName="accent_2" presStyleCnt="0"/>
      <dgm:spPr/>
    </dgm:pt>
    <dgm:pt modelId="{910DCF2F-6CEC-455E-B0D2-6607C3C8BE85}" type="pres">
      <dgm:prSet presAssocID="{9C0EB61B-6A29-4B3F-B5FA-54121105F703}" presName="accentRepeatNode" presStyleLbl="solidFgAcc1" presStyleIdx="1" presStyleCnt="7"/>
      <dgm:spPr/>
    </dgm:pt>
    <dgm:pt modelId="{C010055C-C824-448C-A4F3-93C57CB1B8B9}" type="pres">
      <dgm:prSet presAssocID="{7F990DDA-C38A-404D-B00E-96BB4805500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AD814-B2F2-4FDB-A6FF-B4F36E98D099}" type="pres">
      <dgm:prSet presAssocID="{7F990DDA-C38A-404D-B00E-96BB48055005}" presName="accent_3" presStyleCnt="0"/>
      <dgm:spPr/>
    </dgm:pt>
    <dgm:pt modelId="{F13B4E5E-379B-45E0-A4A4-68174D4DA4A1}" type="pres">
      <dgm:prSet presAssocID="{7F990DDA-C38A-404D-B00E-96BB48055005}" presName="accentRepeatNode" presStyleLbl="solidFgAcc1" presStyleIdx="2" presStyleCnt="7"/>
      <dgm:spPr/>
      <dgm:t>
        <a:bodyPr/>
        <a:lstStyle/>
        <a:p>
          <a:endParaRPr lang="ru-RU"/>
        </a:p>
      </dgm:t>
    </dgm:pt>
    <dgm:pt modelId="{90A1D4D7-6E13-45E9-B049-B37F19732453}" type="pres">
      <dgm:prSet presAssocID="{0233FC2B-4DC1-44BB-8C26-06E4B60500D3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52EDB1-924C-4C0C-A270-327C8FE6BB6D}" type="pres">
      <dgm:prSet presAssocID="{0233FC2B-4DC1-44BB-8C26-06E4B60500D3}" presName="accent_4" presStyleCnt="0"/>
      <dgm:spPr/>
    </dgm:pt>
    <dgm:pt modelId="{54E1C2C1-CD0B-458E-B549-FB8FE39EE7B2}" type="pres">
      <dgm:prSet presAssocID="{0233FC2B-4DC1-44BB-8C26-06E4B60500D3}" presName="accentRepeatNode" presStyleLbl="solidFgAcc1" presStyleIdx="3" presStyleCnt="7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4A156EFF-E772-451D-A02A-705D828BF2EE}" type="pres">
      <dgm:prSet presAssocID="{014DE785-808D-4462-BDF1-610FCA2DE941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D5140B-924F-4F9E-ADAC-3AAA2D087AAA}" type="pres">
      <dgm:prSet presAssocID="{014DE785-808D-4462-BDF1-610FCA2DE941}" presName="accent_5" presStyleCnt="0"/>
      <dgm:spPr/>
    </dgm:pt>
    <dgm:pt modelId="{D4A8C28B-CAB9-454D-9236-5E734715E5F7}" type="pres">
      <dgm:prSet presAssocID="{014DE785-808D-4462-BDF1-610FCA2DE941}" presName="accentRepeatNode" presStyleLbl="solidFgAcc1" presStyleIdx="4" presStyleCnt="7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034D313D-B651-47AA-835B-D03DFC55B27E}" type="pres">
      <dgm:prSet presAssocID="{6DF3C62E-D723-4811-85F3-E08108CD0F1F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93B2C0-6A89-4AEF-8287-51DA2B689AF8}" type="pres">
      <dgm:prSet presAssocID="{6DF3C62E-D723-4811-85F3-E08108CD0F1F}" presName="accent_6" presStyleCnt="0"/>
      <dgm:spPr/>
    </dgm:pt>
    <dgm:pt modelId="{9E50DB0E-C102-4701-B878-1D78880C2586}" type="pres">
      <dgm:prSet presAssocID="{6DF3C62E-D723-4811-85F3-E08108CD0F1F}" presName="accentRepeatNode" presStyleLbl="solidFgAcc1" presStyleIdx="5" presStyleCnt="7"/>
      <dgm:spPr/>
    </dgm:pt>
    <dgm:pt modelId="{FDE44057-FCFD-4261-8B8A-001559CDA69D}" type="pres">
      <dgm:prSet presAssocID="{03DAAF7A-C310-495F-A44A-291B9DBFE0FA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2590B3-578A-48A4-8577-3D867E85420E}" type="pres">
      <dgm:prSet presAssocID="{03DAAF7A-C310-495F-A44A-291B9DBFE0FA}" presName="accent_7" presStyleCnt="0"/>
      <dgm:spPr/>
    </dgm:pt>
    <dgm:pt modelId="{6A2780DA-A2FE-4176-807E-3595672779AE}" type="pres">
      <dgm:prSet presAssocID="{03DAAF7A-C310-495F-A44A-291B9DBFE0FA}" presName="accentRepeatNode" presStyleLbl="solidFgAcc1" presStyleIdx="6" presStyleCnt="7"/>
      <dgm:spPr/>
    </dgm:pt>
  </dgm:ptLst>
  <dgm:cxnLst>
    <dgm:cxn modelId="{4D461525-E686-4935-AF78-8E2FDAD620A8}" srcId="{D527C144-6B1E-433A-97A0-2C0FDDA533CB}" destId="{03DAAF7A-C310-495F-A44A-291B9DBFE0FA}" srcOrd="6" destOrd="0" parTransId="{9AE4400D-633A-421E-A634-ABD076B91470}" sibTransId="{DE82070F-2F03-41E4-9C55-71187D2332E5}"/>
    <dgm:cxn modelId="{5F6BA979-BF61-4BC1-906C-74DA15609C67}" type="presOf" srcId="{6DF3C62E-D723-4811-85F3-E08108CD0F1F}" destId="{034D313D-B651-47AA-835B-D03DFC55B27E}" srcOrd="0" destOrd="0" presId="urn:microsoft.com/office/officeart/2008/layout/VerticalCurvedList"/>
    <dgm:cxn modelId="{FF9C1F35-4436-450F-ADC0-CB0CFE11914B}" type="presOf" srcId="{7F990DDA-C38A-404D-B00E-96BB48055005}" destId="{C010055C-C824-448C-A4F3-93C57CB1B8B9}" srcOrd="0" destOrd="0" presId="urn:microsoft.com/office/officeart/2008/layout/VerticalCurvedList"/>
    <dgm:cxn modelId="{5BE9F826-2718-49A7-9F6D-5AEC33127A3F}" type="presOf" srcId="{9C0EB61B-6A29-4B3F-B5FA-54121105F703}" destId="{E0AB9BD4-4634-4213-87DA-088815DC71D3}" srcOrd="0" destOrd="0" presId="urn:microsoft.com/office/officeart/2008/layout/VerticalCurvedList"/>
    <dgm:cxn modelId="{7D8C9B5B-DA23-4D4D-B654-69390AB2413C}" srcId="{D527C144-6B1E-433A-97A0-2C0FDDA533CB}" destId="{9C0EB61B-6A29-4B3F-B5FA-54121105F703}" srcOrd="1" destOrd="0" parTransId="{C65CFD84-2771-4A1F-A49E-AEFE4B93093E}" sibTransId="{9E255B9B-1AC4-4CA5-9110-DC5F9C2E9A32}"/>
    <dgm:cxn modelId="{05FD34D5-FF31-4110-9EE2-5318369FD63A}" type="presOf" srcId="{30721838-7965-4593-A5E7-A1E42937A201}" destId="{4C963AA2-E8E9-43C6-AF24-BD591A4C9348}" srcOrd="0" destOrd="0" presId="urn:microsoft.com/office/officeart/2008/layout/VerticalCurvedList"/>
    <dgm:cxn modelId="{B5B428C0-B3D6-4DC6-98E4-1193D6DC2EE2}" srcId="{D527C144-6B1E-433A-97A0-2C0FDDA533CB}" destId="{0233FC2B-4DC1-44BB-8C26-06E4B60500D3}" srcOrd="3" destOrd="0" parTransId="{0D2732EB-E7A9-4B94-93E5-A36B7347FB53}" sibTransId="{CF9B44E5-521D-4A7B-AACF-FEE1A7C98490}"/>
    <dgm:cxn modelId="{6577D475-62D3-4628-87B3-656156B5391A}" srcId="{D527C144-6B1E-433A-97A0-2C0FDDA533CB}" destId="{6DF3C62E-D723-4811-85F3-E08108CD0F1F}" srcOrd="5" destOrd="0" parTransId="{D7AB2C75-D1A5-44E0-A1C1-5FEF23549A9A}" sibTransId="{D7EDEEE5-ABFD-4D32-817A-3E1B75277321}"/>
    <dgm:cxn modelId="{82346107-2524-4BA3-9FB9-FB71010B3ACE}" srcId="{D527C144-6B1E-433A-97A0-2C0FDDA533CB}" destId="{7F990DDA-C38A-404D-B00E-96BB48055005}" srcOrd="2" destOrd="0" parTransId="{3BCC72F9-6609-4987-AC0A-BA93A61C0A36}" sibTransId="{25FB241D-8057-4396-9AD3-BAAC2DF22557}"/>
    <dgm:cxn modelId="{1A944C42-0D6C-4D93-8B5D-8FA902717620}" type="presOf" srcId="{D527C144-6B1E-433A-97A0-2C0FDDA533CB}" destId="{5F5A4134-1298-4791-9C35-FB1B15CD3B40}" srcOrd="0" destOrd="0" presId="urn:microsoft.com/office/officeart/2008/layout/VerticalCurvedList"/>
    <dgm:cxn modelId="{7D43A7A0-A435-4EE1-92B9-F2006E3AFEFD}" type="presOf" srcId="{03DAAF7A-C310-495F-A44A-291B9DBFE0FA}" destId="{FDE44057-FCFD-4261-8B8A-001559CDA69D}" srcOrd="0" destOrd="0" presId="urn:microsoft.com/office/officeart/2008/layout/VerticalCurvedList"/>
    <dgm:cxn modelId="{17AB975E-B2FF-4322-BD26-B7F6D358913B}" type="presOf" srcId="{014DE785-808D-4462-BDF1-610FCA2DE941}" destId="{4A156EFF-E772-451D-A02A-705D828BF2EE}" srcOrd="0" destOrd="0" presId="urn:microsoft.com/office/officeart/2008/layout/VerticalCurvedList"/>
    <dgm:cxn modelId="{83CE7FC7-ACAD-4BA8-B61A-3CD8DEB84BA5}" type="presOf" srcId="{032DD8F0-331D-4423-93AF-8F9BAC00EFCA}" destId="{B63192C8-0281-4830-872D-59E96534349B}" srcOrd="0" destOrd="0" presId="urn:microsoft.com/office/officeart/2008/layout/VerticalCurvedList"/>
    <dgm:cxn modelId="{EC6B1E0C-FDF7-4664-8105-055342694C1F}" type="presOf" srcId="{0233FC2B-4DC1-44BB-8C26-06E4B60500D3}" destId="{90A1D4D7-6E13-45E9-B049-B37F19732453}" srcOrd="0" destOrd="0" presId="urn:microsoft.com/office/officeart/2008/layout/VerticalCurvedList"/>
    <dgm:cxn modelId="{ABC59C74-59B3-45A2-8DC4-2FC157601AA2}" srcId="{D527C144-6B1E-433A-97A0-2C0FDDA533CB}" destId="{30721838-7965-4593-A5E7-A1E42937A201}" srcOrd="0" destOrd="0" parTransId="{4FD6FF1A-0165-4B2F-9CA2-7DFAACBD2AE2}" sibTransId="{032DD8F0-331D-4423-93AF-8F9BAC00EFCA}"/>
    <dgm:cxn modelId="{EB11FEF6-497C-4EAE-A356-93B458C6F36C}" srcId="{D527C144-6B1E-433A-97A0-2C0FDDA533CB}" destId="{014DE785-808D-4462-BDF1-610FCA2DE941}" srcOrd="4" destOrd="0" parTransId="{A72A5740-F49F-4710-A895-97ECDA0728D7}" sibTransId="{DCE6C1E0-1726-420F-B902-F375D910272A}"/>
    <dgm:cxn modelId="{46E99437-D9F3-4A66-8CA3-9D136A48C6B2}" type="presParOf" srcId="{5F5A4134-1298-4791-9C35-FB1B15CD3B40}" destId="{B346C29A-AF0A-4703-AA09-B0DD635640BF}" srcOrd="0" destOrd="0" presId="urn:microsoft.com/office/officeart/2008/layout/VerticalCurvedList"/>
    <dgm:cxn modelId="{933089C6-D3B2-40C8-8E2A-784827480382}" type="presParOf" srcId="{B346C29A-AF0A-4703-AA09-B0DD635640BF}" destId="{24A422C2-4127-4356-9A04-1E52BEB0DADC}" srcOrd="0" destOrd="0" presId="urn:microsoft.com/office/officeart/2008/layout/VerticalCurvedList"/>
    <dgm:cxn modelId="{F6597224-B793-4C0D-8917-63BA5ECD9146}" type="presParOf" srcId="{24A422C2-4127-4356-9A04-1E52BEB0DADC}" destId="{ABA46635-E09E-4299-B7E9-0D16B8B40532}" srcOrd="0" destOrd="0" presId="urn:microsoft.com/office/officeart/2008/layout/VerticalCurvedList"/>
    <dgm:cxn modelId="{488AEE06-5137-4A20-90C1-5C90AA6C7729}" type="presParOf" srcId="{24A422C2-4127-4356-9A04-1E52BEB0DADC}" destId="{B63192C8-0281-4830-872D-59E96534349B}" srcOrd="1" destOrd="0" presId="urn:microsoft.com/office/officeart/2008/layout/VerticalCurvedList"/>
    <dgm:cxn modelId="{FB209C34-0215-42EF-9B78-BDB573E01D12}" type="presParOf" srcId="{24A422C2-4127-4356-9A04-1E52BEB0DADC}" destId="{091BD2CC-CC78-4B7B-AE92-4417F19A5C8B}" srcOrd="2" destOrd="0" presId="urn:microsoft.com/office/officeart/2008/layout/VerticalCurvedList"/>
    <dgm:cxn modelId="{8375FB8F-DE4F-4033-8560-66400A552B17}" type="presParOf" srcId="{24A422C2-4127-4356-9A04-1E52BEB0DADC}" destId="{0287E54E-5BAF-4204-A531-5B9D3B3DAE5B}" srcOrd="3" destOrd="0" presId="urn:microsoft.com/office/officeart/2008/layout/VerticalCurvedList"/>
    <dgm:cxn modelId="{0439940D-5136-4AA7-B3FB-CC966145DB49}" type="presParOf" srcId="{B346C29A-AF0A-4703-AA09-B0DD635640BF}" destId="{4C963AA2-E8E9-43C6-AF24-BD591A4C9348}" srcOrd="1" destOrd="0" presId="urn:microsoft.com/office/officeart/2008/layout/VerticalCurvedList"/>
    <dgm:cxn modelId="{F1A8E816-2C4C-41E5-9C2D-D0519FBA52CD}" type="presParOf" srcId="{B346C29A-AF0A-4703-AA09-B0DD635640BF}" destId="{B503CB5E-B1F8-40E3-8FB7-34A7E1474E48}" srcOrd="2" destOrd="0" presId="urn:microsoft.com/office/officeart/2008/layout/VerticalCurvedList"/>
    <dgm:cxn modelId="{B80338C9-8D36-426F-921F-5B4E878FE359}" type="presParOf" srcId="{B503CB5E-B1F8-40E3-8FB7-34A7E1474E48}" destId="{91DD297D-CE41-41CE-875B-E29B52FA2A46}" srcOrd="0" destOrd="0" presId="urn:microsoft.com/office/officeart/2008/layout/VerticalCurvedList"/>
    <dgm:cxn modelId="{6A6AE66B-4021-4AC9-97F2-778AC5B3D7FA}" type="presParOf" srcId="{B346C29A-AF0A-4703-AA09-B0DD635640BF}" destId="{E0AB9BD4-4634-4213-87DA-088815DC71D3}" srcOrd="3" destOrd="0" presId="urn:microsoft.com/office/officeart/2008/layout/VerticalCurvedList"/>
    <dgm:cxn modelId="{FA934025-50AD-46AC-A41C-F405D0FEA527}" type="presParOf" srcId="{B346C29A-AF0A-4703-AA09-B0DD635640BF}" destId="{9542A506-328B-41DC-8E87-F5F541A8A01B}" srcOrd="4" destOrd="0" presId="urn:microsoft.com/office/officeart/2008/layout/VerticalCurvedList"/>
    <dgm:cxn modelId="{09281257-1393-43D6-BA7B-34E470033E35}" type="presParOf" srcId="{9542A506-328B-41DC-8E87-F5F541A8A01B}" destId="{910DCF2F-6CEC-455E-B0D2-6607C3C8BE85}" srcOrd="0" destOrd="0" presId="urn:microsoft.com/office/officeart/2008/layout/VerticalCurvedList"/>
    <dgm:cxn modelId="{4EBB97F8-002F-4AE3-9EC9-CBDFC1381607}" type="presParOf" srcId="{B346C29A-AF0A-4703-AA09-B0DD635640BF}" destId="{C010055C-C824-448C-A4F3-93C57CB1B8B9}" srcOrd="5" destOrd="0" presId="urn:microsoft.com/office/officeart/2008/layout/VerticalCurvedList"/>
    <dgm:cxn modelId="{2054B3DA-C24B-4B4D-B4BB-190003C87D8E}" type="presParOf" srcId="{B346C29A-AF0A-4703-AA09-B0DD635640BF}" destId="{4CAAD814-B2F2-4FDB-A6FF-B4F36E98D099}" srcOrd="6" destOrd="0" presId="urn:microsoft.com/office/officeart/2008/layout/VerticalCurvedList"/>
    <dgm:cxn modelId="{45E9A0A4-87DD-4031-819B-DB14F4D58272}" type="presParOf" srcId="{4CAAD814-B2F2-4FDB-A6FF-B4F36E98D099}" destId="{F13B4E5E-379B-45E0-A4A4-68174D4DA4A1}" srcOrd="0" destOrd="0" presId="urn:microsoft.com/office/officeart/2008/layout/VerticalCurvedList"/>
    <dgm:cxn modelId="{206B0E8E-4CC1-40C1-B766-3EA77443A6ED}" type="presParOf" srcId="{B346C29A-AF0A-4703-AA09-B0DD635640BF}" destId="{90A1D4D7-6E13-45E9-B049-B37F19732453}" srcOrd="7" destOrd="0" presId="urn:microsoft.com/office/officeart/2008/layout/VerticalCurvedList"/>
    <dgm:cxn modelId="{212071DC-EEBC-4290-9AB4-DE6D53FADE92}" type="presParOf" srcId="{B346C29A-AF0A-4703-AA09-B0DD635640BF}" destId="{A452EDB1-924C-4C0C-A270-327C8FE6BB6D}" srcOrd="8" destOrd="0" presId="urn:microsoft.com/office/officeart/2008/layout/VerticalCurvedList"/>
    <dgm:cxn modelId="{54FDC58C-3265-4A57-9188-6219C1A042FB}" type="presParOf" srcId="{A452EDB1-924C-4C0C-A270-327C8FE6BB6D}" destId="{54E1C2C1-CD0B-458E-B549-FB8FE39EE7B2}" srcOrd="0" destOrd="0" presId="urn:microsoft.com/office/officeart/2008/layout/VerticalCurvedList"/>
    <dgm:cxn modelId="{7C373D8F-7CFA-445A-8E68-0F47A6248A65}" type="presParOf" srcId="{B346C29A-AF0A-4703-AA09-B0DD635640BF}" destId="{4A156EFF-E772-451D-A02A-705D828BF2EE}" srcOrd="9" destOrd="0" presId="urn:microsoft.com/office/officeart/2008/layout/VerticalCurvedList"/>
    <dgm:cxn modelId="{6B0CB9B3-7E06-47CE-AF8E-7773F2581709}" type="presParOf" srcId="{B346C29A-AF0A-4703-AA09-B0DD635640BF}" destId="{8ED5140B-924F-4F9E-ADAC-3AAA2D087AAA}" srcOrd="10" destOrd="0" presId="urn:microsoft.com/office/officeart/2008/layout/VerticalCurvedList"/>
    <dgm:cxn modelId="{C6335B0F-5C27-42B8-80C6-1B4201D30EBE}" type="presParOf" srcId="{8ED5140B-924F-4F9E-ADAC-3AAA2D087AAA}" destId="{D4A8C28B-CAB9-454D-9236-5E734715E5F7}" srcOrd="0" destOrd="0" presId="urn:microsoft.com/office/officeart/2008/layout/VerticalCurvedList"/>
    <dgm:cxn modelId="{E22001EA-DD22-47E0-A363-11C3924EFB9F}" type="presParOf" srcId="{B346C29A-AF0A-4703-AA09-B0DD635640BF}" destId="{034D313D-B651-47AA-835B-D03DFC55B27E}" srcOrd="11" destOrd="0" presId="urn:microsoft.com/office/officeart/2008/layout/VerticalCurvedList"/>
    <dgm:cxn modelId="{25E9EEB7-082C-4A9E-B473-CDE58C753090}" type="presParOf" srcId="{B346C29A-AF0A-4703-AA09-B0DD635640BF}" destId="{E493B2C0-6A89-4AEF-8287-51DA2B689AF8}" srcOrd="12" destOrd="0" presId="urn:microsoft.com/office/officeart/2008/layout/VerticalCurvedList"/>
    <dgm:cxn modelId="{8F024E21-C0AC-40CD-B386-F3E7463D43A6}" type="presParOf" srcId="{E493B2C0-6A89-4AEF-8287-51DA2B689AF8}" destId="{9E50DB0E-C102-4701-B878-1D78880C2586}" srcOrd="0" destOrd="0" presId="urn:microsoft.com/office/officeart/2008/layout/VerticalCurvedList"/>
    <dgm:cxn modelId="{47F59CB6-1331-4FFA-9102-5DAF42C55856}" type="presParOf" srcId="{B346C29A-AF0A-4703-AA09-B0DD635640BF}" destId="{FDE44057-FCFD-4261-8B8A-001559CDA69D}" srcOrd="13" destOrd="0" presId="urn:microsoft.com/office/officeart/2008/layout/VerticalCurvedList"/>
    <dgm:cxn modelId="{C90E0098-C6E8-410A-9A6F-000A07630B3D}" type="presParOf" srcId="{B346C29A-AF0A-4703-AA09-B0DD635640BF}" destId="{DA2590B3-578A-48A4-8577-3D867E85420E}" srcOrd="14" destOrd="0" presId="urn:microsoft.com/office/officeart/2008/layout/VerticalCurvedList"/>
    <dgm:cxn modelId="{D850B9BC-FE10-45CC-AA79-937F6EB070D4}" type="presParOf" srcId="{DA2590B3-578A-48A4-8577-3D867E85420E}" destId="{6A2780DA-A2FE-4176-807E-3595672779A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527C144-6B1E-433A-97A0-2C0FDDA533CB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721838-7965-4593-A5E7-A1E42937A20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pPr algn="l"/>
          <a:r>
            <a:rPr lang="ru-RU" sz="2400" dirty="0" smtClean="0"/>
            <a:t>приспособление </a:t>
          </a:r>
          <a:endParaRPr lang="ru-RU" sz="2400" dirty="0"/>
        </a:p>
      </dgm:t>
    </dgm:pt>
    <dgm:pt modelId="{4FD6FF1A-0165-4B2F-9CA2-7DFAACBD2AE2}" type="parTrans" cxnId="{ABC59C74-59B3-45A2-8DC4-2FC157601AA2}">
      <dgm:prSet/>
      <dgm:spPr/>
      <dgm:t>
        <a:bodyPr/>
        <a:lstStyle/>
        <a:p>
          <a:endParaRPr lang="ru-RU" sz="3200"/>
        </a:p>
      </dgm:t>
    </dgm:pt>
    <dgm:pt modelId="{032DD8F0-331D-4423-93AF-8F9BAC00EFCA}" type="sibTrans" cxnId="{ABC59C74-59B3-45A2-8DC4-2FC157601AA2}">
      <dgm:prSet/>
      <dgm:spPr>
        <a:ln>
          <a:noFill/>
        </a:ln>
      </dgm:spPr>
      <dgm:t>
        <a:bodyPr/>
        <a:lstStyle/>
        <a:p>
          <a:endParaRPr lang="ru-RU" sz="3200"/>
        </a:p>
      </dgm:t>
    </dgm:pt>
    <dgm:pt modelId="{7F990DDA-C38A-404D-B00E-96BB48055005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достижение «статус-кво»</a:t>
          </a:r>
          <a:endParaRPr lang="ru-RU" sz="2400" dirty="0"/>
        </a:p>
      </dgm:t>
    </dgm:pt>
    <dgm:pt modelId="{3BCC72F9-6609-4987-AC0A-BA93A61C0A36}" type="parTrans" cxnId="{82346107-2524-4BA3-9FB9-FB71010B3ACE}">
      <dgm:prSet/>
      <dgm:spPr/>
      <dgm:t>
        <a:bodyPr/>
        <a:lstStyle/>
        <a:p>
          <a:endParaRPr lang="ru-RU" sz="3200"/>
        </a:p>
      </dgm:t>
    </dgm:pt>
    <dgm:pt modelId="{25FB241D-8057-4396-9AD3-BAAC2DF22557}" type="sibTrans" cxnId="{82346107-2524-4BA3-9FB9-FB71010B3ACE}">
      <dgm:prSet/>
      <dgm:spPr/>
      <dgm:t>
        <a:bodyPr/>
        <a:lstStyle/>
        <a:p>
          <a:endParaRPr lang="ru-RU" sz="3200"/>
        </a:p>
      </dgm:t>
    </dgm:pt>
    <dgm:pt modelId="{0233FC2B-4DC1-44BB-8C26-06E4B60500D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привлечение посредника</a:t>
          </a:r>
          <a:endParaRPr lang="ru-RU" sz="2400" dirty="0"/>
        </a:p>
      </dgm:t>
    </dgm:pt>
    <dgm:pt modelId="{0D2732EB-E7A9-4B94-93E5-A36B7347FB53}" type="parTrans" cxnId="{B5B428C0-B3D6-4DC6-98E4-1193D6DC2EE2}">
      <dgm:prSet/>
      <dgm:spPr/>
      <dgm:t>
        <a:bodyPr/>
        <a:lstStyle/>
        <a:p>
          <a:endParaRPr lang="ru-RU" sz="3200"/>
        </a:p>
      </dgm:t>
    </dgm:pt>
    <dgm:pt modelId="{CF9B44E5-521D-4A7B-AACF-FEE1A7C98490}" type="sibTrans" cxnId="{B5B428C0-B3D6-4DC6-98E4-1193D6DC2EE2}">
      <dgm:prSet/>
      <dgm:spPr/>
      <dgm:t>
        <a:bodyPr/>
        <a:lstStyle/>
        <a:p>
          <a:endParaRPr lang="ru-RU" sz="3200"/>
        </a:p>
      </dgm:t>
    </dgm:pt>
    <dgm:pt modelId="{9C0EB61B-6A29-4B3F-B5FA-54121105F70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компромисс</a:t>
          </a:r>
          <a:endParaRPr lang="ru-RU" sz="2400" dirty="0"/>
        </a:p>
      </dgm:t>
    </dgm:pt>
    <dgm:pt modelId="{C65CFD84-2771-4A1F-A49E-AEFE4B93093E}" type="parTrans" cxnId="{7D8C9B5B-DA23-4D4D-B654-69390AB2413C}">
      <dgm:prSet/>
      <dgm:spPr/>
      <dgm:t>
        <a:bodyPr/>
        <a:lstStyle/>
        <a:p>
          <a:endParaRPr lang="ru-RU"/>
        </a:p>
      </dgm:t>
    </dgm:pt>
    <dgm:pt modelId="{9E255B9B-1AC4-4CA5-9110-DC5F9C2E9A32}" type="sibTrans" cxnId="{7D8C9B5B-DA23-4D4D-B654-69390AB2413C}">
      <dgm:prSet/>
      <dgm:spPr/>
      <dgm:t>
        <a:bodyPr/>
        <a:lstStyle/>
        <a:p>
          <a:endParaRPr lang="ru-RU"/>
        </a:p>
      </dgm:t>
    </dgm:pt>
    <dgm:pt modelId="{5F5A4134-1298-4791-9C35-FB1B15CD3B40}" type="pres">
      <dgm:prSet presAssocID="{D527C144-6B1E-433A-97A0-2C0FDDA533C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346C29A-AF0A-4703-AA09-B0DD635640BF}" type="pres">
      <dgm:prSet presAssocID="{D527C144-6B1E-433A-97A0-2C0FDDA533CB}" presName="Name1" presStyleCnt="0"/>
      <dgm:spPr/>
      <dgm:t>
        <a:bodyPr/>
        <a:lstStyle/>
        <a:p>
          <a:endParaRPr lang="ru-RU"/>
        </a:p>
      </dgm:t>
    </dgm:pt>
    <dgm:pt modelId="{24A422C2-4127-4356-9A04-1E52BEB0DADC}" type="pres">
      <dgm:prSet presAssocID="{D527C144-6B1E-433A-97A0-2C0FDDA533CB}" presName="cycle" presStyleCnt="0"/>
      <dgm:spPr/>
      <dgm:t>
        <a:bodyPr/>
        <a:lstStyle/>
        <a:p>
          <a:endParaRPr lang="ru-RU"/>
        </a:p>
      </dgm:t>
    </dgm:pt>
    <dgm:pt modelId="{ABA46635-E09E-4299-B7E9-0D16B8B40532}" type="pres">
      <dgm:prSet presAssocID="{D527C144-6B1E-433A-97A0-2C0FDDA533CB}" presName="srcNode" presStyleLbl="node1" presStyleIdx="0" presStyleCnt="4"/>
      <dgm:spPr/>
      <dgm:t>
        <a:bodyPr/>
        <a:lstStyle/>
        <a:p>
          <a:endParaRPr lang="ru-RU"/>
        </a:p>
      </dgm:t>
    </dgm:pt>
    <dgm:pt modelId="{B63192C8-0281-4830-872D-59E96534349B}" type="pres">
      <dgm:prSet presAssocID="{D527C144-6B1E-433A-97A0-2C0FDDA533CB}" presName="conn" presStyleLbl="parChTrans1D2" presStyleIdx="0" presStyleCnt="1"/>
      <dgm:spPr/>
      <dgm:t>
        <a:bodyPr/>
        <a:lstStyle/>
        <a:p>
          <a:endParaRPr lang="ru-RU"/>
        </a:p>
      </dgm:t>
    </dgm:pt>
    <dgm:pt modelId="{091BD2CC-CC78-4B7B-AE92-4417F19A5C8B}" type="pres">
      <dgm:prSet presAssocID="{D527C144-6B1E-433A-97A0-2C0FDDA533CB}" presName="extraNode" presStyleLbl="node1" presStyleIdx="0" presStyleCnt="4"/>
      <dgm:spPr/>
      <dgm:t>
        <a:bodyPr/>
        <a:lstStyle/>
        <a:p>
          <a:endParaRPr lang="ru-RU"/>
        </a:p>
      </dgm:t>
    </dgm:pt>
    <dgm:pt modelId="{0287E54E-5BAF-4204-A531-5B9D3B3DAE5B}" type="pres">
      <dgm:prSet presAssocID="{D527C144-6B1E-433A-97A0-2C0FDDA533CB}" presName="dstNode" presStyleLbl="node1" presStyleIdx="0" presStyleCnt="4"/>
      <dgm:spPr/>
      <dgm:t>
        <a:bodyPr/>
        <a:lstStyle/>
        <a:p>
          <a:endParaRPr lang="ru-RU"/>
        </a:p>
      </dgm:t>
    </dgm:pt>
    <dgm:pt modelId="{4C963AA2-E8E9-43C6-AF24-BD591A4C9348}" type="pres">
      <dgm:prSet presAssocID="{30721838-7965-4593-A5E7-A1E42937A201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3CB5E-B1F8-40E3-8FB7-34A7E1474E48}" type="pres">
      <dgm:prSet presAssocID="{30721838-7965-4593-A5E7-A1E42937A201}" presName="accent_1" presStyleCnt="0"/>
      <dgm:spPr/>
      <dgm:t>
        <a:bodyPr/>
        <a:lstStyle/>
        <a:p>
          <a:endParaRPr lang="ru-RU"/>
        </a:p>
      </dgm:t>
    </dgm:pt>
    <dgm:pt modelId="{91DD297D-CE41-41CE-875B-E29B52FA2A46}" type="pres">
      <dgm:prSet presAssocID="{30721838-7965-4593-A5E7-A1E42937A201}" presName="accentRepeatNode" presStyleLbl="solidFgAcc1" presStyleIdx="0" presStyleCnt="4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E0AB9BD4-4634-4213-87DA-088815DC71D3}" type="pres">
      <dgm:prSet presAssocID="{9C0EB61B-6A29-4B3F-B5FA-54121105F703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42A506-328B-41DC-8E87-F5F541A8A01B}" type="pres">
      <dgm:prSet presAssocID="{9C0EB61B-6A29-4B3F-B5FA-54121105F703}" presName="accent_2" presStyleCnt="0"/>
      <dgm:spPr/>
    </dgm:pt>
    <dgm:pt modelId="{910DCF2F-6CEC-455E-B0D2-6607C3C8BE85}" type="pres">
      <dgm:prSet presAssocID="{9C0EB61B-6A29-4B3F-B5FA-54121105F703}" presName="accentRepeatNode" presStyleLbl="solidFgAcc1" presStyleIdx="1" presStyleCnt="4"/>
      <dgm:spPr/>
    </dgm:pt>
    <dgm:pt modelId="{C010055C-C824-448C-A4F3-93C57CB1B8B9}" type="pres">
      <dgm:prSet presAssocID="{7F990DDA-C38A-404D-B00E-96BB48055005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AD814-B2F2-4FDB-A6FF-B4F36E98D099}" type="pres">
      <dgm:prSet presAssocID="{7F990DDA-C38A-404D-B00E-96BB48055005}" presName="accent_3" presStyleCnt="0"/>
      <dgm:spPr/>
    </dgm:pt>
    <dgm:pt modelId="{F13B4E5E-379B-45E0-A4A4-68174D4DA4A1}" type="pres">
      <dgm:prSet presAssocID="{7F990DDA-C38A-404D-B00E-96BB48055005}" presName="accentRepeatNode" presStyleLbl="solidFgAcc1" presStyleIdx="2" presStyleCnt="4"/>
      <dgm:spPr/>
      <dgm:t>
        <a:bodyPr/>
        <a:lstStyle/>
        <a:p>
          <a:endParaRPr lang="ru-RU"/>
        </a:p>
      </dgm:t>
    </dgm:pt>
    <dgm:pt modelId="{90A1D4D7-6E13-45E9-B049-B37F19732453}" type="pres">
      <dgm:prSet presAssocID="{0233FC2B-4DC1-44BB-8C26-06E4B60500D3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52EDB1-924C-4C0C-A270-327C8FE6BB6D}" type="pres">
      <dgm:prSet presAssocID="{0233FC2B-4DC1-44BB-8C26-06E4B60500D3}" presName="accent_4" presStyleCnt="0"/>
      <dgm:spPr/>
    </dgm:pt>
    <dgm:pt modelId="{54E1C2C1-CD0B-458E-B549-FB8FE39EE7B2}" type="pres">
      <dgm:prSet presAssocID="{0233FC2B-4DC1-44BB-8C26-06E4B60500D3}" presName="accentRepeatNode" presStyleLbl="solidFgAcc1" presStyleIdx="3" presStyleCnt="4"/>
      <dgm:spPr>
        <a:solidFill>
          <a:schemeClr val="bg1"/>
        </a:solidFill>
      </dgm:spPr>
      <dgm:t>
        <a:bodyPr/>
        <a:lstStyle/>
        <a:p>
          <a:endParaRPr lang="ru-RU"/>
        </a:p>
      </dgm:t>
    </dgm:pt>
  </dgm:ptLst>
  <dgm:cxnLst>
    <dgm:cxn modelId="{ABC59C74-59B3-45A2-8DC4-2FC157601AA2}" srcId="{D527C144-6B1E-433A-97A0-2C0FDDA533CB}" destId="{30721838-7965-4593-A5E7-A1E42937A201}" srcOrd="0" destOrd="0" parTransId="{4FD6FF1A-0165-4B2F-9CA2-7DFAACBD2AE2}" sibTransId="{032DD8F0-331D-4423-93AF-8F9BAC00EFCA}"/>
    <dgm:cxn modelId="{B5B428C0-B3D6-4DC6-98E4-1193D6DC2EE2}" srcId="{D527C144-6B1E-433A-97A0-2C0FDDA533CB}" destId="{0233FC2B-4DC1-44BB-8C26-06E4B60500D3}" srcOrd="3" destOrd="0" parTransId="{0D2732EB-E7A9-4B94-93E5-A36B7347FB53}" sibTransId="{CF9B44E5-521D-4A7B-AACF-FEE1A7C98490}"/>
    <dgm:cxn modelId="{8613B3F0-D854-4A23-BC94-7B4834F79BF0}" type="presOf" srcId="{0233FC2B-4DC1-44BB-8C26-06E4B60500D3}" destId="{90A1D4D7-6E13-45E9-B049-B37F19732453}" srcOrd="0" destOrd="0" presId="urn:microsoft.com/office/officeart/2008/layout/VerticalCurvedList"/>
    <dgm:cxn modelId="{7D8C9B5B-DA23-4D4D-B654-69390AB2413C}" srcId="{D527C144-6B1E-433A-97A0-2C0FDDA533CB}" destId="{9C0EB61B-6A29-4B3F-B5FA-54121105F703}" srcOrd="1" destOrd="0" parTransId="{C65CFD84-2771-4A1F-A49E-AEFE4B93093E}" sibTransId="{9E255B9B-1AC4-4CA5-9110-DC5F9C2E9A32}"/>
    <dgm:cxn modelId="{82346107-2524-4BA3-9FB9-FB71010B3ACE}" srcId="{D527C144-6B1E-433A-97A0-2C0FDDA533CB}" destId="{7F990DDA-C38A-404D-B00E-96BB48055005}" srcOrd="2" destOrd="0" parTransId="{3BCC72F9-6609-4987-AC0A-BA93A61C0A36}" sibTransId="{25FB241D-8057-4396-9AD3-BAAC2DF22557}"/>
    <dgm:cxn modelId="{DFDCF102-DA74-40E1-B158-7EFD07DC4B86}" type="presOf" srcId="{D527C144-6B1E-433A-97A0-2C0FDDA533CB}" destId="{5F5A4134-1298-4791-9C35-FB1B15CD3B40}" srcOrd="0" destOrd="0" presId="urn:microsoft.com/office/officeart/2008/layout/VerticalCurvedList"/>
    <dgm:cxn modelId="{FE10B4B9-6103-4328-9585-8BE345537836}" type="presOf" srcId="{9C0EB61B-6A29-4B3F-B5FA-54121105F703}" destId="{E0AB9BD4-4634-4213-87DA-088815DC71D3}" srcOrd="0" destOrd="0" presId="urn:microsoft.com/office/officeart/2008/layout/VerticalCurvedList"/>
    <dgm:cxn modelId="{3FC518EE-E36C-466F-A9E3-9CE097492F7E}" type="presOf" srcId="{7F990DDA-C38A-404D-B00E-96BB48055005}" destId="{C010055C-C824-448C-A4F3-93C57CB1B8B9}" srcOrd="0" destOrd="0" presId="urn:microsoft.com/office/officeart/2008/layout/VerticalCurvedList"/>
    <dgm:cxn modelId="{1CC1CA24-126B-4D19-AE87-41B7C0AF85E6}" type="presOf" srcId="{032DD8F0-331D-4423-93AF-8F9BAC00EFCA}" destId="{B63192C8-0281-4830-872D-59E96534349B}" srcOrd="0" destOrd="0" presId="urn:microsoft.com/office/officeart/2008/layout/VerticalCurvedList"/>
    <dgm:cxn modelId="{1DEC3CB2-C27D-4125-A656-95C6036F3FBB}" type="presOf" srcId="{30721838-7965-4593-A5E7-A1E42937A201}" destId="{4C963AA2-E8E9-43C6-AF24-BD591A4C9348}" srcOrd="0" destOrd="0" presId="urn:microsoft.com/office/officeart/2008/layout/VerticalCurvedList"/>
    <dgm:cxn modelId="{1C7F0C7A-C20E-4938-A033-950B3CC6A420}" type="presParOf" srcId="{5F5A4134-1298-4791-9C35-FB1B15CD3B40}" destId="{B346C29A-AF0A-4703-AA09-B0DD635640BF}" srcOrd="0" destOrd="0" presId="urn:microsoft.com/office/officeart/2008/layout/VerticalCurvedList"/>
    <dgm:cxn modelId="{D0269711-AAF7-4711-81F4-7FC80F28D263}" type="presParOf" srcId="{B346C29A-AF0A-4703-AA09-B0DD635640BF}" destId="{24A422C2-4127-4356-9A04-1E52BEB0DADC}" srcOrd="0" destOrd="0" presId="urn:microsoft.com/office/officeart/2008/layout/VerticalCurvedList"/>
    <dgm:cxn modelId="{92BCF315-F071-43CE-8B6A-08BE550B1F10}" type="presParOf" srcId="{24A422C2-4127-4356-9A04-1E52BEB0DADC}" destId="{ABA46635-E09E-4299-B7E9-0D16B8B40532}" srcOrd="0" destOrd="0" presId="urn:microsoft.com/office/officeart/2008/layout/VerticalCurvedList"/>
    <dgm:cxn modelId="{177A6E3E-810D-45CA-BDF6-D52CBCAAF1F6}" type="presParOf" srcId="{24A422C2-4127-4356-9A04-1E52BEB0DADC}" destId="{B63192C8-0281-4830-872D-59E96534349B}" srcOrd="1" destOrd="0" presId="urn:microsoft.com/office/officeart/2008/layout/VerticalCurvedList"/>
    <dgm:cxn modelId="{8D3C53E1-AE2B-412B-B3A3-27452B4E35AF}" type="presParOf" srcId="{24A422C2-4127-4356-9A04-1E52BEB0DADC}" destId="{091BD2CC-CC78-4B7B-AE92-4417F19A5C8B}" srcOrd="2" destOrd="0" presId="urn:microsoft.com/office/officeart/2008/layout/VerticalCurvedList"/>
    <dgm:cxn modelId="{035691A4-DE4B-417E-A7FF-B65102E228DE}" type="presParOf" srcId="{24A422C2-4127-4356-9A04-1E52BEB0DADC}" destId="{0287E54E-5BAF-4204-A531-5B9D3B3DAE5B}" srcOrd="3" destOrd="0" presId="urn:microsoft.com/office/officeart/2008/layout/VerticalCurvedList"/>
    <dgm:cxn modelId="{1615A40E-35FB-4D9D-B84E-776B58943269}" type="presParOf" srcId="{B346C29A-AF0A-4703-AA09-B0DD635640BF}" destId="{4C963AA2-E8E9-43C6-AF24-BD591A4C9348}" srcOrd="1" destOrd="0" presId="urn:microsoft.com/office/officeart/2008/layout/VerticalCurvedList"/>
    <dgm:cxn modelId="{D2E7A1AC-47B8-468F-A646-4171D6134045}" type="presParOf" srcId="{B346C29A-AF0A-4703-AA09-B0DD635640BF}" destId="{B503CB5E-B1F8-40E3-8FB7-34A7E1474E48}" srcOrd="2" destOrd="0" presId="urn:microsoft.com/office/officeart/2008/layout/VerticalCurvedList"/>
    <dgm:cxn modelId="{43276142-AC2B-4430-98E5-E3F5726D96C7}" type="presParOf" srcId="{B503CB5E-B1F8-40E3-8FB7-34A7E1474E48}" destId="{91DD297D-CE41-41CE-875B-E29B52FA2A46}" srcOrd="0" destOrd="0" presId="urn:microsoft.com/office/officeart/2008/layout/VerticalCurvedList"/>
    <dgm:cxn modelId="{BB073BE3-9EA2-4EA9-BBE5-8DC9BB29D24E}" type="presParOf" srcId="{B346C29A-AF0A-4703-AA09-B0DD635640BF}" destId="{E0AB9BD4-4634-4213-87DA-088815DC71D3}" srcOrd="3" destOrd="0" presId="urn:microsoft.com/office/officeart/2008/layout/VerticalCurvedList"/>
    <dgm:cxn modelId="{FDF62B0B-A5CE-4EE2-8C5F-0B652E334C44}" type="presParOf" srcId="{B346C29A-AF0A-4703-AA09-B0DD635640BF}" destId="{9542A506-328B-41DC-8E87-F5F541A8A01B}" srcOrd="4" destOrd="0" presId="urn:microsoft.com/office/officeart/2008/layout/VerticalCurvedList"/>
    <dgm:cxn modelId="{74E9C6F0-0D2B-4427-9B74-CB206341626B}" type="presParOf" srcId="{9542A506-328B-41DC-8E87-F5F541A8A01B}" destId="{910DCF2F-6CEC-455E-B0D2-6607C3C8BE85}" srcOrd="0" destOrd="0" presId="urn:microsoft.com/office/officeart/2008/layout/VerticalCurvedList"/>
    <dgm:cxn modelId="{8CEE2518-3052-4146-971E-48C7B80A734F}" type="presParOf" srcId="{B346C29A-AF0A-4703-AA09-B0DD635640BF}" destId="{C010055C-C824-448C-A4F3-93C57CB1B8B9}" srcOrd="5" destOrd="0" presId="urn:microsoft.com/office/officeart/2008/layout/VerticalCurvedList"/>
    <dgm:cxn modelId="{9F66CFE2-7238-4281-8E29-B84F1C4CB752}" type="presParOf" srcId="{B346C29A-AF0A-4703-AA09-B0DD635640BF}" destId="{4CAAD814-B2F2-4FDB-A6FF-B4F36E98D099}" srcOrd="6" destOrd="0" presId="urn:microsoft.com/office/officeart/2008/layout/VerticalCurvedList"/>
    <dgm:cxn modelId="{4A93FF44-589E-42BC-B71B-81F491D20291}" type="presParOf" srcId="{4CAAD814-B2F2-4FDB-A6FF-B4F36E98D099}" destId="{F13B4E5E-379B-45E0-A4A4-68174D4DA4A1}" srcOrd="0" destOrd="0" presId="urn:microsoft.com/office/officeart/2008/layout/VerticalCurvedList"/>
    <dgm:cxn modelId="{6949761D-8662-4075-809F-81BECB59D75B}" type="presParOf" srcId="{B346C29A-AF0A-4703-AA09-B0DD635640BF}" destId="{90A1D4D7-6E13-45E9-B049-B37F19732453}" srcOrd="7" destOrd="0" presId="urn:microsoft.com/office/officeart/2008/layout/VerticalCurvedList"/>
    <dgm:cxn modelId="{38EDFB3D-0094-48EF-A505-333071FF7B3B}" type="presParOf" srcId="{B346C29A-AF0A-4703-AA09-B0DD635640BF}" destId="{A452EDB1-924C-4C0C-A270-327C8FE6BB6D}" srcOrd="8" destOrd="0" presId="urn:microsoft.com/office/officeart/2008/layout/VerticalCurvedList"/>
    <dgm:cxn modelId="{9C5E040F-D69B-4A7B-AB0E-55B30F3EBA9E}" type="presParOf" srcId="{A452EDB1-924C-4C0C-A270-327C8FE6BB6D}" destId="{54E1C2C1-CD0B-458E-B549-FB8FE39EE7B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527C144-6B1E-433A-97A0-2C0FDDA533CB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721838-7965-4593-A5E7-A1E42937A20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pPr algn="l"/>
          <a:r>
            <a:rPr lang="ru-RU" sz="2400" dirty="0" smtClean="0"/>
            <a:t>определить интересы и потребности</a:t>
          </a:r>
          <a:endParaRPr lang="ru-RU" sz="2400" dirty="0"/>
        </a:p>
      </dgm:t>
    </dgm:pt>
    <dgm:pt modelId="{4FD6FF1A-0165-4B2F-9CA2-7DFAACBD2AE2}" type="parTrans" cxnId="{ABC59C74-59B3-45A2-8DC4-2FC157601AA2}">
      <dgm:prSet/>
      <dgm:spPr/>
      <dgm:t>
        <a:bodyPr/>
        <a:lstStyle/>
        <a:p>
          <a:endParaRPr lang="ru-RU" sz="3200"/>
        </a:p>
      </dgm:t>
    </dgm:pt>
    <dgm:pt modelId="{032DD8F0-331D-4423-93AF-8F9BAC00EFCA}" type="sibTrans" cxnId="{ABC59C74-59B3-45A2-8DC4-2FC157601AA2}">
      <dgm:prSet/>
      <dgm:spPr>
        <a:ln>
          <a:noFill/>
        </a:ln>
      </dgm:spPr>
      <dgm:t>
        <a:bodyPr/>
        <a:lstStyle/>
        <a:p>
          <a:endParaRPr lang="ru-RU" sz="3200"/>
        </a:p>
      </dgm:t>
    </dgm:pt>
    <dgm:pt modelId="{7F990DDA-C38A-404D-B00E-96BB48055005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признать ценности других</a:t>
          </a:r>
          <a:endParaRPr lang="ru-RU" sz="2400" dirty="0"/>
        </a:p>
      </dgm:t>
    </dgm:pt>
    <dgm:pt modelId="{3BCC72F9-6609-4987-AC0A-BA93A61C0A36}" type="parTrans" cxnId="{82346107-2524-4BA3-9FB9-FB71010B3ACE}">
      <dgm:prSet/>
      <dgm:spPr/>
      <dgm:t>
        <a:bodyPr/>
        <a:lstStyle/>
        <a:p>
          <a:endParaRPr lang="ru-RU" sz="3200"/>
        </a:p>
      </dgm:t>
    </dgm:pt>
    <dgm:pt modelId="{25FB241D-8057-4396-9AD3-BAAC2DF22557}" type="sibTrans" cxnId="{82346107-2524-4BA3-9FB9-FB71010B3ACE}">
      <dgm:prSet/>
      <dgm:spPr/>
      <dgm:t>
        <a:bodyPr/>
        <a:lstStyle/>
        <a:p>
          <a:endParaRPr lang="ru-RU" sz="3200"/>
        </a:p>
      </dgm:t>
    </dgm:pt>
    <dgm:pt modelId="{0233FC2B-4DC1-44BB-8C26-06E4B60500D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стремиться к объективности</a:t>
          </a:r>
          <a:endParaRPr lang="ru-RU" sz="2400" dirty="0"/>
        </a:p>
      </dgm:t>
    </dgm:pt>
    <dgm:pt modelId="{0D2732EB-E7A9-4B94-93E5-A36B7347FB53}" type="parTrans" cxnId="{B5B428C0-B3D6-4DC6-98E4-1193D6DC2EE2}">
      <dgm:prSet/>
      <dgm:spPr/>
      <dgm:t>
        <a:bodyPr/>
        <a:lstStyle/>
        <a:p>
          <a:endParaRPr lang="ru-RU" sz="3200"/>
        </a:p>
      </dgm:t>
    </dgm:pt>
    <dgm:pt modelId="{CF9B44E5-521D-4A7B-AACF-FEE1A7C98490}" type="sibTrans" cxnId="{B5B428C0-B3D6-4DC6-98E4-1193D6DC2EE2}">
      <dgm:prSet/>
      <dgm:spPr/>
      <dgm:t>
        <a:bodyPr/>
        <a:lstStyle/>
        <a:p>
          <a:endParaRPr lang="ru-RU" sz="3200"/>
        </a:p>
      </dgm:t>
    </dgm:pt>
    <dgm:pt modelId="{014DE785-808D-4462-BDF1-610FCA2DE94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искать творческие неординарные решения</a:t>
          </a:r>
          <a:endParaRPr lang="ru-RU" sz="2400" dirty="0"/>
        </a:p>
      </dgm:t>
    </dgm:pt>
    <dgm:pt modelId="{A72A5740-F49F-4710-A895-97ECDA0728D7}" type="parTrans" cxnId="{EB11FEF6-497C-4EAE-A356-93B458C6F36C}">
      <dgm:prSet/>
      <dgm:spPr/>
      <dgm:t>
        <a:bodyPr/>
        <a:lstStyle/>
        <a:p>
          <a:endParaRPr lang="ru-RU" sz="3200"/>
        </a:p>
      </dgm:t>
    </dgm:pt>
    <dgm:pt modelId="{DCE6C1E0-1726-420F-B902-F375D910272A}" type="sibTrans" cxnId="{EB11FEF6-497C-4EAE-A356-93B458C6F36C}">
      <dgm:prSet/>
      <dgm:spPr/>
      <dgm:t>
        <a:bodyPr/>
        <a:lstStyle/>
        <a:p>
          <a:endParaRPr lang="ru-RU" sz="3200"/>
        </a:p>
      </dgm:t>
    </dgm:pt>
    <dgm:pt modelId="{9C0EB61B-6A29-4B3F-B5FA-54121105F70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действия по их удовлетворению</a:t>
          </a:r>
          <a:endParaRPr lang="ru-RU" sz="2400" dirty="0"/>
        </a:p>
      </dgm:t>
    </dgm:pt>
    <dgm:pt modelId="{C65CFD84-2771-4A1F-A49E-AEFE4B93093E}" type="parTrans" cxnId="{7D8C9B5B-DA23-4D4D-B654-69390AB2413C}">
      <dgm:prSet/>
      <dgm:spPr/>
      <dgm:t>
        <a:bodyPr/>
        <a:lstStyle/>
        <a:p>
          <a:endParaRPr lang="ru-RU"/>
        </a:p>
      </dgm:t>
    </dgm:pt>
    <dgm:pt modelId="{9E255B9B-1AC4-4CA5-9110-DC5F9C2E9A32}" type="sibTrans" cxnId="{7D8C9B5B-DA23-4D4D-B654-69390AB2413C}">
      <dgm:prSet/>
      <dgm:spPr/>
      <dgm:t>
        <a:bodyPr/>
        <a:lstStyle/>
        <a:p>
          <a:endParaRPr lang="ru-RU"/>
        </a:p>
      </dgm:t>
    </dgm:pt>
    <dgm:pt modelId="{6DF3C62E-D723-4811-85F3-E08108CD0F1F}">
      <dgm:prSet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не щадить проблему, щадить людей</a:t>
          </a:r>
          <a:endParaRPr lang="ru-RU" sz="2400" dirty="0"/>
        </a:p>
      </dgm:t>
    </dgm:pt>
    <dgm:pt modelId="{D7AB2C75-D1A5-44E0-A1C1-5FEF23549A9A}" type="parTrans" cxnId="{6577D475-62D3-4628-87B3-656156B5391A}">
      <dgm:prSet/>
      <dgm:spPr/>
      <dgm:t>
        <a:bodyPr/>
        <a:lstStyle/>
        <a:p>
          <a:endParaRPr lang="ru-RU"/>
        </a:p>
      </dgm:t>
    </dgm:pt>
    <dgm:pt modelId="{D7EDEEE5-ABFD-4D32-817A-3E1B75277321}" type="sibTrans" cxnId="{6577D475-62D3-4628-87B3-656156B5391A}">
      <dgm:prSet/>
      <dgm:spPr/>
      <dgm:t>
        <a:bodyPr/>
        <a:lstStyle/>
        <a:p>
          <a:endParaRPr lang="ru-RU"/>
        </a:p>
      </dgm:t>
    </dgm:pt>
    <dgm:pt modelId="{5F5A4134-1298-4791-9C35-FB1B15CD3B40}" type="pres">
      <dgm:prSet presAssocID="{D527C144-6B1E-433A-97A0-2C0FDDA533C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346C29A-AF0A-4703-AA09-B0DD635640BF}" type="pres">
      <dgm:prSet presAssocID="{D527C144-6B1E-433A-97A0-2C0FDDA533CB}" presName="Name1" presStyleCnt="0"/>
      <dgm:spPr/>
      <dgm:t>
        <a:bodyPr/>
        <a:lstStyle/>
        <a:p>
          <a:endParaRPr lang="ru-RU"/>
        </a:p>
      </dgm:t>
    </dgm:pt>
    <dgm:pt modelId="{24A422C2-4127-4356-9A04-1E52BEB0DADC}" type="pres">
      <dgm:prSet presAssocID="{D527C144-6B1E-433A-97A0-2C0FDDA533CB}" presName="cycle" presStyleCnt="0"/>
      <dgm:spPr/>
      <dgm:t>
        <a:bodyPr/>
        <a:lstStyle/>
        <a:p>
          <a:endParaRPr lang="ru-RU"/>
        </a:p>
      </dgm:t>
    </dgm:pt>
    <dgm:pt modelId="{ABA46635-E09E-4299-B7E9-0D16B8B40532}" type="pres">
      <dgm:prSet presAssocID="{D527C144-6B1E-433A-97A0-2C0FDDA533CB}" presName="srcNode" presStyleLbl="node1" presStyleIdx="0" presStyleCnt="6"/>
      <dgm:spPr/>
      <dgm:t>
        <a:bodyPr/>
        <a:lstStyle/>
        <a:p>
          <a:endParaRPr lang="ru-RU"/>
        </a:p>
      </dgm:t>
    </dgm:pt>
    <dgm:pt modelId="{B63192C8-0281-4830-872D-59E96534349B}" type="pres">
      <dgm:prSet presAssocID="{D527C144-6B1E-433A-97A0-2C0FDDA533CB}" presName="conn" presStyleLbl="parChTrans1D2" presStyleIdx="0" presStyleCnt="1"/>
      <dgm:spPr/>
      <dgm:t>
        <a:bodyPr/>
        <a:lstStyle/>
        <a:p>
          <a:endParaRPr lang="ru-RU"/>
        </a:p>
      </dgm:t>
    </dgm:pt>
    <dgm:pt modelId="{091BD2CC-CC78-4B7B-AE92-4417F19A5C8B}" type="pres">
      <dgm:prSet presAssocID="{D527C144-6B1E-433A-97A0-2C0FDDA533CB}" presName="extraNode" presStyleLbl="node1" presStyleIdx="0" presStyleCnt="6"/>
      <dgm:spPr/>
      <dgm:t>
        <a:bodyPr/>
        <a:lstStyle/>
        <a:p>
          <a:endParaRPr lang="ru-RU"/>
        </a:p>
      </dgm:t>
    </dgm:pt>
    <dgm:pt modelId="{0287E54E-5BAF-4204-A531-5B9D3B3DAE5B}" type="pres">
      <dgm:prSet presAssocID="{D527C144-6B1E-433A-97A0-2C0FDDA533CB}" presName="dstNode" presStyleLbl="node1" presStyleIdx="0" presStyleCnt="6"/>
      <dgm:spPr/>
      <dgm:t>
        <a:bodyPr/>
        <a:lstStyle/>
        <a:p>
          <a:endParaRPr lang="ru-RU"/>
        </a:p>
      </dgm:t>
    </dgm:pt>
    <dgm:pt modelId="{4C963AA2-E8E9-43C6-AF24-BD591A4C9348}" type="pres">
      <dgm:prSet presAssocID="{30721838-7965-4593-A5E7-A1E42937A201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3CB5E-B1F8-40E3-8FB7-34A7E1474E48}" type="pres">
      <dgm:prSet presAssocID="{30721838-7965-4593-A5E7-A1E42937A201}" presName="accent_1" presStyleCnt="0"/>
      <dgm:spPr/>
      <dgm:t>
        <a:bodyPr/>
        <a:lstStyle/>
        <a:p>
          <a:endParaRPr lang="ru-RU"/>
        </a:p>
      </dgm:t>
    </dgm:pt>
    <dgm:pt modelId="{91DD297D-CE41-41CE-875B-E29B52FA2A46}" type="pres">
      <dgm:prSet presAssocID="{30721838-7965-4593-A5E7-A1E42937A201}" presName="accentRepeatNode" presStyleLbl="solidFgAcc1" presStyleIdx="0" presStyleCnt="6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E0AB9BD4-4634-4213-87DA-088815DC71D3}" type="pres">
      <dgm:prSet presAssocID="{9C0EB61B-6A29-4B3F-B5FA-54121105F703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42A506-328B-41DC-8E87-F5F541A8A01B}" type="pres">
      <dgm:prSet presAssocID="{9C0EB61B-6A29-4B3F-B5FA-54121105F703}" presName="accent_2" presStyleCnt="0"/>
      <dgm:spPr/>
    </dgm:pt>
    <dgm:pt modelId="{910DCF2F-6CEC-455E-B0D2-6607C3C8BE85}" type="pres">
      <dgm:prSet presAssocID="{9C0EB61B-6A29-4B3F-B5FA-54121105F703}" presName="accentRepeatNode" presStyleLbl="solidFgAcc1" presStyleIdx="1" presStyleCnt="6" custLinFactNeighborX="-40325" custLinFactNeighborY="-550"/>
      <dgm:spPr/>
    </dgm:pt>
    <dgm:pt modelId="{C010055C-C824-448C-A4F3-93C57CB1B8B9}" type="pres">
      <dgm:prSet presAssocID="{7F990DDA-C38A-404D-B00E-96BB48055005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AD814-B2F2-4FDB-A6FF-B4F36E98D099}" type="pres">
      <dgm:prSet presAssocID="{7F990DDA-C38A-404D-B00E-96BB48055005}" presName="accent_3" presStyleCnt="0"/>
      <dgm:spPr/>
    </dgm:pt>
    <dgm:pt modelId="{F13B4E5E-379B-45E0-A4A4-68174D4DA4A1}" type="pres">
      <dgm:prSet presAssocID="{7F990DDA-C38A-404D-B00E-96BB48055005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90A1D4D7-6E13-45E9-B049-B37F19732453}" type="pres">
      <dgm:prSet presAssocID="{0233FC2B-4DC1-44BB-8C26-06E4B60500D3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52EDB1-924C-4C0C-A270-327C8FE6BB6D}" type="pres">
      <dgm:prSet presAssocID="{0233FC2B-4DC1-44BB-8C26-06E4B60500D3}" presName="accent_4" presStyleCnt="0"/>
      <dgm:spPr/>
    </dgm:pt>
    <dgm:pt modelId="{54E1C2C1-CD0B-458E-B549-FB8FE39EE7B2}" type="pres">
      <dgm:prSet presAssocID="{0233FC2B-4DC1-44BB-8C26-06E4B60500D3}" presName="accentRepeatNode" presStyleLbl="solidFgAcc1" presStyleIdx="3" presStyleCnt="6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4A156EFF-E772-451D-A02A-705D828BF2EE}" type="pres">
      <dgm:prSet presAssocID="{014DE785-808D-4462-BDF1-610FCA2DE941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D5140B-924F-4F9E-ADAC-3AAA2D087AAA}" type="pres">
      <dgm:prSet presAssocID="{014DE785-808D-4462-BDF1-610FCA2DE941}" presName="accent_5" presStyleCnt="0"/>
      <dgm:spPr/>
    </dgm:pt>
    <dgm:pt modelId="{D4A8C28B-CAB9-454D-9236-5E734715E5F7}" type="pres">
      <dgm:prSet presAssocID="{014DE785-808D-4462-BDF1-610FCA2DE941}" presName="accentRepeatNode" presStyleLbl="solidFgAcc1" presStyleIdx="4" presStyleCnt="6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034D313D-B651-47AA-835B-D03DFC55B27E}" type="pres">
      <dgm:prSet presAssocID="{6DF3C62E-D723-4811-85F3-E08108CD0F1F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93B2C0-6A89-4AEF-8287-51DA2B689AF8}" type="pres">
      <dgm:prSet presAssocID="{6DF3C62E-D723-4811-85F3-E08108CD0F1F}" presName="accent_6" presStyleCnt="0"/>
      <dgm:spPr/>
    </dgm:pt>
    <dgm:pt modelId="{9E50DB0E-C102-4701-B878-1D78880C2586}" type="pres">
      <dgm:prSet presAssocID="{6DF3C62E-D723-4811-85F3-E08108CD0F1F}" presName="accentRepeatNode" presStyleLbl="solidFgAcc1" presStyleIdx="5" presStyleCnt="6"/>
      <dgm:spPr/>
    </dgm:pt>
  </dgm:ptLst>
  <dgm:cxnLst>
    <dgm:cxn modelId="{ABC59C74-59B3-45A2-8DC4-2FC157601AA2}" srcId="{D527C144-6B1E-433A-97A0-2C0FDDA533CB}" destId="{30721838-7965-4593-A5E7-A1E42937A201}" srcOrd="0" destOrd="0" parTransId="{4FD6FF1A-0165-4B2F-9CA2-7DFAACBD2AE2}" sibTransId="{032DD8F0-331D-4423-93AF-8F9BAC00EFCA}"/>
    <dgm:cxn modelId="{B5B428C0-B3D6-4DC6-98E4-1193D6DC2EE2}" srcId="{D527C144-6B1E-433A-97A0-2C0FDDA533CB}" destId="{0233FC2B-4DC1-44BB-8C26-06E4B60500D3}" srcOrd="3" destOrd="0" parTransId="{0D2732EB-E7A9-4B94-93E5-A36B7347FB53}" sibTransId="{CF9B44E5-521D-4A7B-AACF-FEE1A7C98490}"/>
    <dgm:cxn modelId="{EB11FEF6-497C-4EAE-A356-93B458C6F36C}" srcId="{D527C144-6B1E-433A-97A0-2C0FDDA533CB}" destId="{014DE785-808D-4462-BDF1-610FCA2DE941}" srcOrd="4" destOrd="0" parTransId="{A72A5740-F49F-4710-A895-97ECDA0728D7}" sibTransId="{DCE6C1E0-1726-420F-B902-F375D910272A}"/>
    <dgm:cxn modelId="{6577D475-62D3-4628-87B3-656156B5391A}" srcId="{D527C144-6B1E-433A-97A0-2C0FDDA533CB}" destId="{6DF3C62E-D723-4811-85F3-E08108CD0F1F}" srcOrd="5" destOrd="0" parTransId="{D7AB2C75-D1A5-44E0-A1C1-5FEF23549A9A}" sibTransId="{D7EDEEE5-ABFD-4D32-817A-3E1B75277321}"/>
    <dgm:cxn modelId="{BAD831A0-5145-4B55-9B04-500A336F46F8}" type="presOf" srcId="{D527C144-6B1E-433A-97A0-2C0FDDA533CB}" destId="{5F5A4134-1298-4791-9C35-FB1B15CD3B40}" srcOrd="0" destOrd="0" presId="urn:microsoft.com/office/officeart/2008/layout/VerticalCurvedList"/>
    <dgm:cxn modelId="{7D8C9B5B-DA23-4D4D-B654-69390AB2413C}" srcId="{D527C144-6B1E-433A-97A0-2C0FDDA533CB}" destId="{9C0EB61B-6A29-4B3F-B5FA-54121105F703}" srcOrd="1" destOrd="0" parTransId="{C65CFD84-2771-4A1F-A49E-AEFE4B93093E}" sibTransId="{9E255B9B-1AC4-4CA5-9110-DC5F9C2E9A32}"/>
    <dgm:cxn modelId="{29DEBA3C-5E0A-4ABF-8B2B-A339ED2502D8}" type="presOf" srcId="{6DF3C62E-D723-4811-85F3-E08108CD0F1F}" destId="{034D313D-B651-47AA-835B-D03DFC55B27E}" srcOrd="0" destOrd="0" presId="urn:microsoft.com/office/officeart/2008/layout/VerticalCurvedList"/>
    <dgm:cxn modelId="{82346107-2524-4BA3-9FB9-FB71010B3ACE}" srcId="{D527C144-6B1E-433A-97A0-2C0FDDA533CB}" destId="{7F990DDA-C38A-404D-B00E-96BB48055005}" srcOrd="2" destOrd="0" parTransId="{3BCC72F9-6609-4987-AC0A-BA93A61C0A36}" sibTransId="{25FB241D-8057-4396-9AD3-BAAC2DF22557}"/>
    <dgm:cxn modelId="{F52A22FA-2D97-4BA8-A35C-27549532C7A7}" type="presOf" srcId="{30721838-7965-4593-A5E7-A1E42937A201}" destId="{4C963AA2-E8E9-43C6-AF24-BD591A4C9348}" srcOrd="0" destOrd="0" presId="urn:microsoft.com/office/officeart/2008/layout/VerticalCurvedList"/>
    <dgm:cxn modelId="{2C491C69-24A8-4B13-A244-1020D5CBECF1}" type="presOf" srcId="{0233FC2B-4DC1-44BB-8C26-06E4B60500D3}" destId="{90A1D4D7-6E13-45E9-B049-B37F19732453}" srcOrd="0" destOrd="0" presId="urn:microsoft.com/office/officeart/2008/layout/VerticalCurvedList"/>
    <dgm:cxn modelId="{8A77F8F7-CE02-4026-8F89-62812E4BD718}" type="presOf" srcId="{7F990DDA-C38A-404D-B00E-96BB48055005}" destId="{C010055C-C824-448C-A4F3-93C57CB1B8B9}" srcOrd="0" destOrd="0" presId="urn:microsoft.com/office/officeart/2008/layout/VerticalCurvedList"/>
    <dgm:cxn modelId="{EF6220BB-54A3-4A49-B58C-E9FD6DC3D74B}" type="presOf" srcId="{9C0EB61B-6A29-4B3F-B5FA-54121105F703}" destId="{E0AB9BD4-4634-4213-87DA-088815DC71D3}" srcOrd="0" destOrd="0" presId="urn:microsoft.com/office/officeart/2008/layout/VerticalCurvedList"/>
    <dgm:cxn modelId="{2ED26DD2-F328-499B-879D-10EF86439125}" type="presOf" srcId="{014DE785-808D-4462-BDF1-610FCA2DE941}" destId="{4A156EFF-E772-451D-A02A-705D828BF2EE}" srcOrd="0" destOrd="0" presId="urn:microsoft.com/office/officeart/2008/layout/VerticalCurvedList"/>
    <dgm:cxn modelId="{DF49B4C9-2603-4E49-A2DF-217A1930A434}" type="presOf" srcId="{032DD8F0-331D-4423-93AF-8F9BAC00EFCA}" destId="{B63192C8-0281-4830-872D-59E96534349B}" srcOrd="0" destOrd="0" presId="urn:microsoft.com/office/officeart/2008/layout/VerticalCurvedList"/>
    <dgm:cxn modelId="{89221BB1-195B-4B9C-9ED4-A4EF428A68FA}" type="presParOf" srcId="{5F5A4134-1298-4791-9C35-FB1B15CD3B40}" destId="{B346C29A-AF0A-4703-AA09-B0DD635640BF}" srcOrd="0" destOrd="0" presId="urn:microsoft.com/office/officeart/2008/layout/VerticalCurvedList"/>
    <dgm:cxn modelId="{E2620581-4FC9-431C-84EE-1D505AE4B7C0}" type="presParOf" srcId="{B346C29A-AF0A-4703-AA09-B0DD635640BF}" destId="{24A422C2-4127-4356-9A04-1E52BEB0DADC}" srcOrd="0" destOrd="0" presId="urn:microsoft.com/office/officeart/2008/layout/VerticalCurvedList"/>
    <dgm:cxn modelId="{58D31931-BD6E-4C8F-937E-D95B1E5059E8}" type="presParOf" srcId="{24A422C2-4127-4356-9A04-1E52BEB0DADC}" destId="{ABA46635-E09E-4299-B7E9-0D16B8B40532}" srcOrd="0" destOrd="0" presId="urn:microsoft.com/office/officeart/2008/layout/VerticalCurvedList"/>
    <dgm:cxn modelId="{9F634E0C-9764-456A-BA1C-12EC928DF9D9}" type="presParOf" srcId="{24A422C2-4127-4356-9A04-1E52BEB0DADC}" destId="{B63192C8-0281-4830-872D-59E96534349B}" srcOrd="1" destOrd="0" presId="urn:microsoft.com/office/officeart/2008/layout/VerticalCurvedList"/>
    <dgm:cxn modelId="{364D716C-D71B-4F51-ABB6-3C7FB163ADFB}" type="presParOf" srcId="{24A422C2-4127-4356-9A04-1E52BEB0DADC}" destId="{091BD2CC-CC78-4B7B-AE92-4417F19A5C8B}" srcOrd="2" destOrd="0" presId="urn:microsoft.com/office/officeart/2008/layout/VerticalCurvedList"/>
    <dgm:cxn modelId="{89874B6B-803E-4162-A704-FD7F13FF5E50}" type="presParOf" srcId="{24A422C2-4127-4356-9A04-1E52BEB0DADC}" destId="{0287E54E-5BAF-4204-A531-5B9D3B3DAE5B}" srcOrd="3" destOrd="0" presId="urn:microsoft.com/office/officeart/2008/layout/VerticalCurvedList"/>
    <dgm:cxn modelId="{F47D9C2C-6555-42C9-B78A-CA3D7E48F06B}" type="presParOf" srcId="{B346C29A-AF0A-4703-AA09-B0DD635640BF}" destId="{4C963AA2-E8E9-43C6-AF24-BD591A4C9348}" srcOrd="1" destOrd="0" presId="urn:microsoft.com/office/officeart/2008/layout/VerticalCurvedList"/>
    <dgm:cxn modelId="{E3CEE356-FEC2-4A1F-A93C-A77D317D0898}" type="presParOf" srcId="{B346C29A-AF0A-4703-AA09-B0DD635640BF}" destId="{B503CB5E-B1F8-40E3-8FB7-34A7E1474E48}" srcOrd="2" destOrd="0" presId="urn:microsoft.com/office/officeart/2008/layout/VerticalCurvedList"/>
    <dgm:cxn modelId="{47414DD8-A277-4FA4-8090-9B37C2243A2A}" type="presParOf" srcId="{B503CB5E-B1F8-40E3-8FB7-34A7E1474E48}" destId="{91DD297D-CE41-41CE-875B-E29B52FA2A46}" srcOrd="0" destOrd="0" presId="urn:microsoft.com/office/officeart/2008/layout/VerticalCurvedList"/>
    <dgm:cxn modelId="{C24A6DB0-461B-4E6D-BE2C-9DE3AE5711A1}" type="presParOf" srcId="{B346C29A-AF0A-4703-AA09-B0DD635640BF}" destId="{E0AB9BD4-4634-4213-87DA-088815DC71D3}" srcOrd="3" destOrd="0" presId="urn:microsoft.com/office/officeart/2008/layout/VerticalCurvedList"/>
    <dgm:cxn modelId="{7A15E565-35EC-487A-97CD-E6C066947244}" type="presParOf" srcId="{B346C29A-AF0A-4703-AA09-B0DD635640BF}" destId="{9542A506-328B-41DC-8E87-F5F541A8A01B}" srcOrd="4" destOrd="0" presId="urn:microsoft.com/office/officeart/2008/layout/VerticalCurvedList"/>
    <dgm:cxn modelId="{423CD69C-10B1-45D8-B393-934E84F9D7ED}" type="presParOf" srcId="{9542A506-328B-41DC-8E87-F5F541A8A01B}" destId="{910DCF2F-6CEC-455E-B0D2-6607C3C8BE85}" srcOrd="0" destOrd="0" presId="urn:microsoft.com/office/officeart/2008/layout/VerticalCurvedList"/>
    <dgm:cxn modelId="{74A0A2A3-9A4B-4093-8A31-3B35DE0A82EA}" type="presParOf" srcId="{B346C29A-AF0A-4703-AA09-B0DD635640BF}" destId="{C010055C-C824-448C-A4F3-93C57CB1B8B9}" srcOrd="5" destOrd="0" presId="urn:microsoft.com/office/officeart/2008/layout/VerticalCurvedList"/>
    <dgm:cxn modelId="{BD444F15-715C-4B7E-823E-DC53784A176A}" type="presParOf" srcId="{B346C29A-AF0A-4703-AA09-B0DD635640BF}" destId="{4CAAD814-B2F2-4FDB-A6FF-B4F36E98D099}" srcOrd="6" destOrd="0" presId="urn:microsoft.com/office/officeart/2008/layout/VerticalCurvedList"/>
    <dgm:cxn modelId="{2EBA4787-8C52-4511-ABB1-7A02DB1BF71E}" type="presParOf" srcId="{4CAAD814-B2F2-4FDB-A6FF-B4F36E98D099}" destId="{F13B4E5E-379B-45E0-A4A4-68174D4DA4A1}" srcOrd="0" destOrd="0" presId="urn:microsoft.com/office/officeart/2008/layout/VerticalCurvedList"/>
    <dgm:cxn modelId="{2DF2C14F-ACD9-4248-B6BF-1860057FE491}" type="presParOf" srcId="{B346C29A-AF0A-4703-AA09-B0DD635640BF}" destId="{90A1D4D7-6E13-45E9-B049-B37F19732453}" srcOrd="7" destOrd="0" presId="urn:microsoft.com/office/officeart/2008/layout/VerticalCurvedList"/>
    <dgm:cxn modelId="{93E0BDFB-7AB3-40BF-8EF2-0A9C5D476A56}" type="presParOf" srcId="{B346C29A-AF0A-4703-AA09-B0DD635640BF}" destId="{A452EDB1-924C-4C0C-A270-327C8FE6BB6D}" srcOrd="8" destOrd="0" presId="urn:microsoft.com/office/officeart/2008/layout/VerticalCurvedList"/>
    <dgm:cxn modelId="{B591C39A-1E93-43EB-95ED-CEFF92A34E5B}" type="presParOf" srcId="{A452EDB1-924C-4C0C-A270-327C8FE6BB6D}" destId="{54E1C2C1-CD0B-458E-B549-FB8FE39EE7B2}" srcOrd="0" destOrd="0" presId="urn:microsoft.com/office/officeart/2008/layout/VerticalCurvedList"/>
    <dgm:cxn modelId="{AB8541EB-06D1-47C3-8655-A15589469276}" type="presParOf" srcId="{B346C29A-AF0A-4703-AA09-B0DD635640BF}" destId="{4A156EFF-E772-451D-A02A-705D828BF2EE}" srcOrd="9" destOrd="0" presId="urn:microsoft.com/office/officeart/2008/layout/VerticalCurvedList"/>
    <dgm:cxn modelId="{6CD972AC-4672-4EF3-BB42-5D937898990E}" type="presParOf" srcId="{B346C29A-AF0A-4703-AA09-B0DD635640BF}" destId="{8ED5140B-924F-4F9E-ADAC-3AAA2D087AAA}" srcOrd="10" destOrd="0" presId="urn:microsoft.com/office/officeart/2008/layout/VerticalCurvedList"/>
    <dgm:cxn modelId="{605A07CC-E83A-4EE7-98BD-3A5C10AB7612}" type="presParOf" srcId="{8ED5140B-924F-4F9E-ADAC-3AAA2D087AAA}" destId="{D4A8C28B-CAB9-454D-9236-5E734715E5F7}" srcOrd="0" destOrd="0" presId="urn:microsoft.com/office/officeart/2008/layout/VerticalCurvedList"/>
    <dgm:cxn modelId="{B6A5E07B-1072-41B8-8D60-B71F3B782891}" type="presParOf" srcId="{B346C29A-AF0A-4703-AA09-B0DD635640BF}" destId="{034D313D-B651-47AA-835B-D03DFC55B27E}" srcOrd="11" destOrd="0" presId="urn:microsoft.com/office/officeart/2008/layout/VerticalCurvedList"/>
    <dgm:cxn modelId="{E4C15E0C-6F92-40FA-901A-65BEB10DCAB5}" type="presParOf" srcId="{B346C29A-AF0A-4703-AA09-B0DD635640BF}" destId="{E493B2C0-6A89-4AEF-8287-51DA2B689AF8}" srcOrd="12" destOrd="0" presId="urn:microsoft.com/office/officeart/2008/layout/VerticalCurvedList"/>
    <dgm:cxn modelId="{BF95A330-90AB-4ED6-9EEE-1F318856BCAE}" type="presParOf" srcId="{E493B2C0-6A89-4AEF-8287-51DA2B689AF8}" destId="{9E50DB0E-C102-4701-B878-1D78880C258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527C144-6B1E-433A-97A0-2C0FDDA533CB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721838-7965-4593-A5E7-A1E42937A20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pPr algn="l"/>
          <a:r>
            <a:rPr lang="ru-RU" sz="2400" dirty="0" smtClean="0"/>
            <a:t>спокойствие</a:t>
          </a:r>
          <a:endParaRPr lang="ru-RU" sz="2400" dirty="0"/>
        </a:p>
      </dgm:t>
    </dgm:pt>
    <dgm:pt modelId="{4FD6FF1A-0165-4B2F-9CA2-7DFAACBD2AE2}" type="parTrans" cxnId="{ABC59C74-59B3-45A2-8DC4-2FC157601AA2}">
      <dgm:prSet/>
      <dgm:spPr/>
      <dgm:t>
        <a:bodyPr/>
        <a:lstStyle/>
        <a:p>
          <a:endParaRPr lang="ru-RU" sz="3200"/>
        </a:p>
      </dgm:t>
    </dgm:pt>
    <dgm:pt modelId="{032DD8F0-331D-4423-93AF-8F9BAC00EFCA}" type="sibTrans" cxnId="{ABC59C74-59B3-45A2-8DC4-2FC157601AA2}">
      <dgm:prSet/>
      <dgm:spPr>
        <a:ln>
          <a:noFill/>
        </a:ln>
      </dgm:spPr>
      <dgm:t>
        <a:bodyPr/>
        <a:lstStyle/>
        <a:p>
          <a:endParaRPr lang="ru-RU" sz="3200"/>
        </a:p>
      </dgm:t>
    </dgm:pt>
    <dgm:pt modelId="{7F990DDA-C38A-404D-B00E-96BB48055005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открытый диалог</a:t>
          </a:r>
          <a:endParaRPr lang="ru-RU" sz="2400" dirty="0"/>
        </a:p>
      </dgm:t>
    </dgm:pt>
    <dgm:pt modelId="{3BCC72F9-6609-4987-AC0A-BA93A61C0A36}" type="parTrans" cxnId="{82346107-2524-4BA3-9FB9-FB71010B3ACE}">
      <dgm:prSet/>
      <dgm:spPr/>
      <dgm:t>
        <a:bodyPr/>
        <a:lstStyle/>
        <a:p>
          <a:endParaRPr lang="ru-RU" sz="3200"/>
        </a:p>
      </dgm:t>
    </dgm:pt>
    <dgm:pt modelId="{25FB241D-8057-4396-9AD3-BAAC2DF22557}" type="sibTrans" cxnId="{82346107-2524-4BA3-9FB9-FB71010B3ACE}">
      <dgm:prSet/>
      <dgm:spPr/>
      <dgm:t>
        <a:bodyPr/>
        <a:lstStyle/>
        <a:p>
          <a:endParaRPr lang="ru-RU" sz="3200"/>
        </a:p>
      </dgm:t>
    </dgm:pt>
    <dgm:pt modelId="{0233FC2B-4DC1-44BB-8C26-06E4B60500D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выявление общей цели</a:t>
          </a:r>
          <a:endParaRPr lang="ru-RU" sz="2400" dirty="0"/>
        </a:p>
      </dgm:t>
    </dgm:pt>
    <dgm:pt modelId="{0D2732EB-E7A9-4B94-93E5-A36B7347FB53}" type="parTrans" cxnId="{B5B428C0-B3D6-4DC6-98E4-1193D6DC2EE2}">
      <dgm:prSet/>
      <dgm:spPr/>
      <dgm:t>
        <a:bodyPr/>
        <a:lstStyle/>
        <a:p>
          <a:endParaRPr lang="ru-RU" sz="3200"/>
        </a:p>
      </dgm:t>
    </dgm:pt>
    <dgm:pt modelId="{CF9B44E5-521D-4A7B-AACF-FEE1A7C98490}" type="sibTrans" cxnId="{B5B428C0-B3D6-4DC6-98E4-1193D6DC2EE2}">
      <dgm:prSet/>
      <dgm:spPr/>
      <dgm:t>
        <a:bodyPr/>
        <a:lstStyle/>
        <a:p>
          <a:endParaRPr lang="ru-RU" sz="3200"/>
        </a:p>
      </dgm:t>
    </dgm:pt>
    <dgm:pt modelId="{014DE785-808D-4462-BDF1-610FCA2DE94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выявление способов решения проблемы</a:t>
          </a:r>
          <a:endParaRPr lang="ru-RU" sz="2400" dirty="0"/>
        </a:p>
      </dgm:t>
    </dgm:pt>
    <dgm:pt modelId="{A72A5740-F49F-4710-A895-97ECDA0728D7}" type="parTrans" cxnId="{EB11FEF6-497C-4EAE-A356-93B458C6F36C}">
      <dgm:prSet/>
      <dgm:spPr/>
      <dgm:t>
        <a:bodyPr/>
        <a:lstStyle/>
        <a:p>
          <a:endParaRPr lang="ru-RU" sz="3200"/>
        </a:p>
      </dgm:t>
    </dgm:pt>
    <dgm:pt modelId="{DCE6C1E0-1726-420F-B902-F375D910272A}" type="sibTrans" cxnId="{EB11FEF6-497C-4EAE-A356-93B458C6F36C}">
      <dgm:prSet/>
      <dgm:spPr/>
      <dgm:t>
        <a:bodyPr/>
        <a:lstStyle/>
        <a:p>
          <a:endParaRPr lang="ru-RU" sz="3200"/>
        </a:p>
      </dgm:t>
    </dgm:pt>
    <dgm:pt modelId="{9C0EB61B-6A29-4B3F-B5FA-54121105F70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анализ ситуации</a:t>
          </a:r>
          <a:endParaRPr lang="ru-RU" sz="2400" dirty="0"/>
        </a:p>
      </dgm:t>
    </dgm:pt>
    <dgm:pt modelId="{C65CFD84-2771-4A1F-A49E-AEFE4B93093E}" type="parTrans" cxnId="{7D8C9B5B-DA23-4D4D-B654-69390AB2413C}">
      <dgm:prSet/>
      <dgm:spPr/>
      <dgm:t>
        <a:bodyPr/>
        <a:lstStyle/>
        <a:p>
          <a:endParaRPr lang="ru-RU"/>
        </a:p>
      </dgm:t>
    </dgm:pt>
    <dgm:pt modelId="{9E255B9B-1AC4-4CA5-9110-DC5F9C2E9A32}" type="sibTrans" cxnId="{7D8C9B5B-DA23-4D4D-B654-69390AB2413C}">
      <dgm:prSet/>
      <dgm:spPr/>
      <dgm:t>
        <a:bodyPr/>
        <a:lstStyle/>
        <a:p>
          <a:endParaRPr lang="ru-RU"/>
        </a:p>
      </dgm:t>
    </dgm:pt>
    <dgm:pt modelId="{6DF3C62E-D723-4811-85F3-E08108CD0F1F}">
      <dgm:prSet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400" dirty="0" smtClean="0"/>
            <a:t>выводы</a:t>
          </a:r>
          <a:endParaRPr lang="ru-RU" sz="2400" dirty="0"/>
        </a:p>
      </dgm:t>
    </dgm:pt>
    <dgm:pt modelId="{D7EDEEE5-ABFD-4D32-817A-3E1B75277321}" type="sibTrans" cxnId="{6577D475-62D3-4628-87B3-656156B5391A}">
      <dgm:prSet/>
      <dgm:spPr/>
      <dgm:t>
        <a:bodyPr/>
        <a:lstStyle/>
        <a:p>
          <a:endParaRPr lang="ru-RU"/>
        </a:p>
      </dgm:t>
    </dgm:pt>
    <dgm:pt modelId="{D7AB2C75-D1A5-44E0-A1C1-5FEF23549A9A}" type="parTrans" cxnId="{6577D475-62D3-4628-87B3-656156B5391A}">
      <dgm:prSet/>
      <dgm:spPr/>
      <dgm:t>
        <a:bodyPr/>
        <a:lstStyle/>
        <a:p>
          <a:endParaRPr lang="ru-RU"/>
        </a:p>
      </dgm:t>
    </dgm:pt>
    <dgm:pt modelId="{5F5A4134-1298-4791-9C35-FB1B15CD3B40}" type="pres">
      <dgm:prSet presAssocID="{D527C144-6B1E-433A-97A0-2C0FDDA533C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346C29A-AF0A-4703-AA09-B0DD635640BF}" type="pres">
      <dgm:prSet presAssocID="{D527C144-6B1E-433A-97A0-2C0FDDA533CB}" presName="Name1" presStyleCnt="0"/>
      <dgm:spPr/>
      <dgm:t>
        <a:bodyPr/>
        <a:lstStyle/>
        <a:p>
          <a:endParaRPr lang="ru-RU"/>
        </a:p>
      </dgm:t>
    </dgm:pt>
    <dgm:pt modelId="{24A422C2-4127-4356-9A04-1E52BEB0DADC}" type="pres">
      <dgm:prSet presAssocID="{D527C144-6B1E-433A-97A0-2C0FDDA533CB}" presName="cycle" presStyleCnt="0"/>
      <dgm:spPr/>
      <dgm:t>
        <a:bodyPr/>
        <a:lstStyle/>
        <a:p>
          <a:endParaRPr lang="ru-RU"/>
        </a:p>
      </dgm:t>
    </dgm:pt>
    <dgm:pt modelId="{ABA46635-E09E-4299-B7E9-0D16B8B40532}" type="pres">
      <dgm:prSet presAssocID="{D527C144-6B1E-433A-97A0-2C0FDDA533CB}" presName="srcNode" presStyleLbl="node1" presStyleIdx="0" presStyleCnt="6"/>
      <dgm:spPr/>
      <dgm:t>
        <a:bodyPr/>
        <a:lstStyle/>
        <a:p>
          <a:endParaRPr lang="ru-RU"/>
        </a:p>
      </dgm:t>
    </dgm:pt>
    <dgm:pt modelId="{B63192C8-0281-4830-872D-59E96534349B}" type="pres">
      <dgm:prSet presAssocID="{D527C144-6B1E-433A-97A0-2C0FDDA533CB}" presName="conn" presStyleLbl="parChTrans1D2" presStyleIdx="0" presStyleCnt="1"/>
      <dgm:spPr/>
      <dgm:t>
        <a:bodyPr/>
        <a:lstStyle/>
        <a:p>
          <a:endParaRPr lang="ru-RU"/>
        </a:p>
      </dgm:t>
    </dgm:pt>
    <dgm:pt modelId="{091BD2CC-CC78-4B7B-AE92-4417F19A5C8B}" type="pres">
      <dgm:prSet presAssocID="{D527C144-6B1E-433A-97A0-2C0FDDA533CB}" presName="extraNode" presStyleLbl="node1" presStyleIdx="0" presStyleCnt="6"/>
      <dgm:spPr/>
      <dgm:t>
        <a:bodyPr/>
        <a:lstStyle/>
        <a:p>
          <a:endParaRPr lang="ru-RU"/>
        </a:p>
      </dgm:t>
    </dgm:pt>
    <dgm:pt modelId="{0287E54E-5BAF-4204-A531-5B9D3B3DAE5B}" type="pres">
      <dgm:prSet presAssocID="{D527C144-6B1E-433A-97A0-2C0FDDA533CB}" presName="dstNode" presStyleLbl="node1" presStyleIdx="0" presStyleCnt="6"/>
      <dgm:spPr/>
      <dgm:t>
        <a:bodyPr/>
        <a:lstStyle/>
        <a:p>
          <a:endParaRPr lang="ru-RU"/>
        </a:p>
      </dgm:t>
    </dgm:pt>
    <dgm:pt modelId="{4C963AA2-E8E9-43C6-AF24-BD591A4C9348}" type="pres">
      <dgm:prSet presAssocID="{30721838-7965-4593-A5E7-A1E42937A201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3CB5E-B1F8-40E3-8FB7-34A7E1474E48}" type="pres">
      <dgm:prSet presAssocID="{30721838-7965-4593-A5E7-A1E42937A201}" presName="accent_1" presStyleCnt="0"/>
      <dgm:spPr/>
      <dgm:t>
        <a:bodyPr/>
        <a:lstStyle/>
        <a:p>
          <a:endParaRPr lang="ru-RU"/>
        </a:p>
      </dgm:t>
    </dgm:pt>
    <dgm:pt modelId="{91DD297D-CE41-41CE-875B-E29B52FA2A46}" type="pres">
      <dgm:prSet presAssocID="{30721838-7965-4593-A5E7-A1E42937A201}" presName="accentRepeatNode" presStyleLbl="solidFgAcc1" presStyleIdx="0" presStyleCnt="6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E0AB9BD4-4634-4213-87DA-088815DC71D3}" type="pres">
      <dgm:prSet presAssocID="{9C0EB61B-6A29-4B3F-B5FA-54121105F703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42A506-328B-41DC-8E87-F5F541A8A01B}" type="pres">
      <dgm:prSet presAssocID="{9C0EB61B-6A29-4B3F-B5FA-54121105F703}" presName="accent_2" presStyleCnt="0"/>
      <dgm:spPr/>
    </dgm:pt>
    <dgm:pt modelId="{910DCF2F-6CEC-455E-B0D2-6607C3C8BE85}" type="pres">
      <dgm:prSet presAssocID="{9C0EB61B-6A29-4B3F-B5FA-54121105F703}" presName="accentRepeatNode" presStyleLbl="solidFgAcc1" presStyleIdx="1" presStyleCnt="6"/>
      <dgm:spPr/>
    </dgm:pt>
    <dgm:pt modelId="{C010055C-C824-448C-A4F3-93C57CB1B8B9}" type="pres">
      <dgm:prSet presAssocID="{7F990DDA-C38A-404D-B00E-96BB48055005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AD814-B2F2-4FDB-A6FF-B4F36E98D099}" type="pres">
      <dgm:prSet presAssocID="{7F990DDA-C38A-404D-B00E-96BB48055005}" presName="accent_3" presStyleCnt="0"/>
      <dgm:spPr/>
    </dgm:pt>
    <dgm:pt modelId="{F13B4E5E-379B-45E0-A4A4-68174D4DA4A1}" type="pres">
      <dgm:prSet presAssocID="{7F990DDA-C38A-404D-B00E-96BB48055005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90A1D4D7-6E13-45E9-B049-B37F19732453}" type="pres">
      <dgm:prSet presAssocID="{0233FC2B-4DC1-44BB-8C26-06E4B60500D3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52EDB1-924C-4C0C-A270-327C8FE6BB6D}" type="pres">
      <dgm:prSet presAssocID="{0233FC2B-4DC1-44BB-8C26-06E4B60500D3}" presName="accent_4" presStyleCnt="0"/>
      <dgm:spPr/>
    </dgm:pt>
    <dgm:pt modelId="{54E1C2C1-CD0B-458E-B549-FB8FE39EE7B2}" type="pres">
      <dgm:prSet presAssocID="{0233FC2B-4DC1-44BB-8C26-06E4B60500D3}" presName="accentRepeatNode" presStyleLbl="solidFgAcc1" presStyleIdx="3" presStyleCnt="6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4A156EFF-E772-451D-A02A-705D828BF2EE}" type="pres">
      <dgm:prSet presAssocID="{014DE785-808D-4462-BDF1-610FCA2DE941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D5140B-924F-4F9E-ADAC-3AAA2D087AAA}" type="pres">
      <dgm:prSet presAssocID="{014DE785-808D-4462-BDF1-610FCA2DE941}" presName="accent_5" presStyleCnt="0"/>
      <dgm:spPr/>
    </dgm:pt>
    <dgm:pt modelId="{D4A8C28B-CAB9-454D-9236-5E734715E5F7}" type="pres">
      <dgm:prSet presAssocID="{014DE785-808D-4462-BDF1-610FCA2DE941}" presName="accentRepeatNode" presStyleLbl="solidFgAcc1" presStyleIdx="4" presStyleCnt="6"/>
      <dgm:spPr>
        <a:solidFill>
          <a:schemeClr val="bg1"/>
        </a:solidFill>
      </dgm:spPr>
      <dgm:t>
        <a:bodyPr/>
        <a:lstStyle/>
        <a:p>
          <a:endParaRPr lang="ru-RU"/>
        </a:p>
      </dgm:t>
    </dgm:pt>
    <dgm:pt modelId="{034D313D-B651-47AA-835B-D03DFC55B27E}" type="pres">
      <dgm:prSet presAssocID="{6DF3C62E-D723-4811-85F3-E08108CD0F1F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93B2C0-6A89-4AEF-8287-51DA2B689AF8}" type="pres">
      <dgm:prSet presAssocID="{6DF3C62E-D723-4811-85F3-E08108CD0F1F}" presName="accent_6" presStyleCnt="0"/>
      <dgm:spPr/>
    </dgm:pt>
    <dgm:pt modelId="{9E50DB0E-C102-4701-B878-1D78880C2586}" type="pres">
      <dgm:prSet presAssocID="{6DF3C62E-D723-4811-85F3-E08108CD0F1F}" presName="accentRepeatNode" presStyleLbl="solidFgAcc1" presStyleIdx="5" presStyleCnt="6"/>
      <dgm:spPr/>
    </dgm:pt>
  </dgm:ptLst>
  <dgm:cxnLst>
    <dgm:cxn modelId="{B41B3BB9-A333-4F83-A4D2-4D3A784D8D4E}" type="presOf" srcId="{014DE785-808D-4462-BDF1-610FCA2DE941}" destId="{4A156EFF-E772-451D-A02A-705D828BF2EE}" srcOrd="0" destOrd="0" presId="urn:microsoft.com/office/officeart/2008/layout/VerticalCurvedList"/>
    <dgm:cxn modelId="{B02FAD90-DF0D-4078-8334-29EA86517DD3}" type="presOf" srcId="{0233FC2B-4DC1-44BB-8C26-06E4B60500D3}" destId="{90A1D4D7-6E13-45E9-B049-B37F19732453}" srcOrd="0" destOrd="0" presId="urn:microsoft.com/office/officeart/2008/layout/VerticalCurvedList"/>
    <dgm:cxn modelId="{ABC59C74-59B3-45A2-8DC4-2FC157601AA2}" srcId="{D527C144-6B1E-433A-97A0-2C0FDDA533CB}" destId="{30721838-7965-4593-A5E7-A1E42937A201}" srcOrd="0" destOrd="0" parTransId="{4FD6FF1A-0165-4B2F-9CA2-7DFAACBD2AE2}" sibTransId="{032DD8F0-331D-4423-93AF-8F9BAC00EFCA}"/>
    <dgm:cxn modelId="{B5B428C0-B3D6-4DC6-98E4-1193D6DC2EE2}" srcId="{D527C144-6B1E-433A-97A0-2C0FDDA533CB}" destId="{0233FC2B-4DC1-44BB-8C26-06E4B60500D3}" srcOrd="3" destOrd="0" parTransId="{0D2732EB-E7A9-4B94-93E5-A36B7347FB53}" sibTransId="{CF9B44E5-521D-4A7B-AACF-FEE1A7C98490}"/>
    <dgm:cxn modelId="{EB11FEF6-497C-4EAE-A356-93B458C6F36C}" srcId="{D527C144-6B1E-433A-97A0-2C0FDDA533CB}" destId="{014DE785-808D-4462-BDF1-610FCA2DE941}" srcOrd="4" destOrd="0" parTransId="{A72A5740-F49F-4710-A895-97ECDA0728D7}" sibTransId="{DCE6C1E0-1726-420F-B902-F375D910272A}"/>
    <dgm:cxn modelId="{07265D03-2FDF-4970-A343-2BAD968D56D6}" type="presOf" srcId="{7F990DDA-C38A-404D-B00E-96BB48055005}" destId="{C010055C-C824-448C-A4F3-93C57CB1B8B9}" srcOrd="0" destOrd="0" presId="urn:microsoft.com/office/officeart/2008/layout/VerticalCurvedList"/>
    <dgm:cxn modelId="{6577D475-62D3-4628-87B3-656156B5391A}" srcId="{D527C144-6B1E-433A-97A0-2C0FDDA533CB}" destId="{6DF3C62E-D723-4811-85F3-E08108CD0F1F}" srcOrd="5" destOrd="0" parTransId="{D7AB2C75-D1A5-44E0-A1C1-5FEF23549A9A}" sibTransId="{D7EDEEE5-ABFD-4D32-817A-3E1B75277321}"/>
    <dgm:cxn modelId="{7D8C9B5B-DA23-4D4D-B654-69390AB2413C}" srcId="{D527C144-6B1E-433A-97A0-2C0FDDA533CB}" destId="{9C0EB61B-6A29-4B3F-B5FA-54121105F703}" srcOrd="1" destOrd="0" parTransId="{C65CFD84-2771-4A1F-A49E-AEFE4B93093E}" sibTransId="{9E255B9B-1AC4-4CA5-9110-DC5F9C2E9A32}"/>
    <dgm:cxn modelId="{2164A0B8-FCEB-410A-9F27-DF2768EAD2F8}" type="presOf" srcId="{9C0EB61B-6A29-4B3F-B5FA-54121105F703}" destId="{E0AB9BD4-4634-4213-87DA-088815DC71D3}" srcOrd="0" destOrd="0" presId="urn:microsoft.com/office/officeart/2008/layout/VerticalCurvedList"/>
    <dgm:cxn modelId="{DDAE2357-B221-44AE-B69B-473DF944423D}" type="presOf" srcId="{032DD8F0-331D-4423-93AF-8F9BAC00EFCA}" destId="{B63192C8-0281-4830-872D-59E96534349B}" srcOrd="0" destOrd="0" presId="urn:microsoft.com/office/officeart/2008/layout/VerticalCurvedList"/>
    <dgm:cxn modelId="{82346107-2524-4BA3-9FB9-FB71010B3ACE}" srcId="{D527C144-6B1E-433A-97A0-2C0FDDA533CB}" destId="{7F990DDA-C38A-404D-B00E-96BB48055005}" srcOrd="2" destOrd="0" parTransId="{3BCC72F9-6609-4987-AC0A-BA93A61C0A36}" sibTransId="{25FB241D-8057-4396-9AD3-BAAC2DF22557}"/>
    <dgm:cxn modelId="{DFC95C48-085E-43FD-8832-CD845E6A9B58}" type="presOf" srcId="{30721838-7965-4593-A5E7-A1E42937A201}" destId="{4C963AA2-E8E9-43C6-AF24-BD591A4C9348}" srcOrd="0" destOrd="0" presId="urn:microsoft.com/office/officeart/2008/layout/VerticalCurvedList"/>
    <dgm:cxn modelId="{EACB03DA-6D75-407C-9BC0-EC30DB98E0F4}" type="presOf" srcId="{D527C144-6B1E-433A-97A0-2C0FDDA533CB}" destId="{5F5A4134-1298-4791-9C35-FB1B15CD3B40}" srcOrd="0" destOrd="0" presId="urn:microsoft.com/office/officeart/2008/layout/VerticalCurvedList"/>
    <dgm:cxn modelId="{43D4F78A-C294-4C53-BBD0-11B9875FF391}" type="presOf" srcId="{6DF3C62E-D723-4811-85F3-E08108CD0F1F}" destId="{034D313D-B651-47AA-835B-D03DFC55B27E}" srcOrd="0" destOrd="0" presId="urn:microsoft.com/office/officeart/2008/layout/VerticalCurvedList"/>
    <dgm:cxn modelId="{B88BE8A8-6049-4030-864E-DB5BD00293B3}" type="presParOf" srcId="{5F5A4134-1298-4791-9C35-FB1B15CD3B40}" destId="{B346C29A-AF0A-4703-AA09-B0DD635640BF}" srcOrd="0" destOrd="0" presId="urn:microsoft.com/office/officeart/2008/layout/VerticalCurvedList"/>
    <dgm:cxn modelId="{62A8308F-4E8A-4AE2-9AA2-C67CB869700F}" type="presParOf" srcId="{B346C29A-AF0A-4703-AA09-B0DD635640BF}" destId="{24A422C2-4127-4356-9A04-1E52BEB0DADC}" srcOrd="0" destOrd="0" presId="urn:microsoft.com/office/officeart/2008/layout/VerticalCurvedList"/>
    <dgm:cxn modelId="{30CC9B8E-66D6-423D-8AED-913C78A55460}" type="presParOf" srcId="{24A422C2-4127-4356-9A04-1E52BEB0DADC}" destId="{ABA46635-E09E-4299-B7E9-0D16B8B40532}" srcOrd="0" destOrd="0" presId="urn:microsoft.com/office/officeart/2008/layout/VerticalCurvedList"/>
    <dgm:cxn modelId="{5BEA9790-5FA9-4702-8096-D27BF8D1AC91}" type="presParOf" srcId="{24A422C2-4127-4356-9A04-1E52BEB0DADC}" destId="{B63192C8-0281-4830-872D-59E96534349B}" srcOrd="1" destOrd="0" presId="urn:microsoft.com/office/officeart/2008/layout/VerticalCurvedList"/>
    <dgm:cxn modelId="{951B5797-422E-47A7-83C5-7F888D09F6C9}" type="presParOf" srcId="{24A422C2-4127-4356-9A04-1E52BEB0DADC}" destId="{091BD2CC-CC78-4B7B-AE92-4417F19A5C8B}" srcOrd="2" destOrd="0" presId="urn:microsoft.com/office/officeart/2008/layout/VerticalCurvedList"/>
    <dgm:cxn modelId="{D9494537-383B-4198-A465-A1AC07387124}" type="presParOf" srcId="{24A422C2-4127-4356-9A04-1E52BEB0DADC}" destId="{0287E54E-5BAF-4204-A531-5B9D3B3DAE5B}" srcOrd="3" destOrd="0" presId="urn:microsoft.com/office/officeart/2008/layout/VerticalCurvedList"/>
    <dgm:cxn modelId="{829660E0-A8F9-4C6F-9F28-8FFE6A200526}" type="presParOf" srcId="{B346C29A-AF0A-4703-AA09-B0DD635640BF}" destId="{4C963AA2-E8E9-43C6-AF24-BD591A4C9348}" srcOrd="1" destOrd="0" presId="urn:microsoft.com/office/officeart/2008/layout/VerticalCurvedList"/>
    <dgm:cxn modelId="{CE78A6EA-B581-4A1F-A625-0E663B45B21D}" type="presParOf" srcId="{B346C29A-AF0A-4703-AA09-B0DD635640BF}" destId="{B503CB5E-B1F8-40E3-8FB7-34A7E1474E48}" srcOrd="2" destOrd="0" presId="urn:microsoft.com/office/officeart/2008/layout/VerticalCurvedList"/>
    <dgm:cxn modelId="{2F9495B1-BEF9-4050-8AC0-480138B43A6F}" type="presParOf" srcId="{B503CB5E-B1F8-40E3-8FB7-34A7E1474E48}" destId="{91DD297D-CE41-41CE-875B-E29B52FA2A46}" srcOrd="0" destOrd="0" presId="urn:microsoft.com/office/officeart/2008/layout/VerticalCurvedList"/>
    <dgm:cxn modelId="{862B3507-C1EA-4E3B-8FC8-84E42FF3EBD7}" type="presParOf" srcId="{B346C29A-AF0A-4703-AA09-B0DD635640BF}" destId="{E0AB9BD4-4634-4213-87DA-088815DC71D3}" srcOrd="3" destOrd="0" presId="urn:microsoft.com/office/officeart/2008/layout/VerticalCurvedList"/>
    <dgm:cxn modelId="{BA6FA658-C70F-423D-9636-9B76D2AD21F8}" type="presParOf" srcId="{B346C29A-AF0A-4703-AA09-B0DD635640BF}" destId="{9542A506-328B-41DC-8E87-F5F541A8A01B}" srcOrd="4" destOrd="0" presId="urn:microsoft.com/office/officeart/2008/layout/VerticalCurvedList"/>
    <dgm:cxn modelId="{B95F9FCF-ABD8-42D1-A885-ABB3B10680DD}" type="presParOf" srcId="{9542A506-328B-41DC-8E87-F5F541A8A01B}" destId="{910DCF2F-6CEC-455E-B0D2-6607C3C8BE85}" srcOrd="0" destOrd="0" presId="urn:microsoft.com/office/officeart/2008/layout/VerticalCurvedList"/>
    <dgm:cxn modelId="{D941B7A5-AA4F-4449-9210-1F40F3CF733F}" type="presParOf" srcId="{B346C29A-AF0A-4703-AA09-B0DD635640BF}" destId="{C010055C-C824-448C-A4F3-93C57CB1B8B9}" srcOrd="5" destOrd="0" presId="urn:microsoft.com/office/officeart/2008/layout/VerticalCurvedList"/>
    <dgm:cxn modelId="{CDE85FA5-2F83-4CBC-92FC-D6D9EF276364}" type="presParOf" srcId="{B346C29A-AF0A-4703-AA09-B0DD635640BF}" destId="{4CAAD814-B2F2-4FDB-A6FF-B4F36E98D099}" srcOrd="6" destOrd="0" presId="urn:microsoft.com/office/officeart/2008/layout/VerticalCurvedList"/>
    <dgm:cxn modelId="{100C7633-E2B8-4B10-B42F-4F40CB0DB59F}" type="presParOf" srcId="{4CAAD814-B2F2-4FDB-A6FF-B4F36E98D099}" destId="{F13B4E5E-379B-45E0-A4A4-68174D4DA4A1}" srcOrd="0" destOrd="0" presId="urn:microsoft.com/office/officeart/2008/layout/VerticalCurvedList"/>
    <dgm:cxn modelId="{A0B2CEC1-C6F5-4900-8B39-FB6675C55212}" type="presParOf" srcId="{B346C29A-AF0A-4703-AA09-B0DD635640BF}" destId="{90A1D4D7-6E13-45E9-B049-B37F19732453}" srcOrd="7" destOrd="0" presId="urn:microsoft.com/office/officeart/2008/layout/VerticalCurvedList"/>
    <dgm:cxn modelId="{A752582F-0F1C-4AB6-88A3-4491E561AB33}" type="presParOf" srcId="{B346C29A-AF0A-4703-AA09-B0DD635640BF}" destId="{A452EDB1-924C-4C0C-A270-327C8FE6BB6D}" srcOrd="8" destOrd="0" presId="urn:microsoft.com/office/officeart/2008/layout/VerticalCurvedList"/>
    <dgm:cxn modelId="{03A6C128-EFD7-4C84-B442-0F4C00CAE40D}" type="presParOf" srcId="{A452EDB1-924C-4C0C-A270-327C8FE6BB6D}" destId="{54E1C2C1-CD0B-458E-B549-FB8FE39EE7B2}" srcOrd="0" destOrd="0" presId="urn:microsoft.com/office/officeart/2008/layout/VerticalCurvedList"/>
    <dgm:cxn modelId="{52981DB7-F6CF-4EF5-966A-FF20D2B1D537}" type="presParOf" srcId="{B346C29A-AF0A-4703-AA09-B0DD635640BF}" destId="{4A156EFF-E772-451D-A02A-705D828BF2EE}" srcOrd="9" destOrd="0" presId="urn:microsoft.com/office/officeart/2008/layout/VerticalCurvedList"/>
    <dgm:cxn modelId="{D6444E94-A2DB-4A57-8994-638C19613444}" type="presParOf" srcId="{B346C29A-AF0A-4703-AA09-B0DD635640BF}" destId="{8ED5140B-924F-4F9E-ADAC-3AAA2D087AAA}" srcOrd="10" destOrd="0" presId="urn:microsoft.com/office/officeart/2008/layout/VerticalCurvedList"/>
    <dgm:cxn modelId="{44B08A69-09F9-470F-B1A7-D87062193556}" type="presParOf" srcId="{8ED5140B-924F-4F9E-ADAC-3AAA2D087AAA}" destId="{D4A8C28B-CAB9-454D-9236-5E734715E5F7}" srcOrd="0" destOrd="0" presId="urn:microsoft.com/office/officeart/2008/layout/VerticalCurvedList"/>
    <dgm:cxn modelId="{E3BDD434-6F63-4118-BE95-287CDE011F88}" type="presParOf" srcId="{B346C29A-AF0A-4703-AA09-B0DD635640BF}" destId="{034D313D-B651-47AA-835B-D03DFC55B27E}" srcOrd="11" destOrd="0" presId="urn:microsoft.com/office/officeart/2008/layout/VerticalCurvedList"/>
    <dgm:cxn modelId="{724BD5C2-F6DF-4E70-BF64-A80DD7CD967F}" type="presParOf" srcId="{B346C29A-AF0A-4703-AA09-B0DD635640BF}" destId="{E493B2C0-6A89-4AEF-8287-51DA2B689AF8}" srcOrd="12" destOrd="0" presId="urn:microsoft.com/office/officeart/2008/layout/VerticalCurvedList"/>
    <dgm:cxn modelId="{4707827D-1F88-470E-AD4D-5D043D823D72}" type="presParOf" srcId="{E493B2C0-6A89-4AEF-8287-51DA2B689AF8}" destId="{9E50DB0E-C102-4701-B878-1D78880C258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3192C8-0281-4830-872D-59E96534349B}">
      <dsp:nvSpPr>
        <dsp:cNvPr id="0" name=""/>
        <dsp:cNvSpPr/>
      </dsp:nvSpPr>
      <dsp:spPr>
        <a:xfrm>
          <a:off x="-4643922" y="-712104"/>
          <a:ext cx="5532958" cy="5532958"/>
        </a:xfrm>
        <a:prstGeom prst="blockArc">
          <a:avLst>
            <a:gd name="adj1" fmla="val 18900000"/>
            <a:gd name="adj2" fmla="val 2700000"/>
            <a:gd name="adj3" fmla="val 390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63AA2-E8E9-43C6-AF24-BD591A4C9348}">
      <dsp:nvSpPr>
        <dsp:cNvPr id="0" name=""/>
        <dsp:cNvSpPr/>
      </dsp:nvSpPr>
      <dsp:spPr>
        <a:xfrm>
          <a:off x="288228" y="186783"/>
          <a:ext cx="5840260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молчание</a:t>
          </a:r>
          <a:endParaRPr lang="ru-RU" sz="2400" kern="1200" dirty="0"/>
        </a:p>
      </dsp:txBody>
      <dsp:txXfrm>
        <a:off x="288228" y="186783"/>
        <a:ext cx="5840260" cy="373403"/>
      </dsp:txXfrm>
    </dsp:sp>
    <dsp:sp modelId="{91DD297D-CE41-41CE-875B-E29B52FA2A46}">
      <dsp:nvSpPr>
        <dsp:cNvPr id="0" name=""/>
        <dsp:cNvSpPr/>
      </dsp:nvSpPr>
      <dsp:spPr>
        <a:xfrm>
          <a:off x="54851" y="140108"/>
          <a:ext cx="466753" cy="46675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0AB9BD4-4634-4213-87DA-088815DC71D3}">
      <dsp:nvSpPr>
        <dsp:cNvPr id="0" name=""/>
        <dsp:cNvSpPr/>
      </dsp:nvSpPr>
      <dsp:spPr>
        <a:xfrm>
          <a:off x="626378" y="747217"/>
          <a:ext cx="5502110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удаление из класса</a:t>
          </a:r>
          <a:endParaRPr lang="ru-RU" sz="2400" kern="1200" dirty="0"/>
        </a:p>
      </dsp:txBody>
      <dsp:txXfrm>
        <a:off x="626378" y="747217"/>
        <a:ext cx="5502110" cy="373403"/>
      </dsp:txXfrm>
    </dsp:sp>
    <dsp:sp modelId="{910DCF2F-6CEC-455E-B0D2-6607C3C8BE85}">
      <dsp:nvSpPr>
        <dsp:cNvPr id="0" name=""/>
        <dsp:cNvSpPr/>
      </dsp:nvSpPr>
      <dsp:spPr>
        <a:xfrm>
          <a:off x="393001" y="700541"/>
          <a:ext cx="466753" cy="4667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010055C-C824-448C-A4F3-93C57CB1B8B9}">
      <dsp:nvSpPr>
        <dsp:cNvPr id="0" name=""/>
        <dsp:cNvSpPr/>
      </dsp:nvSpPr>
      <dsp:spPr>
        <a:xfrm>
          <a:off x="811683" y="1307239"/>
          <a:ext cx="5316805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отказ от проведения урока</a:t>
          </a:r>
          <a:endParaRPr lang="ru-RU" sz="2400" kern="1200" dirty="0"/>
        </a:p>
      </dsp:txBody>
      <dsp:txXfrm>
        <a:off x="811683" y="1307239"/>
        <a:ext cx="5316805" cy="373403"/>
      </dsp:txXfrm>
    </dsp:sp>
    <dsp:sp modelId="{F13B4E5E-379B-45E0-A4A4-68174D4DA4A1}">
      <dsp:nvSpPr>
        <dsp:cNvPr id="0" name=""/>
        <dsp:cNvSpPr/>
      </dsp:nvSpPr>
      <dsp:spPr>
        <a:xfrm>
          <a:off x="578306" y="1260564"/>
          <a:ext cx="466753" cy="4667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A1D4D7-6E13-45E9-B049-B37F19732453}">
      <dsp:nvSpPr>
        <dsp:cNvPr id="0" name=""/>
        <dsp:cNvSpPr/>
      </dsp:nvSpPr>
      <dsp:spPr>
        <a:xfrm>
          <a:off x="870849" y="1867672"/>
          <a:ext cx="5257639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затаенный гнев</a:t>
          </a:r>
          <a:endParaRPr lang="ru-RU" sz="2400" kern="1200" dirty="0"/>
        </a:p>
      </dsp:txBody>
      <dsp:txXfrm>
        <a:off x="870849" y="1867672"/>
        <a:ext cx="5257639" cy="373403"/>
      </dsp:txXfrm>
    </dsp:sp>
    <dsp:sp modelId="{54E1C2C1-CD0B-458E-B549-FB8FE39EE7B2}">
      <dsp:nvSpPr>
        <dsp:cNvPr id="0" name=""/>
        <dsp:cNvSpPr/>
      </dsp:nvSpPr>
      <dsp:spPr>
        <a:xfrm>
          <a:off x="637472" y="1820997"/>
          <a:ext cx="466753" cy="46675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A156EFF-E772-451D-A02A-705D828BF2EE}">
      <dsp:nvSpPr>
        <dsp:cNvPr id="0" name=""/>
        <dsp:cNvSpPr/>
      </dsp:nvSpPr>
      <dsp:spPr>
        <a:xfrm>
          <a:off x="811683" y="2428106"/>
          <a:ext cx="5316805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депрессия</a:t>
          </a:r>
          <a:endParaRPr lang="ru-RU" sz="2400" kern="1200" dirty="0"/>
        </a:p>
      </dsp:txBody>
      <dsp:txXfrm>
        <a:off x="811683" y="2428106"/>
        <a:ext cx="5316805" cy="373403"/>
      </dsp:txXfrm>
    </dsp:sp>
    <dsp:sp modelId="{D4A8C28B-CAB9-454D-9236-5E734715E5F7}">
      <dsp:nvSpPr>
        <dsp:cNvPr id="0" name=""/>
        <dsp:cNvSpPr/>
      </dsp:nvSpPr>
      <dsp:spPr>
        <a:xfrm>
          <a:off x="578306" y="2381430"/>
          <a:ext cx="466753" cy="46675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34D313D-B651-47AA-835B-D03DFC55B27E}">
      <dsp:nvSpPr>
        <dsp:cNvPr id="0" name=""/>
        <dsp:cNvSpPr/>
      </dsp:nvSpPr>
      <dsp:spPr>
        <a:xfrm>
          <a:off x="626378" y="2988128"/>
          <a:ext cx="5502110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игнорирование конфликта учащимися </a:t>
          </a:r>
          <a:endParaRPr lang="ru-RU" sz="2400" kern="1200" dirty="0"/>
        </a:p>
      </dsp:txBody>
      <dsp:txXfrm>
        <a:off x="626378" y="2988128"/>
        <a:ext cx="5502110" cy="373403"/>
      </dsp:txXfrm>
    </dsp:sp>
    <dsp:sp modelId="{9E50DB0E-C102-4701-B878-1D78880C2586}">
      <dsp:nvSpPr>
        <dsp:cNvPr id="0" name=""/>
        <dsp:cNvSpPr/>
      </dsp:nvSpPr>
      <dsp:spPr>
        <a:xfrm>
          <a:off x="393001" y="2941453"/>
          <a:ext cx="466753" cy="4667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DE44057-FCFD-4261-8B8A-001559CDA69D}">
      <dsp:nvSpPr>
        <dsp:cNvPr id="0" name=""/>
        <dsp:cNvSpPr/>
      </dsp:nvSpPr>
      <dsp:spPr>
        <a:xfrm>
          <a:off x="288228" y="3548562"/>
          <a:ext cx="5840260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показное безразличие</a:t>
          </a:r>
          <a:endParaRPr lang="ru-RU" sz="2400" kern="1200" dirty="0"/>
        </a:p>
      </dsp:txBody>
      <dsp:txXfrm>
        <a:off x="288228" y="3548562"/>
        <a:ext cx="5840260" cy="373403"/>
      </dsp:txXfrm>
    </dsp:sp>
    <dsp:sp modelId="{6A2780DA-A2FE-4176-807E-3595672779AE}">
      <dsp:nvSpPr>
        <dsp:cNvPr id="0" name=""/>
        <dsp:cNvSpPr/>
      </dsp:nvSpPr>
      <dsp:spPr>
        <a:xfrm>
          <a:off x="54851" y="3501886"/>
          <a:ext cx="466753" cy="4667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3192C8-0281-4830-872D-59E96534349B}">
      <dsp:nvSpPr>
        <dsp:cNvPr id="0" name=""/>
        <dsp:cNvSpPr/>
      </dsp:nvSpPr>
      <dsp:spPr>
        <a:xfrm>
          <a:off x="-4643922" y="-712104"/>
          <a:ext cx="5532958" cy="5532958"/>
        </a:xfrm>
        <a:prstGeom prst="blockArc">
          <a:avLst>
            <a:gd name="adj1" fmla="val 18900000"/>
            <a:gd name="adj2" fmla="val 2700000"/>
            <a:gd name="adj3" fmla="val 390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63AA2-E8E9-43C6-AF24-BD591A4C9348}">
      <dsp:nvSpPr>
        <dsp:cNvPr id="0" name=""/>
        <dsp:cNvSpPr/>
      </dsp:nvSpPr>
      <dsp:spPr>
        <a:xfrm>
          <a:off x="288228" y="186783"/>
          <a:ext cx="5840260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угроза</a:t>
          </a:r>
          <a:endParaRPr lang="ru-RU" sz="2400" kern="1200" dirty="0"/>
        </a:p>
      </dsp:txBody>
      <dsp:txXfrm>
        <a:off x="288228" y="186783"/>
        <a:ext cx="5840260" cy="373403"/>
      </dsp:txXfrm>
    </dsp:sp>
    <dsp:sp modelId="{91DD297D-CE41-41CE-875B-E29B52FA2A46}">
      <dsp:nvSpPr>
        <dsp:cNvPr id="0" name=""/>
        <dsp:cNvSpPr/>
      </dsp:nvSpPr>
      <dsp:spPr>
        <a:xfrm>
          <a:off x="54851" y="140108"/>
          <a:ext cx="466753" cy="46675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0AB9BD4-4634-4213-87DA-088815DC71D3}">
      <dsp:nvSpPr>
        <dsp:cNvPr id="0" name=""/>
        <dsp:cNvSpPr/>
      </dsp:nvSpPr>
      <dsp:spPr>
        <a:xfrm>
          <a:off x="626378" y="747217"/>
          <a:ext cx="5502110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запугивание наказанием</a:t>
          </a:r>
          <a:endParaRPr lang="ru-RU" sz="2400" kern="1200" dirty="0"/>
        </a:p>
      </dsp:txBody>
      <dsp:txXfrm>
        <a:off x="626378" y="747217"/>
        <a:ext cx="5502110" cy="373403"/>
      </dsp:txXfrm>
    </dsp:sp>
    <dsp:sp modelId="{910DCF2F-6CEC-455E-B0D2-6607C3C8BE85}">
      <dsp:nvSpPr>
        <dsp:cNvPr id="0" name=""/>
        <dsp:cNvSpPr/>
      </dsp:nvSpPr>
      <dsp:spPr>
        <a:xfrm>
          <a:off x="393001" y="700541"/>
          <a:ext cx="466753" cy="4667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010055C-C824-448C-A4F3-93C57CB1B8B9}">
      <dsp:nvSpPr>
        <dsp:cNvPr id="0" name=""/>
        <dsp:cNvSpPr/>
      </dsp:nvSpPr>
      <dsp:spPr>
        <a:xfrm>
          <a:off x="811683" y="1307239"/>
          <a:ext cx="5316805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настойчивое убеждение</a:t>
          </a:r>
          <a:endParaRPr lang="ru-RU" sz="2400" kern="1200" dirty="0"/>
        </a:p>
      </dsp:txBody>
      <dsp:txXfrm>
        <a:off x="811683" y="1307239"/>
        <a:ext cx="5316805" cy="373403"/>
      </dsp:txXfrm>
    </dsp:sp>
    <dsp:sp modelId="{F13B4E5E-379B-45E0-A4A4-68174D4DA4A1}">
      <dsp:nvSpPr>
        <dsp:cNvPr id="0" name=""/>
        <dsp:cNvSpPr/>
      </dsp:nvSpPr>
      <dsp:spPr>
        <a:xfrm>
          <a:off x="578306" y="1260564"/>
          <a:ext cx="466753" cy="4667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A1D4D7-6E13-45E9-B049-B37F19732453}">
      <dsp:nvSpPr>
        <dsp:cNvPr id="0" name=""/>
        <dsp:cNvSpPr/>
      </dsp:nvSpPr>
      <dsp:spPr>
        <a:xfrm>
          <a:off x="870849" y="1867672"/>
          <a:ext cx="5257639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выставление негативной отметки</a:t>
          </a:r>
          <a:endParaRPr lang="ru-RU" sz="2400" kern="1200" dirty="0"/>
        </a:p>
      </dsp:txBody>
      <dsp:txXfrm>
        <a:off x="870849" y="1867672"/>
        <a:ext cx="5257639" cy="373403"/>
      </dsp:txXfrm>
    </dsp:sp>
    <dsp:sp modelId="{54E1C2C1-CD0B-458E-B549-FB8FE39EE7B2}">
      <dsp:nvSpPr>
        <dsp:cNvPr id="0" name=""/>
        <dsp:cNvSpPr/>
      </dsp:nvSpPr>
      <dsp:spPr>
        <a:xfrm>
          <a:off x="637472" y="1820997"/>
          <a:ext cx="466753" cy="46675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A156EFF-E772-451D-A02A-705D828BF2EE}">
      <dsp:nvSpPr>
        <dsp:cNvPr id="0" name=""/>
        <dsp:cNvSpPr/>
      </dsp:nvSpPr>
      <dsp:spPr>
        <a:xfrm>
          <a:off x="811683" y="2428106"/>
          <a:ext cx="5316805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задержка после уроков</a:t>
          </a:r>
          <a:endParaRPr lang="ru-RU" sz="2400" kern="1200" dirty="0"/>
        </a:p>
      </dsp:txBody>
      <dsp:txXfrm>
        <a:off x="811683" y="2428106"/>
        <a:ext cx="5316805" cy="373403"/>
      </dsp:txXfrm>
    </dsp:sp>
    <dsp:sp modelId="{D4A8C28B-CAB9-454D-9236-5E734715E5F7}">
      <dsp:nvSpPr>
        <dsp:cNvPr id="0" name=""/>
        <dsp:cNvSpPr/>
      </dsp:nvSpPr>
      <dsp:spPr>
        <a:xfrm>
          <a:off x="578306" y="2381430"/>
          <a:ext cx="466753" cy="46675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34D313D-B651-47AA-835B-D03DFC55B27E}">
      <dsp:nvSpPr>
        <dsp:cNvPr id="0" name=""/>
        <dsp:cNvSpPr/>
      </dsp:nvSpPr>
      <dsp:spPr>
        <a:xfrm>
          <a:off x="626378" y="2988128"/>
          <a:ext cx="5502110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высмеивание</a:t>
          </a:r>
          <a:endParaRPr lang="ru-RU" sz="2400" kern="1200" dirty="0"/>
        </a:p>
      </dsp:txBody>
      <dsp:txXfrm>
        <a:off x="626378" y="2988128"/>
        <a:ext cx="5502110" cy="373403"/>
      </dsp:txXfrm>
    </dsp:sp>
    <dsp:sp modelId="{9E50DB0E-C102-4701-B878-1D78880C2586}">
      <dsp:nvSpPr>
        <dsp:cNvPr id="0" name=""/>
        <dsp:cNvSpPr/>
      </dsp:nvSpPr>
      <dsp:spPr>
        <a:xfrm>
          <a:off x="393001" y="2941453"/>
          <a:ext cx="466753" cy="4667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DE44057-FCFD-4261-8B8A-001559CDA69D}">
      <dsp:nvSpPr>
        <dsp:cNvPr id="0" name=""/>
        <dsp:cNvSpPr/>
      </dsp:nvSpPr>
      <dsp:spPr>
        <a:xfrm>
          <a:off x="288228" y="3548562"/>
          <a:ext cx="5840260" cy="37340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6389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«плохой и хороший полицейский»</a:t>
          </a:r>
          <a:endParaRPr lang="ru-RU" sz="2400" kern="1200" dirty="0"/>
        </a:p>
      </dsp:txBody>
      <dsp:txXfrm>
        <a:off x="288228" y="3548562"/>
        <a:ext cx="5840260" cy="373403"/>
      </dsp:txXfrm>
    </dsp:sp>
    <dsp:sp modelId="{6A2780DA-A2FE-4176-807E-3595672779AE}">
      <dsp:nvSpPr>
        <dsp:cNvPr id="0" name=""/>
        <dsp:cNvSpPr/>
      </dsp:nvSpPr>
      <dsp:spPr>
        <a:xfrm>
          <a:off x="54851" y="3501886"/>
          <a:ext cx="466753" cy="4667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3192C8-0281-4830-872D-59E96534349B}">
      <dsp:nvSpPr>
        <dsp:cNvPr id="0" name=""/>
        <dsp:cNvSpPr/>
      </dsp:nvSpPr>
      <dsp:spPr>
        <a:xfrm>
          <a:off x="-3698563" y="-568226"/>
          <a:ext cx="4408702" cy="4408702"/>
        </a:xfrm>
        <a:prstGeom prst="blockArc">
          <a:avLst>
            <a:gd name="adj1" fmla="val 18900000"/>
            <a:gd name="adj2" fmla="val 2700000"/>
            <a:gd name="adj3" fmla="val 490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63AA2-E8E9-43C6-AF24-BD591A4C9348}">
      <dsp:nvSpPr>
        <dsp:cNvPr id="0" name=""/>
        <dsp:cNvSpPr/>
      </dsp:nvSpPr>
      <dsp:spPr>
        <a:xfrm>
          <a:off x="372239" y="251570"/>
          <a:ext cx="5768419" cy="503402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957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приспособление </a:t>
          </a:r>
          <a:endParaRPr lang="ru-RU" sz="2400" kern="1200" dirty="0"/>
        </a:p>
      </dsp:txBody>
      <dsp:txXfrm>
        <a:off x="372239" y="251570"/>
        <a:ext cx="5768419" cy="503402"/>
      </dsp:txXfrm>
    </dsp:sp>
    <dsp:sp modelId="{91DD297D-CE41-41CE-875B-E29B52FA2A46}">
      <dsp:nvSpPr>
        <dsp:cNvPr id="0" name=""/>
        <dsp:cNvSpPr/>
      </dsp:nvSpPr>
      <dsp:spPr>
        <a:xfrm>
          <a:off x="57612" y="188645"/>
          <a:ext cx="629253" cy="62925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0AB9BD4-4634-4213-87DA-088815DC71D3}">
      <dsp:nvSpPr>
        <dsp:cNvPr id="0" name=""/>
        <dsp:cNvSpPr/>
      </dsp:nvSpPr>
      <dsp:spPr>
        <a:xfrm>
          <a:off x="660851" y="1006805"/>
          <a:ext cx="5479807" cy="503402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957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компромисс</a:t>
          </a:r>
          <a:endParaRPr lang="ru-RU" sz="2400" kern="1200" dirty="0"/>
        </a:p>
      </dsp:txBody>
      <dsp:txXfrm>
        <a:off x="660851" y="1006805"/>
        <a:ext cx="5479807" cy="503402"/>
      </dsp:txXfrm>
    </dsp:sp>
    <dsp:sp modelId="{910DCF2F-6CEC-455E-B0D2-6607C3C8BE85}">
      <dsp:nvSpPr>
        <dsp:cNvPr id="0" name=""/>
        <dsp:cNvSpPr/>
      </dsp:nvSpPr>
      <dsp:spPr>
        <a:xfrm>
          <a:off x="346225" y="943880"/>
          <a:ext cx="629253" cy="6292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010055C-C824-448C-A4F3-93C57CB1B8B9}">
      <dsp:nvSpPr>
        <dsp:cNvPr id="0" name=""/>
        <dsp:cNvSpPr/>
      </dsp:nvSpPr>
      <dsp:spPr>
        <a:xfrm>
          <a:off x="660851" y="1762040"/>
          <a:ext cx="5479807" cy="503402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957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достижение «статус-кво»</a:t>
          </a:r>
          <a:endParaRPr lang="ru-RU" sz="2400" kern="1200" dirty="0"/>
        </a:p>
      </dsp:txBody>
      <dsp:txXfrm>
        <a:off x="660851" y="1762040"/>
        <a:ext cx="5479807" cy="503402"/>
      </dsp:txXfrm>
    </dsp:sp>
    <dsp:sp modelId="{F13B4E5E-379B-45E0-A4A4-68174D4DA4A1}">
      <dsp:nvSpPr>
        <dsp:cNvPr id="0" name=""/>
        <dsp:cNvSpPr/>
      </dsp:nvSpPr>
      <dsp:spPr>
        <a:xfrm>
          <a:off x="346225" y="1699115"/>
          <a:ext cx="629253" cy="62925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A1D4D7-6E13-45E9-B049-B37F19732453}">
      <dsp:nvSpPr>
        <dsp:cNvPr id="0" name=""/>
        <dsp:cNvSpPr/>
      </dsp:nvSpPr>
      <dsp:spPr>
        <a:xfrm>
          <a:off x="372239" y="2517275"/>
          <a:ext cx="5768419" cy="503402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957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привлечение посредника</a:t>
          </a:r>
          <a:endParaRPr lang="ru-RU" sz="2400" kern="1200" dirty="0"/>
        </a:p>
      </dsp:txBody>
      <dsp:txXfrm>
        <a:off x="372239" y="2517275"/>
        <a:ext cx="5768419" cy="503402"/>
      </dsp:txXfrm>
    </dsp:sp>
    <dsp:sp modelId="{54E1C2C1-CD0B-458E-B549-FB8FE39EE7B2}">
      <dsp:nvSpPr>
        <dsp:cNvPr id="0" name=""/>
        <dsp:cNvSpPr/>
      </dsp:nvSpPr>
      <dsp:spPr>
        <a:xfrm>
          <a:off x="57612" y="2454350"/>
          <a:ext cx="629253" cy="62925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3192C8-0281-4830-872D-59E96534349B}">
      <dsp:nvSpPr>
        <dsp:cNvPr id="0" name=""/>
        <dsp:cNvSpPr/>
      </dsp:nvSpPr>
      <dsp:spPr>
        <a:xfrm>
          <a:off x="-4644963" y="-712104"/>
          <a:ext cx="5532958" cy="5532958"/>
        </a:xfrm>
        <a:prstGeom prst="blockArc">
          <a:avLst>
            <a:gd name="adj1" fmla="val 18900000"/>
            <a:gd name="adj2" fmla="val 2700000"/>
            <a:gd name="adj3" fmla="val 390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63AA2-E8E9-43C6-AF24-BD591A4C9348}">
      <dsp:nvSpPr>
        <dsp:cNvPr id="0" name=""/>
        <dsp:cNvSpPr/>
      </dsp:nvSpPr>
      <dsp:spPr>
        <a:xfrm>
          <a:off x="331561" y="216366"/>
          <a:ext cx="6152180" cy="432569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33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определить интересы и потребности</a:t>
          </a:r>
          <a:endParaRPr lang="ru-RU" sz="2400" kern="1200" dirty="0"/>
        </a:p>
      </dsp:txBody>
      <dsp:txXfrm>
        <a:off x="331561" y="216366"/>
        <a:ext cx="6152180" cy="432569"/>
      </dsp:txXfrm>
    </dsp:sp>
    <dsp:sp modelId="{91DD297D-CE41-41CE-875B-E29B52FA2A46}">
      <dsp:nvSpPr>
        <dsp:cNvPr id="0" name=""/>
        <dsp:cNvSpPr/>
      </dsp:nvSpPr>
      <dsp:spPr>
        <a:xfrm>
          <a:off x="61206" y="162295"/>
          <a:ext cx="540711" cy="540711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0AB9BD4-4634-4213-87DA-088815DC71D3}">
      <dsp:nvSpPr>
        <dsp:cNvPr id="0" name=""/>
        <dsp:cNvSpPr/>
      </dsp:nvSpPr>
      <dsp:spPr>
        <a:xfrm>
          <a:off x="687379" y="865138"/>
          <a:ext cx="5796363" cy="432569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33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действия по их удовлетворению</a:t>
          </a:r>
          <a:endParaRPr lang="ru-RU" sz="2400" kern="1200" dirty="0"/>
        </a:p>
      </dsp:txBody>
      <dsp:txXfrm>
        <a:off x="687379" y="865138"/>
        <a:ext cx="5796363" cy="432569"/>
      </dsp:txXfrm>
    </dsp:sp>
    <dsp:sp modelId="{910DCF2F-6CEC-455E-B0D2-6607C3C8BE85}">
      <dsp:nvSpPr>
        <dsp:cNvPr id="0" name=""/>
        <dsp:cNvSpPr/>
      </dsp:nvSpPr>
      <dsp:spPr>
        <a:xfrm>
          <a:off x="198981" y="808093"/>
          <a:ext cx="540711" cy="54071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010055C-C824-448C-A4F3-93C57CB1B8B9}">
      <dsp:nvSpPr>
        <dsp:cNvPr id="0" name=""/>
        <dsp:cNvSpPr/>
      </dsp:nvSpPr>
      <dsp:spPr>
        <a:xfrm>
          <a:off x="850085" y="1513909"/>
          <a:ext cx="5633656" cy="432569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33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признать ценности других</a:t>
          </a:r>
          <a:endParaRPr lang="ru-RU" sz="2400" kern="1200" dirty="0"/>
        </a:p>
      </dsp:txBody>
      <dsp:txXfrm>
        <a:off x="850085" y="1513909"/>
        <a:ext cx="5633656" cy="432569"/>
      </dsp:txXfrm>
    </dsp:sp>
    <dsp:sp modelId="{F13B4E5E-379B-45E0-A4A4-68174D4DA4A1}">
      <dsp:nvSpPr>
        <dsp:cNvPr id="0" name=""/>
        <dsp:cNvSpPr/>
      </dsp:nvSpPr>
      <dsp:spPr>
        <a:xfrm>
          <a:off x="579730" y="1459838"/>
          <a:ext cx="540711" cy="54071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A1D4D7-6E13-45E9-B049-B37F19732453}">
      <dsp:nvSpPr>
        <dsp:cNvPr id="0" name=""/>
        <dsp:cNvSpPr/>
      </dsp:nvSpPr>
      <dsp:spPr>
        <a:xfrm>
          <a:off x="850085" y="2162270"/>
          <a:ext cx="5633656" cy="432569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33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стремиться к объективности</a:t>
          </a:r>
          <a:endParaRPr lang="ru-RU" sz="2400" kern="1200" dirty="0"/>
        </a:p>
      </dsp:txBody>
      <dsp:txXfrm>
        <a:off x="850085" y="2162270"/>
        <a:ext cx="5633656" cy="432569"/>
      </dsp:txXfrm>
    </dsp:sp>
    <dsp:sp modelId="{54E1C2C1-CD0B-458E-B549-FB8FE39EE7B2}">
      <dsp:nvSpPr>
        <dsp:cNvPr id="0" name=""/>
        <dsp:cNvSpPr/>
      </dsp:nvSpPr>
      <dsp:spPr>
        <a:xfrm>
          <a:off x="579730" y="2108199"/>
          <a:ext cx="540711" cy="540711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A156EFF-E772-451D-A02A-705D828BF2EE}">
      <dsp:nvSpPr>
        <dsp:cNvPr id="0" name=""/>
        <dsp:cNvSpPr/>
      </dsp:nvSpPr>
      <dsp:spPr>
        <a:xfrm>
          <a:off x="687379" y="2811041"/>
          <a:ext cx="5796363" cy="432569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33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искать творческие неординарные решения</a:t>
          </a:r>
          <a:endParaRPr lang="ru-RU" sz="2400" kern="1200" dirty="0"/>
        </a:p>
      </dsp:txBody>
      <dsp:txXfrm>
        <a:off x="687379" y="2811041"/>
        <a:ext cx="5796363" cy="432569"/>
      </dsp:txXfrm>
    </dsp:sp>
    <dsp:sp modelId="{D4A8C28B-CAB9-454D-9236-5E734715E5F7}">
      <dsp:nvSpPr>
        <dsp:cNvPr id="0" name=""/>
        <dsp:cNvSpPr/>
      </dsp:nvSpPr>
      <dsp:spPr>
        <a:xfrm>
          <a:off x="417023" y="2756970"/>
          <a:ext cx="540711" cy="540711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34D313D-B651-47AA-835B-D03DFC55B27E}">
      <dsp:nvSpPr>
        <dsp:cNvPr id="0" name=""/>
        <dsp:cNvSpPr/>
      </dsp:nvSpPr>
      <dsp:spPr>
        <a:xfrm>
          <a:off x="331561" y="3459813"/>
          <a:ext cx="6152180" cy="432569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33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не щадить проблему, щадить людей</a:t>
          </a:r>
          <a:endParaRPr lang="ru-RU" sz="2400" kern="1200" dirty="0"/>
        </a:p>
      </dsp:txBody>
      <dsp:txXfrm>
        <a:off x="331561" y="3459813"/>
        <a:ext cx="6152180" cy="432569"/>
      </dsp:txXfrm>
    </dsp:sp>
    <dsp:sp modelId="{9E50DB0E-C102-4701-B878-1D78880C2586}">
      <dsp:nvSpPr>
        <dsp:cNvPr id="0" name=""/>
        <dsp:cNvSpPr/>
      </dsp:nvSpPr>
      <dsp:spPr>
        <a:xfrm>
          <a:off x="61206" y="3405742"/>
          <a:ext cx="540711" cy="54071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3192C8-0281-4830-872D-59E96534349B}">
      <dsp:nvSpPr>
        <dsp:cNvPr id="0" name=""/>
        <dsp:cNvSpPr/>
      </dsp:nvSpPr>
      <dsp:spPr>
        <a:xfrm>
          <a:off x="-4817611" y="-738351"/>
          <a:ext cx="5738051" cy="5738051"/>
        </a:xfrm>
        <a:prstGeom prst="blockArc">
          <a:avLst>
            <a:gd name="adj1" fmla="val 18900000"/>
            <a:gd name="adj2" fmla="val 2700000"/>
            <a:gd name="adj3" fmla="val 376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63AA2-E8E9-43C6-AF24-BD591A4C9348}">
      <dsp:nvSpPr>
        <dsp:cNvPr id="0" name=""/>
        <dsp:cNvSpPr/>
      </dsp:nvSpPr>
      <dsp:spPr>
        <a:xfrm>
          <a:off x="343541" y="224402"/>
          <a:ext cx="6030679" cy="448634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610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спокойствие</a:t>
          </a:r>
          <a:endParaRPr lang="ru-RU" sz="2400" kern="1200" dirty="0"/>
        </a:p>
      </dsp:txBody>
      <dsp:txXfrm>
        <a:off x="343541" y="224402"/>
        <a:ext cx="6030679" cy="448634"/>
      </dsp:txXfrm>
    </dsp:sp>
    <dsp:sp modelId="{91DD297D-CE41-41CE-875B-E29B52FA2A46}">
      <dsp:nvSpPr>
        <dsp:cNvPr id="0" name=""/>
        <dsp:cNvSpPr/>
      </dsp:nvSpPr>
      <dsp:spPr>
        <a:xfrm>
          <a:off x="63144" y="168323"/>
          <a:ext cx="560793" cy="56079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0AB9BD4-4634-4213-87DA-088815DC71D3}">
      <dsp:nvSpPr>
        <dsp:cNvPr id="0" name=""/>
        <dsp:cNvSpPr/>
      </dsp:nvSpPr>
      <dsp:spPr>
        <a:xfrm>
          <a:off x="712574" y="897269"/>
          <a:ext cx="5661647" cy="448634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610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анализ ситуации</a:t>
          </a:r>
          <a:endParaRPr lang="ru-RU" sz="2400" kern="1200" dirty="0"/>
        </a:p>
      </dsp:txBody>
      <dsp:txXfrm>
        <a:off x="712574" y="897269"/>
        <a:ext cx="5661647" cy="448634"/>
      </dsp:txXfrm>
    </dsp:sp>
    <dsp:sp modelId="{910DCF2F-6CEC-455E-B0D2-6607C3C8BE85}">
      <dsp:nvSpPr>
        <dsp:cNvPr id="0" name=""/>
        <dsp:cNvSpPr/>
      </dsp:nvSpPr>
      <dsp:spPr>
        <a:xfrm>
          <a:off x="432177" y="841190"/>
          <a:ext cx="560793" cy="56079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010055C-C824-448C-A4F3-93C57CB1B8B9}">
      <dsp:nvSpPr>
        <dsp:cNvPr id="0" name=""/>
        <dsp:cNvSpPr/>
      </dsp:nvSpPr>
      <dsp:spPr>
        <a:xfrm>
          <a:off x="881323" y="1570136"/>
          <a:ext cx="5492897" cy="448634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610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открытый диалог</a:t>
          </a:r>
          <a:endParaRPr lang="ru-RU" sz="2400" kern="1200" dirty="0"/>
        </a:p>
      </dsp:txBody>
      <dsp:txXfrm>
        <a:off x="881323" y="1570136"/>
        <a:ext cx="5492897" cy="448634"/>
      </dsp:txXfrm>
    </dsp:sp>
    <dsp:sp modelId="{F13B4E5E-379B-45E0-A4A4-68174D4DA4A1}">
      <dsp:nvSpPr>
        <dsp:cNvPr id="0" name=""/>
        <dsp:cNvSpPr/>
      </dsp:nvSpPr>
      <dsp:spPr>
        <a:xfrm>
          <a:off x="600927" y="1514056"/>
          <a:ext cx="560793" cy="56079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A1D4D7-6E13-45E9-B049-B37F19732453}">
      <dsp:nvSpPr>
        <dsp:cNvPr id="0" name=""/>
        <dsp:cNvSpPr/>
      </dsp:nvSpPr>
      <dsp:spPr>
        <a:xfrm>
          <a:off x="881323" y="2242576"/>
          <a:ext cx="5492897" cy="448634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610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выявление общей цели</a:t>
          </a:r>
          <a:endParaRPr lang="ru-RU" sz="2400" kern="1200" dirty="0"/>
        </a:p>
      </dsp:txBody>
      <dsp:txXfrm>
        <a:off x="881323" y="2242576"/>
        <a:ext cx="5492897" cy="448634"/>
      </dsp:txXfrm>
    </dsp:sp>
    <dsp:sp modelId="{54E1C2C1-CD0B-458E-B549-FB8FE39EE7B2}">
      <dsp:nvSpPr>
        <dsp:cNvPr id="0" name=""/>
        <dsp:cNvSpPr/>
      </dsp:nvSpPr>
      <dsp:spPr>
        <a:xfrm>
          <a:off x="600927" y="2186497"/>
          <a:ext cx="560793" cy="56079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A156EFF-E772-451D-A02A-705D828BF2EE}">
      <dsp:nvSpPr>
        <dsp:cNvPr id="0" name=""/>
        <dsp:cNvSpPr/>
      </dsp:nvSpPr>
      <dsp:spPr>
        <a:xfrm>
          <a:off x="712574" y="2915443"/>
          <a:ext cx="5661647" cy="448634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610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выявление способов решения проблемы</a:t>
          </a:r>
          <a:endParaRPr lang="ru-RU" sz="2400" kern="1200" dirty="0"/>
        </a:p>
      </dsp:txBody>
      <dsp:txXfrm>
        <a:off x="712574" y="2915443"/>
        <a:ext cx="5661647" cy="448634"/>
      </dsp:txXfrm>
    </dsp:sp>
    <dsp:sp modelId="{D4A8C28B-CAB9-454D-9236-5E734715E5F7}">
      <dsp:nvSpPr>
        <dsp:cNvPr id="0" name=""/>
        <dsp:cNvSpPr/>
      </dsp:nvSpPr>
      <dsp:spPr>
        <a:xfrm>
          <a:off x="432177" y="2859364"/>
          <a:ext cx="560793" cy="560793"/>
        </a:xfrm>
        <a:prstGeom prst="ellipse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34D313D-B651-47AA-835B-D03DFC55B27E}">
      <dsp:nvSpPr>
        <dsp:cNvPr id="0" name=""/>
        <dsp:cNvSpPr/>
      </dsp:nvSpPr>
      <dsp:spPr>
        <a:xfrm>
          <a:off x="343541" y="3588310"/>
          <a:ext cx="6030679" cy="448634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610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выводы</a:t>
          </a:r>
          <a:endParaRPr lang="ru-RU" sz="2400" kern="1200" dirty="0"/>
        </a:p>
      </dsp:txBody>
      <dsp:txXfrm>
        <a:off x="343541" y="3588310"/>
        <a:ext cx="6030679" cy="448634"/>
      </dsp:txXfrm>
    </dsp:sp>
    <dsp:sp modelId="{9E50DB0E-C102-4701-B878-1D78880C2586}">
      <dsp:nvSpPr>
        <dsp:cNvPr id="0" name=""/>
        <dsp:cNvSpPr/>
      </dsp:nvSpPr>
      <dsp:spPr>
        <a:xfrm>
          <a:off x="63144" y="3532231"/>
          <a:ext cx="560793" cy="56079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2871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53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37184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370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8430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353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100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3162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3946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20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8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6153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602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798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82968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4707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8383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E59753-4C26-4E1F-9CE9-6E7E03CEB758}" type="datetimeFigureOut">
              <a:rPr lang="ru-RU" smtClean="0"/>
              <a:pPr/>
              <a:t>25.08.2017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4384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3.png"/><Relationship Id="rId7" Type="http://schemas.openxmlformats.org/officeDocument/2006/relationships/diagramColors" Target="../diagrams/colors6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10" Type="http://schemas.openxmlformats.org/officeDocument/2006/relationships/image" Target="../media/image35.png"/><Relationship Id="rId4" Type="http://schemas.openxmlformats.org/officeDocument/2006/relationships/diagramData" Target="../diagrams/data6.xml"/><Relationship Id="rId9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3.png"/><Relationship Id="rId7" Type="http://schemas.openxmlformats.org/officeDocument/2006/relationships/diagramColors" Target="../diagrams/colors7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10" Type="http://schemas.openxmlformats.org/officeDocument/2006/relationships/image" Target="../media/image35.png"/><Relationship Id="rId4" Type="http://schemas.openxmlformats.org/officeDocument/2006/relationships/diagramData" Target="../diagrams/data7.xml"/><Relationship Id="rId9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3.png"/><Relationship Id="rId7" Type="http://schemas.openxmlformats.org/officeDocument/2006/relationships/diagramColors" Target="../diagrams/colors8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3.png"/><Relationship Id="rId7" Type="http://schemas.openxmlformats.org/officeDocument/2006/relationships/diagramColors" Target="../diagrams/colors9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9.xml"/><Relationship Id="rId11" Type="http://schemas.openxmlformats.org/officeDocument/2006/relationships/image" Target="../media/image35.png"/><Relationship Id="rId5" Type="http://schemas.openxmlformats.org/officeDocument/2006/relationships/diagramLayout" Target="../diagrams/layout9.xml"/><Relationship Id="rId10" Type="http://schemas.openxmlformats.org/officeDocument/2006/relationships/image" Target="../media/image36.png"/><Relationship Id="rId4" Type="http://schemas.openxmlformats.org/officeDocument/2006/relationships/diagramData" Target="../diagrams/data9.xml"/><Relationship Id="rId9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37.png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9.png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9.png"/><Relationship Id="rId4" Type="http://schemas.openxmlformats.org/officeDocument/2006/relationships/image" Target="../media/image3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3.png"/><Relationship Id="rId7" Type="http://schemas.openxmlformats.org/officeDocument/2006/relationships/diagramColors" Target="../diagrams/colors10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10" Type="http://schemas.openxmlformats.org/officeDocument/2006/relationships/image" Target="../media/image35.png"/><Relationship Id="rId4" Type="http://schemas.openxmlformats.org/officeDocument/2006/relationships/diagramData" Target="../diagrams/data10.xml"/><Relationship Id="rId9" Type="http://schemas.openxmlformats.org/officeDocument/2006/relationships/image" Target="../media/image34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Математика 2 класс\19-1\школьный класс [преобразованный]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189"/>
          <a:stretch/>
        </p:blipFill>
        <p:spPr bwMode="auto">
          <a:xfrm>
            <a:off x="1789636" y="1369864"/>
            <a:ext cx="8586962" cy="4436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666641" y="605307"/>
            <a:ext cx="6815669" cy="91022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sz="44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Педагогические конфликты </a:t>
            </a:r>
            <a:br>
              <a:rPr lang="ru-RU" sz="44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способы их разрешения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120462" y="6001554"/>
            <a:ext cx="9929611" cy="689735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МО классных руководителей МОУ «Школа-гимназия №6» г. Джанкоя</a:t>
            </a:r>
          </a:p>
          <a:p>
            <a:pPr algn="r"/>
            <a:r>
              <a:rPr lang="ru-RU" b="1" dirty="0" smtClean="0">
                <a:solidFill>
                  <a:srgbClr val="FF0000"/>
                </a:solidFill>
              </a:rPr>
              <a:t>30.08.2017 г. </a:t>
            </a:r>
            <a:r>
              <a:rPr lang="ru-RU" b="1" dirty="0" smtClean="0">
                <a:solidFill>
                  <a:srgbClr val="FF0000"/>
                </a:solidFill>
              </a:rPr>
              <a:t>												Педагог-психолог  Шин Л. Ю.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435"/>
          <a:stretch/>
        </p:blipFill>
        <p:spPr bwMode="auto">
          <a:xfrm>
            <a:off x="5313690" y="1749602"/>
            <a:ext cx="2064872" cy="394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Картинки по запросу вывод формул клипарт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2464" y="3381180"/>
            <a:ext cx="1236544" cy="245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9035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Конфликты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59859" y="3162077"/>
            <a:ext cx="47250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Способствуют принятию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обоснованных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решений.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Способствуют развитию взаимоотношений.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П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омогают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выявить скрытые проблемы. </a:t>
            </a:r>
            <a:endParaRPr lang="ru-RU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 descr="Картинки по запросу решение конфликта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7318" y="2160466"/>
            <a:ext cx="4478583" cy="362765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698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504805" y="2308538"/>
            <a:ext cx="6795408" cy="224092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 smtClean="0">
                <a:ln/>
                <a:solidFill>
                  <a:schemeClr val="accent3"/>
                </a:solidFill>
              </a:rPr>
              <a:t>Конфликты должны разрешаться!</a:t>
            </a:r>
            <a:endParaRPr lang="ru-RU" sz="40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6030"/>
          <a:stretch/>
        </p:blipFill>
        <p:spPr>
          <a:xfrm>
            <a:off x="6774287" y="1712889"/>
            <a:ext cx="4720505" cy="37477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8533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888430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Последствия недостаточного внимания к конфликтам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31888" y="2966396"/>
            <a:ext cx="58176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Дети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и педагоги перестают доверять </a:t>
            </a:r>
            <a:br>
              <a:rPr lang="ru-RU" sz="2400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</a:b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друг другу.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Непонимание переквалифицируют в личные качества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оппонента. 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Формирование взаимной враждебности.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Закрепление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стереотипов конфликтного поведения. </a:t>
            </a:r>
            <a:endParaRPr lang="ru-RU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100" name="Picture 4" descr="Картинки по запросу конфликт ребенок учитель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142"/>
          <a:stretch/>
        </p:blipFill>
        <p:spPr bwMode="auto">
          <a:xfrm>
            <a:off x="6615114" y="858028"/>
            <a:ext cx="4642940" cy="50520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8257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89212" y="2274838"/>
            <a:ext cx="50067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>
                <a:solidFill>
                  <a:schemeClr val="accent3">
                    <a:lumMod val="75000"/>
                  </a:schemeClr>
                </a:solidFill>
              </a:rPr>
              <a:t>Если </a:t>
            </a:r>
            <a:r>
              <a:rPr lang="ru-RU" sz="4000" i="1" dirty="0">
                <a:solidFill>
                  <a:schemeClr val="accent3">
                    <a:lumMod val="75000"/>
                  </a:schemeClr>
                </a:solidFill>
              </a:rPr>
              <a:t>в вашей жизни нет конфликтов, проверьте, </a:t>
            </a:r>
            <a:endParaRPr lang="ru-RU" sz="4000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4000" i="1" dirty="0" smtClean="0">
                <a:solidFill>
                  <a:schemeClr val="accent3">
                    <a:lumMod val="75000"/>
                  </a:schemeClr>
                </a:solidFill>
              </a:rPr>
              <a:t>есть </a:t>
            </a:r>
            <a:r>
              <a:rPr lang="ru-RU" sz="4000" i="1" dirty="0">
                <a:solidFill>
                  <a:schemeClr val="accent3">
                    <a:lumMod val="75000"/>
                  </a:schemeClr>
                </a:solidFill>
              </a:rPr>
              <a:t>ли у вас </a:t>
            </a:r>
            <a:r>
              <a:rPr lang="ru-RU" sz="4000" i="1" dirty="0" smtClean="0">
                <a:solidFill>
                  <a:schemeClr val="accent3">
                    <a:lumMod val="75000"/>
                  </a:schemeClr>
                </a:solidFill>
              </a:rPr>
              <a:t>пульс.</a:t>
            </a:r>
          </a:p>
          <a:p>
            <a:r>
              <a:rPr lang="ru-RU" sz="2400" i="1" dirty="0" smtClean="0">
                <a:solidFill>
                  <a:schemeClr val="accent3">
                    <a:lumMod val="75000"/>
                  </a:schemeClr>
                </a:solidFill>
              </a:rPr>
              <a:t>                                    Чарльз Диксон</a:t>
            </a:r>
            <a:endParaRPr lang="ru-RU" sz="2400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122" name="Picture 2" descr="Картинки по запросу решение конфликта в коллектив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3122" y="1561041"/>
            <a:ext cx="5603876" cy="373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0565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620714" y="1889326"/>
            <a:ext cx="5591195" cy="328733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 lnSpcReduction="1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Научить детей позитивному решению конфликтных ситуаций – важнейшая функция школьной образовательной </a:t>
            </a:r>
            <a:r>
              <a:rPr lang="ru-RU" sz="4000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среды</a:t>
            </a:r>
            <a:endParaRPr lang="ru-RU" sz="4000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Картинки по запросу позитивное общение школьни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1909" y="1889326"/>
            <a:ext cx="5472000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7424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-474100" y="1358649"/>
            <a:ext cx="124476" cy="8018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25000" lnSpcReduction="2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78182" y="2568951"/>
            <a:ext cx="581769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Профилактика конфликтов способствует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повышению качества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образовательного процесса.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онфликты оказывают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отрицательное влияние на психическое состояние и настроение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конфликтующих.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школе у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ребенка формируются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навыки разрешения противоречий в межличностном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взаимодействии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7170" name="Picture 2" descr="Картинки по запросу решение конфликт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5" t="-2068" r="12459" b="2068"/>
          <a:stretch/>
        </p:blipFill>
        <p:spPr bwMode="auto">
          <a:xfrm>
            <a:off x="6695879" y="2408889"/>
            <a:ext cx="4507605" cy="373644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61566" y="982132"/>
            <a:ext cx="9135032" cy="108871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Конфликты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432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Конфликт - 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78847" y="2930683"/>
            <a:ext cx="380549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столкновение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разнонаправленных целей, интересов, позиций, мнений или взглядов, выраженное в обостренной, жесткой форме.</a:t>
            </a:r>
          </a:p>
        </p:txBody>
      </p:sp>
      <p:pic>
        <p:nvPicPr>
          <p:cNvPr id="8194" name="Picture 2" descr="Картинки по запросу драка дет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440730"/>
            <a:ext cx="5600551" cy="432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3269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по запросу решение конфлик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8759" y="1961949"/>
            <a:ext cx="4154481" cy="293410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528185" y="1961949"/>
            <a:ext cx="4044646" cy="3581833"/>
            <a:chOff x="969382" y="2307596"/>
            <a:chExt cx="3466042" cy="3206150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1126" t="-2043" r="42123" b="83443"/>
            <a:stretch>
              <a:fillRect/>
            </a:stretch>
          </p:blipFill>
          <p:spPr bwMode="auto">
            <a:xfrm>
              <a:off x="969382" y="2307596"/>
              <a:ext cx="3277398" cy="320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Прямоугольник 6"/>
            <p:cNvSpPr/>
            <p:nvPr/>
          </p:nvSpPr>
          <p:spPr>
            <a:xfrm>
              <a:off x="2014587" y="3428993"/>
              <a:ext cx="2420837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 smtClean="0"/>
                <a:t>конфликт</a:t>
              </a:r>
              <a:endParaRPr lang="ru-RU" sz="2400" dirty="0"/>
            </a:p>
          </p:txBody>
        </p:sp>
      </p:grpSp>
      <p:sp>
        <p:nvSpPr>
          <p:cNvPr id="11" name="Заголовок 3"/>
          <p:cNvSpPr txBox="1">
            <a:spLocks/>
          </p:cNvSpPr>
          <p:nvPr/>
        </p:nvSpPr>
        <p:spPr>
          <a:xfrm>
            <a:off x="3281595" y="822547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Различай!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7957479" y="1796908"/>
            <a:ext cx="3600000" cy="3275866"/>
            <a:chOff x="7983237" y="1915803"/>
            <a:chExt cx="3600000" cy="3275866"/>
          </a:xfrm>
        </p:grpSpPr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2736" t="-1457" r="40775" b="75250"/>
            <a:stretch>
              <a:fillRect/>
            </a:stretch>
          </p:blipFill>
          <p:spPr bwMode="auto">
            <a:xfrm rot="10800000">
              <a:off x="7983237" y="1915803"/>
              <a:ext cx="3600000" cy="32758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8491865" y="2993889"/>
              <a:ext cx="309137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 smtClean="0"/>
                <a:t>конфликтная</a:t>
              </a:r>
            </a:p>
            <a:p>
              <a:r>
                <a:rPr lang="ru-RU" sz="3000" dirty="0" smtClean="0"/>
                <a:t>       ситуация</a:t>
              </a:r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967552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4531380" y="4161473"/>
            <a:ext cx="3129169" cy="2567802"/>
            <a:chOff x="4456734" y="3035751"/>
            <a:chExt cx="3477730" cy="2813291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2736" t="-1457" r="40775" b="75250"/>
            <a:stretch>
              <a:fillRect/>
            </a:stretch>
          </p:blipFill>
          <p:spPr bwMode="auto">
            <a:xfrm>
              <a:off x="4456734" y="3035751"/>
              <a:ext cx="3401282" cy="2813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4566260" y="3825365"/>
              <a:ext cx="336820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 smtClean="0"/>
                <a:t>конфликтная</a:t>
              </a:r>
            </a:p>
            <a:p>
              <a:r>
                <a:rPr lang="ru-RU" sz="3000" dirty="0" smtClean="0"/>
                <a:t>       ситуация</a:t>
              </a:r>
              <a:endParaRPr lang="ru-RU" sz="2400" dirty="0"/>
            </a:p>
          </p:txBody>
        </p:sp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409" t="551" r="-1898" b="69524"/>
          <a:stretch>
            <a:fillRect/>
          </a:stretch>
        </p:blipFill>
        <p:spPr bwMode="auto">
          <a:xfrm>
            <a:off x="6422538" y="3534241"/>
            <a:ext cx="2819002" cy="2860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521524" y="4480513"/>
            <a:ext cx="1407887" cy="482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 smtClean="0"/>
              <a:t>субъект</a:t>
            </a:r>
            <a:endParaRPr lang="ru-RU" sz="2400" dirty="0"/>
          </a:p>
        </p:txBody>
      </p:sp>
      <p:grpSp>
        <p:nvGrpSpPr>
          <p:cNvPr id="18" name="Группа 17"/>
          <p:cNvGrpSpPr/>
          <p:nvPr/>
        </p:nvGrpSpPr>
        <p:grpSpPr>
          <a:xfrm>
            <a:off x="2678805" y="3607046"/>
            <a:ext cx="3146175" cy="2499089"/>
            <a:chOff x="2422835" y="3403242"/>
            <a:chExt cx="3454111" cy="2868770"/>
          </a:xfrm>
        </p:grpSpPr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6538" t="7471" r="77966" b="66324"/>
            <a:stretch>
              <a:fillRect/>
            </a:stretch>
          </p:blipFill>
          <p:spPr bwMode="auto">
            <a:xfrm>
              <a:off x="2422835" y="3403242"/>
              <a:ext cx="3454111" cy="2868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599856" y="4357839"/>
              <a:ext cx="154568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/>
                <a:t>о</a:t>
              </a:r>
              <a:r>
                <a:rPr lang="ru-RU" sz="3000" dirty="0" smtClean="0"/>
                <a:t>бъект</a:t>
              </a:r>
              <a:endParaRPr lang="ru-RU" sz="24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782916" y="2285999"/>
            <a:ext cx="3279244" cy="2789062"/>
            <a:chOff x="4859947" y="824248"/>
            <a:chExt cx="3600205" cy="3201638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1126" t="-2043" r="42123" b="83443"/>
            <a:stretch>
              <a:fillRect/>
            </a:stretch>
          </p:blipFill>
          <p:spPr bwMode="auto">
            <a:xfrm>
              <a:off x="4859947" y="824248"/>
              <a:ext cx="3600205" cy="320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Прямоугольник 7"/>
            <p:cNvSpPr/>
            <p:nvPr/>
          </p:nvSpPr>
          <p:spPr>
            <a:xfrm>
              <a:off x="5974001" y="1819088"/>
              <a:ext cx="2023025" cy="6359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 smtClean="0"/>
                <a:t>конфликт</a:t>
              </a:r>
              <a:endParaRPr lang="ru-RU" sz="2400" dirty="0"/>
            </a:p>
          </p:txBody>
        </p:sp>
      </p:grp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Составляющие конфликта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502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4531380" y="4161473"/>
            <a:ext cx="3129169" cy="2477511"/>
            <a:chOff x="4456734" y="3035751"/>
            <a:chExt cx="3477730" cy="2813291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2736" t="-1457" r="40775" b="75250"/>
            <a:stretch>
              <a:fillRect/>
            </a:stretch>
          </p:blipFill>
          <p:spPr bwMode="auto">
            <a:xfrm>
              <a:off x="4456734" y="3035751"/>
              <a:ext cx="3401282" cy="2813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4566260" y="3825365"/>
              <a:ext cx="336820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 smtClean="0"/>
                <a:t>конфликтная</a:t>
              </a:r>
            </a:p>
            <a:p>
              <a:r>
                <a:rPr lang="ru-RU" sz="3000" dirty="0" smtClean="0"/>
                <a:t>       ситуация</a:t>
              </a:r>
              <a:endParaRPr lang="ru-RU" sz="2400" dirty="0"/>
            </a:p>
          </p:txBody>
        </p:sp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409" t="551" r="-1898" b="69524"/>
          <a:stretch>
            <a:fillRect/>
          </a:stretch>
        </p:blipFill>
        <p:spPr bwMode="auto">
          <a:xfrm>
            <a:off x="6422538" y="3534241"/>
            <a:ext cx="2819002" cy="2860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521524" y="4480513"/>
            <a:ext cx="1407887" cy="482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 smtClean="0"/>
              <a:t>субъект</a:t>
            </a:r>
            <a:endParaRPr lang="ru-RU" sz="2400" dirty="0"/>
          </a:p>
        </p:txBody>
      </p:sp>
      <p:grpSp>
        <p:nvGrpSpPr>
          <p:cNvPr id="18" name="Группа 17"/>
          <p:cNvGrpSpPr/>
          <p:nvPr/>
        </p:nvGrpSpPr>
        <p:grpSpPr>
          <a:xfrm>
            <a:off x="2678805" y="3607046"/>
            <a:ext cx="3146175" cy="2499089"/>
            <a:chOff x="2422835" y="3403242"/>
            <a:chExt cx="3454111" cy="2868770"/>
          </a:xfrm>
        </p:grpSpPr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6538" t="7471" r="77966" b="66324"/>
            <a:stretch>
              <a:fillRect/>
            </a:stretch>
          </p:blipFill>
          <p:spPr bwMode="auto">
            <a:xfrm>
              <a:off x="2422835" y="3403242"/>
              <a:ext cx="3454111" cy="2868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599856" y="4357839"/>
              <a:ext cx="154568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/>
                <a:t>о</a:t>
              </a:r>
              <a:r>
                <a:rPr lang="ru-RU" sz="3000" dirty="0" smtClean="0"/>
                <a:t>бъект</a:t>
              </a:r>
              <a:endParaRPr lang="ru-RU" sz="2400" dirty="0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4647262" y="2221583"/>
            <a:ext cx="3211622" cy="2706311"/>
            <a:chOff x="4647262" y="2221583"/>
            <a:chExt cx="3211622" cy="2706311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4647262" y="2221583"/>
              <a:ext cx="3211622" cy="2706311"/>
              <a:chOff x="4647262" y="2221583"/>
              <a:chExt cx="3211622" cy="2706311"/>
            </a:xfrm>
          </p:grpSpPr>
          <p:pic>
            <p:nvPicPr>
              <p:cNvPr id="14" name="Рисунок 1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-2567" t="83043" r="77924" b="331"/>
              <a:stretch>
                <a:fillRect/>
              </a:stretch>
            </p:blipFill>
            <p:spPr bwMode="auto">
              <a:xfrm rot="5400000">
                <a:off x="5111490" y="2180500"/>
                <a:ext cx="2706311" cy="27884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" name="Рисунок 5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9944" t="83374" r="10942" b="1001"/>
              <a:stretch/>
            </p:blipFill>
            <p:spPr bwMode="auto">
              <a:xfrm rot="16200000" flipH="1">
                <a:off x="4869890" y="2299610"/>
                <a:ext cx="1960614" cy="24058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1" name="Прямоугольник 20"/>
            <p:cNvSpPr/>
            <p:nvPr/>
          </p:nvSpPr>
          <p:spPr>
            <a:xfrm>
              <a:off x="5384002" y="3200684"/>
              <a:ext cx="196001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/>
                <a:t>и</a:t>
              </a:r>
              <a:r>
                <a:rPr lang="ru-RU" sz="3000" dirty="0" smtClean="0"/>
                <a:t>нцидент</a:t>
              </a:r>
              <a:endParaRPr lang="ru-RU" sz="30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825023" y="442825"/>
            <a:ext cx="3279244" cy="2789062"/>
            <a:chOff x="4859947" y="824248"/>
            <a:chExt cx="3600205" cy="3201638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1126" t="-2043" r="42123" b="83443"/>
            <a:stretch>
              <a:fillRect/>
            </a:stretch>
          </p:blipFill>
          <p:spPr bwMode="auto">
            <a:xfrm>
              <a:off x="4859947" y="824248"/>
              <a:ext cx="3600205" cy="320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Прямоугольник 7"/>
            <p:cNvSpPr/>
            <p:nvPr/>
          </p:nvSpPr>
          <p:spPr>
            <a:xfrm>
              <a:off x="5974001" y="1819088"/>
              <a:ext cx="2023025" cy="6359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 smtClean="0"/>
                <a:t>конфликт</a:t>
              </a:r>
              <a:endParaRPr lang="ru-RU" sz="2400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812424" y="2265649"/>
            <a:ext cx="3279244" cy="2789062"/>
            <a:chOff x="4859947" y="824248"/>
            <a:chExt cx="3600205" cy="3201638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1126" t="-2043" r="42123" b="83443"/>
            <a:stretch>
              <a:fillRect/>
            </a:stretch>
          </p:blipFill>
          <p:spPr bwMode="auto">
            <a:xfrm>
              <a:off x="4859947" y="824248"/>
              <a:ext cx="3600205" cy="320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Прямоугольник 19"/>
            <p:cNvSpPr/>
            <p:nvPr/>
          </p:nvSpPr>
          <p:spPr>
            <a:xfrm>
              <a:off x="5974001" y="1819088"/>
              <a:ext cx="2023025" cy="6359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000" dirty="0" smtClean="0"/>
                <a:t>конфликт</a:t>
              </a:r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32452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Причины школьных конфликтов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193" y="3162077"/>
            <a:ext cx="581769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Недостаточное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ea typeface="Calibri" panose="020F0502020204030204" pitchFamily="34" charset="0"/>
              </a:rPr>
              <a:t>умение педагога прогнозировать поведение детей на учебном занятии.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У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читель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, планируя занятие, даже при богатейшей интуиции не может предсказать возникающие ситуации. 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27064" y="1786944"/>
            <a:ext cx="4297251" cy="377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9956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7309" y="1612232"/>
            <a:ext cx="4225948" cy="3017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Причины школьных конфликтов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193" y="3162077"/>
            <a:ext cx="58176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Стремление педагога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сохранить социальный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статус, руководствуясь своим представлением о том, что предстало делать учителю, а что не позволительно или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унизительно.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1126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7232" y="1949196"/>
            <a:ext cx="1479804" cy="1479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448541" y="1299903"/>
            <a:ext cx="2794716" cy="5152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8770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но 1 1"/>
          <p:cNvSpPr/>
          <p:nvPr/>
        </p:nvSpPr>
        <p:spPr>
          <a:xfrm rot="17081896">
            <a:off x="6115823" y="875604"/>
            <a:ext cx="4166791" cy="4278942"/>
          </a:xfrm>
          <a:prstGeom prst="irregularSeal1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Причины школьных конфликтов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193" y="3162077"/>
            <a:ext cx="581769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Оценка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педагогом ребёнка строится на субъективном восприятии его поступка и недостаточном понимании его мотивов, индивидуально-типологических особенностей, условий и проблем в семье.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5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680361" y="1235509"/>
            <a:ext cx="2794716" cy="5152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Картинки по запросу learner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39884" r="64852"/>
          <a:stretch/>
        </p:blipFill>
        <p:spPr bwMode="auto">
          <a:xfrm>
            <a:off x="7315200" y="2008546"/>
            <a:ext cx="1860018" cy="184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8686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6888950" y="1674515"/>
            <a:ext cx="4166663" cy="2755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Причины школьных конфликтов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193" y="3162077"/>
            <a:ext cx="58176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Педагог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затрудняется провести анализ возникшей ситуации, торопится наказать, считая, что излишняя строгость не повредит. 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5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680361" y="1235509"/>
            <a:ext cx="2794716" cy="5152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Картинки по запросу вывод формул клипарт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75668" y="3429000"/>
            <a:ext cx="1404693" cy="278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019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Причины школьных конфликтов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193" y="3162077"/>
            <a:ext cx="58176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Определенные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ситуации конфликта порождаются мерой несовместимости различных личных качеств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учащихся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и учителя.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15362" name="Picture 2" descr="Картинки по запросу ученики на уроке рисуно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56322"/>
            <a:ext cx="5572259" cy="319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6109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Причины школьных конфликтов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193" y="3162077"/>
            <a:ext cx="58176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Неординарное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поведение ученика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может выступить причиной конфликтного отношения со стороны учителя. 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1423" y="1661531"/>
            <a:ext cx="3797924" cy="376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148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Причины школьных конфликтов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193" y="3162077"/>
            <a:ext cx="58176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отдельные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черты личности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учителя;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едостаточная профпригодность;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езнание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основ </a:t>
            </a:r>
            <a:r>
              <a:rPr lang="ru-RU" sz="2400" dirty="0" err="1" smtClean="0">
                <a:solidFill>
                  <a:schemeClr val="accent3">
                    <a:lumMod val="75000"/>
                  </a:schemeClr>
                </a:solidFill>
              </a:rPr>
              <a:t>конфликтологии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отсутствие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необходимых коммуникативных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способностей;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зависимость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от собственных проблем и настроения.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20482" name="Picture 2" descr="Картинки по запросу учитель у доски рисуно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1074" y="1956322"/>
            <a:ext cx="4238625" cy="345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6085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3086107240"/>
              </p:ext>
            </p:extLst>
          </p:nvPr>
        </p:nvGraphicFramePr>
        <p:xfrm>
          <a:off x="700580" y="1566780"/>
          <a:ext cx="1080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Конфликтные ситуации 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в зависимости от участников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749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3D27B5E-4853-4834-8998-5594FCEC19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graphicEl>
                                              <a:dgm id="{C3D27B5E-4853-4834-8998-5594FCEC19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BA9CC21-406A-4BEE-B4BC-87F53737A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>
                                            <p:graphicEl>
                                              <a:dgm id="{CBA9CC21-406A-4BEE-B4BC-87F53737A4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0D7DEC8-D6C6-497B-8636-65563CFF37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graphicEl>
                                              <a:dgm id="{60D7DEC8-D6C6-497B-8636-65563CFF37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5AC988-8A32-41AA-A149-9A1CF91FC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graphicEl>
                                              <a:dgm id="{295AC988-8A32-41AA-A149-9A1CF91FC8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19A3227-C9F8-4187-8241-05CA603546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graphicEl>
                                              <a:dgm id="{719A3227-C9F8-4187-8241-05CA603546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CD6ABE-ED50-40FF-80AB-CC74C0B48F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">
                                            <p:graphicEl>
                                              <a:dgm id="{F3CD6ABE-ED50-40FF-80AB-CC74C0B48F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87B5A4B-6F60-496F-953A-CA7464755D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graphicEl>
                                              <a:dgm id="{687B5A4B-6F60-496F-953A-CA7464755D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397B05B-9F6E-4B32-AD1A-16709C4CF9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">
                                            <p:graphicEl>
                                              <a:dgm id="{5397B05B-9F6E-4B32-AD1A-16709C4CF9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3F84353-4626-4E1E-A064-1CDBE96E52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2">
                                            <p:graphicEl>
                                              <a:dgm id="{B3F84353-4626-4E1E-A064-1CDBE96E52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B9969BA-10A0-4553-AA8F-9814C371EE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2">
                                            <p:graphicEl>
                                              <a:dgm id="{CB9969BA-10A0-4553-AA8F-9814C371EE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BD5EC15-5404-419B-AF53-DD6D126858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2">
                                            <p:graphicEl>
                                              <a:dgm id="{1BD5EC15-5404-419B-AF53-DD6D126858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7DC12EC-0407-408F-A5CC-0300382EBC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2">
                                            <p:graphicEl>
                                              <a:dgm id="{27DC12EC-0407-408F-A5CC-0300382EBC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8B1EDB2-F84B-4938-B859-976214E205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2">
                                            <p:graphicEl>
                                              <a:dgm id="{28B1EDB2-F84B-4938-B859-976214E205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641889763"/>
              </p:ext>
            </p:extLst>
          </p:nvPr>
        </p:nvGraphicFramePr>
        <p:xfrm>
          <a:off x="700580" y="1566780"/>
          <a:ext cx="1080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Конфликтные ситуации 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по содержанию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161797118"/>
              </p:ext>
            </p:extLst>
          </p:nvPr>
        </p:nvGraphicFramePr>
        <p:xfrm>
          <a:off x="6191601" y="1346439"/>
          <a:ext cx="1080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087381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5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3993062"/>
              </p:ext>
            </p:extLst>
          </p:nvPr>
        </p:nvGraphicFramePr>
        <p:xfrm>
          <a:off x="700580" y="1566780"/>
          <a:ext cx="1080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Конфликты по основе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содержания ситуации их возникновения 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6674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3D27B5E-4853-4834-8998-5594FCEC19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graphicEl>
                                              <a:dgm id="{C3D27B5E-4853-4834-8998-5594FCEC19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BA9CC21-406A-4BEE-B4BC-87F53737A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>
                                            <p:graphicEl>
                                              <a:dgm id="{CBA9CC21-406A-4BEE-B4BC-87F53737A4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0D7DEC8-D6C6-497B-8636-65563CFF37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graphicEl>
                                              <a:dgm id="{60D7DEC8-D6C6-497B-8636-65563CFF37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5AC988-8A32-41AA-A149-9A1CF91FC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graphicEl>
                                              <a:dgm id="{295AC988-8A32-41AA-A149-9A1CF91FC8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19A3227-C9F8-4187-8241-05CA603546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graphicEl>
                                              <a:dgm id="{719A3227-C9F8-4187-8241-05CA603546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CD6ABE-ED50-40FF-80AB-CC74C0B48F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">
                                            <p:graphicEl>
                                              <a:dgm id="{F3CD6ABE-ED50-40FF-80AB-CC74C0B48F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87B5A4B-6F60-496F-953A-CA7464755D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graphicEl>
                                              <a:dgm id="{687B5A4B-6F60-496F-953A-CA7464755D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Конфликты деятельности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5981" y="3187835"/>
            <a:ext cx="58176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озникают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между учителем и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учеником.</a:t>
            </a:r>
          </a:p>
          <a:p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Проявляются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 отказе ученика выполнить учебное задание или при плохом его выполнении. 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r="4049"/>
          <a:stretch/>
        </p:blipFill>
        <p:spPr>
          <a:xfrm>
            <a:off x="7486851" y="1651460"/>
            <a:ext cx="3357160" cy="3555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391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Конфликты поведения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0224" y="3123440"/>
            <a:ext cx="58176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Педагогическая ситуация может привести </a:t>
            </a:r>
            <a:br>
              <a:rPr lang="ru-RU" sz="2400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к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конфликту в том случае, если учитель ошибся при анализе поступка ученика, не выяснил его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мотивы или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сделал необоснованный вывод.</a:t>
            </a:r>
            <a:endParaRPr lang="ru-RU" sz="2400" dirty="0" smtClean="0">
              <a:solidFill>
                <a:schemeClr val="accent3">
                  <a:lumMod val="75000"/>
                </a:schemeClr>
              </a:solidFill>
              <a:ea typeface="Calibri" panose="020F0502020204030204" pitchFamily="34" charset="0"/>
            </a:endParaRPr>
          </a:p>
        </p:txBody>
      </p:sp>
      <p:pic>
        <p:nvPicPr>
          <p:cNvPr id="21506" name="Picture 2" descr="Картинки по запросу ученики на уроке рисуно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7289051" y="1681006"/>
            <a:ext cx="3593819" cy="377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6186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467193" y="981961"/>
            <a:ext cx="5628807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Конфликты отношений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1739" y="2930683"/>
            <a:ext cx="58176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озникают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 результате неумелого разрешения педагогом проблемных ситуаций и </a:t>
            </a: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имеют затяжной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характер. Эти конфликты приобретают личностную окраску, порождают длительную неприязнь ученика к учителю, надолго нарушают взаимодействие. </a:t>
            </a:r>
          </a:p>
        </p:txBody>
      </p:sp>
      <p:pic>
        <p:nvPicPr>
          <p:cNvPr id="5" name="Picture 2" descr="D:\Математика 2 класс\19-1\школьный класс [преобразованный]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726" t="16618" r="2113" b="16276"/>
          <a:stretch/>
        </p:blipFill>
        <p:spPr bwMode="auto">
          <a:xfrm>
            <a:off x="6392214" y="2119315"/>
            <a:ext cx="5297121" cy="326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0" y="3054820"/>
            <a:ext cx="1747957" cy="2429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8478828" y="3652455"/>
            <a:ext cx="1171115" cy="1514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3322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436762019"/>
              </p:ext>
            </p:extLst>
          </p:nvPr>
        </p:nvGraphicFramePr>
        <p:xfrm>
          <a:off x="882621" y="1544477"/>
          <a:ext cx="1080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Подходы к конфликтной ситуации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402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3D27B5E-4853-4834-8998-5594FCEC19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graphicEl>
                                              <a:dgm id="{C3D27B5E-4853-4834-8998-5594FCEC19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BA9CC21-406A-4BEE-B4BC-87F53737A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>
                                            <p:graphicEl>
                                              <a:dgm id="{CBA9CC21-406A-4BEE-B4BC-87F53737A4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0D7DEC8-D6C6-497B-8636-65563CFF37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graphicEl>
                                              <a:dgm id="{60D7DEC8-D6C6-497B-8636-65563CFF37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5AC988-8A32-41AA-A149-9A1CF91FC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graphicEl>
                                              <a:dgm id="{295AC988-8A32-41AA-A149-9A1CF91FC8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19A3227-C9F8-4187-8241-05CA603546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graphicEl>
                                              <a:dgm id="{719A3227-C9F8-4187-8241-05CA603546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CD6ABE-ED50-40FF-80AB-CC74C0B48F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">
                                            <p:graphicEl>
                                              <a:dgm id="{F3CD6ABE-ED50-40FF-80AB-CC74C0B48F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87B5A4B-6F60-496F-953A-CA7464755D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graphicEl>
                                              <a:dgm id="{687B5A4B-6F60-496F-953A-CA7464755D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Стратегии поведения педагога 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в конфликтной ситуации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442278" y="2584056"/>
            <a:ext cx="4057002" cy="2448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 flipH="1">
            <a:off x="329983" y="2191983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798573" y="2826373"/>
            <a:ext cx="35847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1.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Уход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от конфликта</a:t>
            </a:r>
            <a:endParaRPr lang="ru-RU" sz="3200" b="1" dirty="0" smtClean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25438705"/>
              </p:ext>
            </p:extLst>
          </p:nvPr>
        </p:nvGraphicFramePr>
        <p:xfrm>
          <a:off x="5499280" y="2344582"/>
          <a:ext cx="6183341" cy="4108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3554" name="Picture 2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0479" y="2408298"/>
            <a:ext cx="551907" cy="55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455" y="2983693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3814" y="3529102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5068" y="4106712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3813" y="4680154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9640" y="5238442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3161" y="5756939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6552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5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Стратегии поведения педагога 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в конфликтной ситуации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442278" y="2584056"/>
            <a:ext cx="4057002" cy="2448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 flipH="1">
            <a:off x="329983" y="2191983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888038" y="2825042"/>
            <a:ext cx="363184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2</a:t>
            </a:r>
            <a:r>
              <a:rPr lang="ru-RU" sz="3200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Противоборство</a:t>
            </a:r>
            <a:endParaRPr lang="ru-RU" sz="3200" b="1" dirty="0" smtClean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967648148"/>
              </p:ext>
            </p:extLst>
          </p:nvPr>
        </p:nvGraphicFramePr>
        <p:xfrm>
          <a:off x="5499280" y="2344582"/>
          <a:ext cx="6183341" cy="4108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3554" name="Picture 2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0479" y="2408298"/>
            <a:ext cx="551907" cy="55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455" y="2983693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3814" y="3529102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5068" y="4106712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3813" y="4680154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9640" y="5238442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3161" y="5756939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58516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5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Стратегии поведения педагога 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в конфликтной ситуации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442278" y="2584056"/>
            <a:ext cx="4057002" cy="2448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 flipH="1">
            <a:off x="329983" y="2191983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888038" y="2825042"/>
            <a:ext cx="36318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3.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Стратегия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уступок</a:t>
            </a:r>
            <a:endParaRPr lang="ru-RU" sz="3200" b="1" dirty="0" smtClean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032284129"/>
              </p:ext>
            </p:extLst>
          </p:nvPr>
        </p:nvGraphicFramePr>
        <p:xfrm>
          <a:off x="5499280" y="2584056"/>
          <a:ext cx="6183341" cy="3272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2" name="Picture 2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7307" y="2742316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5040" y="3515654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2118" y="4306786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0947" y="5097918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3111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5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Стратегии поведения педагога 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в конфликтной ситуации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442278" y="2584056"/>
            <a:ext cx="4057002" cy="2448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 flipH="1">
            <a:off x="329983" y="2191983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798573" y="2826373"/>
            <a:ext cx="35847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4</a:t>
            </a:r>
            <a:r>
              <a:rPr lang="ru-RU" sz="3200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  Сотрудничество</a:t>
            </a:r>
            <a:endParaRPr lang="ru-RU" sz="3200" b="1" dirty="0" smtClean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949426658"/>
              </p:ext>
            </p:extLst>
          </p:nvPr>
        </p:nvGraphicFramePr>
        <p:xfrm>
          <a:off x="5241702" y="2344582"/>
          <a:ext cx="6539636" cy="4108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3554" name="Picture 2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7148" y="2433702"/>
            <a:ext cx="551907" cy="55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60142" y="3101106"/>
            <a:ext cx="593672" cy="56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Похожее изображени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7649" y="3783437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Похожее изображени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7649" y="4446603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Похожее изображени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4843" y="5066369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Похожее изображени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7147" y="5709298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395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5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82291" y="2658946"/>
            <a:ext cx="63276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Правило 1.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46986" y="3346753"/>
            <a:ext cx="64136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</a:rPr>
              <a:t>Научитесь акцентировать внимание на поступках (поведении), а не на личности ученика.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Характеризуя </a:t>
            </a:r>
            <a:r>
              <a:rPr lang="ru-RU" sz="2400" dirty="0">
                <a:solidFill>
                  <a:schemeClr val="bg1"/>
                </a:solidFill>
              </a:rPr>
              <a:t>поведение ученика, используйте конкретное описание того поступка, который он совершил, вместо оценочных замечаний в его адрес. 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276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265958" y="3485220"/>
            <a:ext cx="1747957" cy="2429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Группа 14"/>
          <p:cNvGrpSpPr/>
          <p:nvPr/>
        </p:nvGrpSpPr>
        <p:grpSpPr>
          <a:xfrm>
            <a:off x="6153366" y="3001348"/>
            <a:ext cx="2655308" cy="2626346"/>
            <a:chOff x="3193961" y="1854558"/>
            <a:chExt cx="2916000" cy="2736000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3193961" y="1854558"/>
              <a:ext cx="2916000" cy="2736000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Picture 2" descr="Картинки по запросу ученики на уроке рисунок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445698" y="1955024"/>
              <a:ext cx="2412525" cy="25350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Группа 4"/>
          <p:cNvGrpSpPr/>
          <p:nvPr/>
        </p:nvGrpSpPr>
        <p:grpSpPr>
          <a:xfrm>
            <a:off x="3371851" y="2808694"/>
            <a:ext cx="2846738" cy="1097665"/>
            <a:chOff x="3371851" y="2808694"/>
            <a:chExt cx="2846738" cy="1097665"/>
          </a:xfrm>
        </p:grpSpPr>
        <p:sp>
          <p:nvSpPr>
            <p:cNvPr id="3" name="Скругленная прямоугольная выноска 2"/>
            <p:cNvSpPr/>
            <p:nvPr/>
          </p:nvSpPr>
          <p:spPr>
            <a:xfrm>
              <a:off x="3419475" y="2858390"/>
              <a:ext cx="2676525" cy="1047969"/>
            </a:xfrm>
            <a:custGeom>
              <a:avLst/>
              <a:gdLst>
                <a:gd name="connsiteX0" fmla="*/ 0 w 2393438"/>
                <a:gd name="connsiteY0" fmla="*/ 128446 h 770661"/>
                <a:gd name="connsiteX1" fmla="*/ 128446 w 2393438"/>
                <a:gd name="connsiteY1" fmla="*/ 0 h 770661"/>
                <a:gd name="connsiteX2" fmla="*/ 398906 w 2393438"/>
                <a:gd name="connsiteY2" fmla="*/ 0 h 770661"/>
                <a:gd name="connsiteX3" fmla="*/ 398906 w 2393438"/>
                <a:gd name="connsiteY3" fmla="*/ 0 h 770661"/>
                <a:gd name="connsiteX4" fmla="*/ 997266 w 2393438"/>
                <a:gd name="connsiteY4" fmla="*/ 0 h 770661"/>
                <a:gd name="connsiteX5" fmla="*/ 2264992 w 2393438"/>
                <a:gd name="connsiteY5" fmla="*/ 0 h 770661"/>
                <a:gd name="connsiteX6" fmla="*/ 2393438 w 2393438"/>
                <a:gd name="connsiteY6" fmla="*/ 128446 h 770661"/>
                <a:gd name="connsiteX7" fmla="*/ 2393438 w 2393438"/>
                <a:gd name="connsiteY7" fmla="*/ 449552 h 770661"/>
                <a:gd name="connsiteX8" fmla="*/ 2393438 w 2393438"/>
                <a:gd name="connsiteY8" fmla="*/ 449552 h 770661"/>
                <a:gd name="connsiteX9" fmla="*/ 2393438 w 2393438"/>
                <a:gd name="connsiteY9" fmla="*/ 642218 h 770661"/>
                <a:gd name="connsiteX10" fmla="*/ 2393438 w 2393438"/>
                <a:gd name="connsiteY10" fmla="*/ 642215 h 770661"/>
                <a:gd name="connsiteX11" fmla="*/ 2264992 w 2393438"/>
                <a:gd name="connsiteY11" fmla="*/ 770661 h 770661"/>
                <a:gd name="connsiteX12" fmla="*/ 997266 w 2393438"/>
                <a:gd name="connsiteY12" fmla="*/ 770661 h 770661"/>
                <a:gd name="connsiteX13" fmla="*/ 698094 w 2393438"/>
                <a:gd name="connsiteY13" fmla="*/ 866994 h 770661"/>
                <a:gd name="connsiteX14" fmla="*/ 398906 w 2393438"/>
                <a:gd name="connsiteY14" fmla="*/ 770661 h 770661"/>
                <a:gd name="connsiteX15" fmla="*/ 128446 w 2393438"/>
                <a:gd name="connsiteY15" fmla="*/ 770661 h 770661"/>
                <a:gd name="connsiteX16" fmla="*/ 0 w 2393438"/>
                <a:gd name="connsiteY16" fmla="*/ 642215 h 770661"/>
                <a:gd name="connsiteX17" fmla="*/ 0 w 2393438"/>
                <a:gd name="connsiteY17" fmla="*/ 642218 h 770661"/>
                <a:gd name="connsiteX18" fmla="*/ 0 w 2393438"/>
                <a:gd name="connsiteY18" fmla="*/ 449552 h 770661"/>
                <a:gd name="connsiteX19" fmla="*/ 0 w 2393438"/>
                <a:gd name="connsiteY19" fmla="*/ 449552 h 770661"/>
                <a:gd name="connsiteX20" fmla="*/ 0 w 2393438"/>
                <a:gd name="connsiteY20" fmla="*/ 128446 h 770661"/>
                <a:gd name="connsiteX0" fmla="*/ 0 w 2393438"/>
                <a:gd name="connsiteY0" fmla="*/ 128446 h 1047969"/>
                <a:gd name="connsiteX1" fmla="*/ 128446 w 2393438"/>
                <a:gd name="connsiteY1" fmla="*/ 0 h 1047969"/>
                <a:gd name="connsiteX2" fmla="*/ 398906 w 2393438"/>
                <a:gd name="connsiteY2" fmla="*/ 0 h 1047969"/>
                <a:gd name="connsiteX3" fmla="*/ 398906 w 2393438"/>
                <a:gd name="connsiteY3" fmla="*/ 0 h 1047969"/>
                <a:gd name="connsiteX4" fmla="*/ 997266 w 2393438"/>
                <a:gd name="connsiteY4" fmla="*/ 0 h 1047969"/>
                <a:gd name="connsiteX5" fmla="*/ 2264992 w 2393438"/>
                <a:gd name="connsiteY5" fmla="*/ 0 h 1047969"/>
                <a:gd name="connsiteX6" fmla="*/ 2393438 w 2393438"/>
                <a:gd name="connsiteY6" fmla="*/ 128446 h 1047969"/>
                <a:gd name="connsiteX7" fmla="*/ 2393438 w 2393438"/>
                <a:gd name="connsiteY7" fmla="*/ 449552 h 1047969"/>
                <a:gd name="connsiteX8" fmla="*/ 2393438 w 2393438"/>
                <a:gd name="connsiteY8" fmla="*/ 449552 h 1047969"/>
                <a:gd name="connsiteX9" fmla="*/ 2393438 w 2393438"/>
                <a:gd name="connsiteY9" fmla="*/ 642218 h 1047969"/>
                <a:gd name="connsiteX10" fmla="*/ 2393438 w 2393438"/>
                <a:gd name="connsiteY10" fmla="*/ 642215 h 1047969"/>
                <a:gd name="connsiteX11" fmla="*/ 2264992 w 2393438"/>
                <a:gd name="connsiteY11" fmla="*/ 770661 h 1047969"/>
                <a:gd name="connsiteX12" fmla="*/ 997266 w 2393438"/>
                <a:gd name="connsiteY12" fmla="*/ 770661 h 1047969"/>
                <a:gd name="connsiteX13" fmla="*/ 107544 w 2393438"/>
                <a:gd name="connsiteY13" fmla="*/ 1047969 h 1047969"/>
                <a:gd name="connsiteX14" fmla="*/ 398906 w 2393438"/>
                <a:gd name="connsiteY14" fmla="*/ 770661 h 1047969"/>
                <a:gd name="connsiteX15" fmla="*/ 128446 w 2393438"/>
                <a:gd name="connsiteY15" fmla="*/ 770661 h 1047969"/>
                <a:gd name="connsiteX16" fmla="*/ 0 w 2393438"/>
                <a:gd name="connsiteY16" fmla="*/ 642215 h 1047969"/>
                <a:gd name="connsiteX17" fmla="*/ 0 w 2393438"/>
                <a:gd name="connsiteY17" fmla="*/ 642218 h 1047969"/>
                <a:gd name="connsiteX18" fmla="*/ 0 w 2393438"/>
                <a:gd name="connsiteY18" fmla="*/ 449552 h 1047969"/>
                <a:gd name="connsiteX19" fmla="*/ 0 w 2393438"/>
                <a:gd name="connsiteY19" fmla="*/ 449552 h 1047969"/>
                <a:gd name="connsiteX20" fmla="*/ 0 w 2393438"/>
                <a:gd name="connsiteY20" fmla="*/ 128446 h 104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93438" h="1047969">
                  <a:moveTo>
                    <a:pt x="0" y="128446"/>
                  </a:moveTo>
                  <a:cubicBezTo>
                    <a:pt x="0" y="57507"/>
                    <a:pt x="57507" y="0"/>
                    <a:pt x="128446" y="0"/>
                  </a:cubicBezTo>
                  <a:lnTo>
                    <a:pt x="398906" y="0"/>
                  </a:lnTo>
                  <a:lnTo>
                    <a:pt x="398906" y="0"/>
                  </a:lnTo>
                  <a:lnTo>
                    <a:pt x="997266" y="0"/>
                  </a:lnTo>
                  <a:lnTo>
                    <a:pt x="2264992" y="0"/>
                  </a:lnTo>
                  <a:cubicBezTo>
                    <a:pt x="2335931" y="0"/>
                    <a:pt x="2393438" y="57507"/>
                    <a:pt x="2393438" y="128446"/>
                  </a:cubicBezTo>
                  <a:lnTo>
                    <a:pt x="2393438" y="449552"/>
                  </a:lnTo>
                  <a:lnTo>
                    <a:pt x="2393438" y="449552"/>
                  </a:lnTo>
                  <a:lnTo>
                    <a:pt x="2393438" y="642218"/>
                  </a:lnTo>
                  <a:lnTo>
                    <a:pt x="2393438" y="642215"/>
                  </a:lnTo>
                  <a:cubicBezTo>
                    <a:pt x="2393438" y="713154"/>
                    <a:pt x="2335931" y="770661"/>
                    <a:pt x="2264992" y="770661"/>
                  </a:cubicBezTo>
                  <a:lnTo>
                    <a:pt x="997266" y="770661"/>
                  </a:lnTo>
                  <a:lnTo>
                    <a:pt x="107544" y="1047969"/>
                  </a:lnTo>
                  <a:lnTo>
                    <a:pt x="398906" y="770661"/>
                  </a:lnTo>
                  <a:lnTo>
                    <a:pt x="128446" y="770661"/>
                  </a:lnTo>
                  <a:cubicBezTo>
                    <a:pt x="57507" y="770661"/>
                    <a:pt x="0" y="713154"/>
                    <a:pt x="0" y="642215"/>
                  </a:cubicBezTo>
                  <a:lnTo>
                    <a:pt x="0" y="642218"/>
                  </a:lnTo>
                  <a:lnTo>
                    <a:pt x="0" y="449552"/>
                  </a:lnTo>
                  <a:lnTo>
                    <a:pt x="0" y="449552"/>
                  </a:lnTo>
                  <a:lnTo>
                    <a:pt x="0" y="12844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3371851" y="2808694"/>
              <a:ext cx="284673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i="1" dirty="0"/>
                <a:t>Ты что, глупый совсем</a:t>
              </a:r>
              <a:r>
                <a:rPr lang="ru-RU" sz="2400" i="1" dirty="0" smtClean="0"/>
                <a:t>,</a:t>
              </a:r>
            </a:p>
            <a:p>
              <a:pPr algn="ctr"/>
              <a:r>
                <a:rPr lang="ru-RU" sz="2400" i="1" dirty="0" smtClean="0"/>
                <a:t> </a:t>
              </a:r>
              <a:r>
                <a:rPr lang="ru-RU" sz="2400" i="1" dirty="0"/>
                <a:t>так себя ведешь?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757959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265958" y="3485220"/>
            <a:ext cx="1747957" cy="2429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Группа 14"/>
          <p:cNvGrpSpPr/>
          <p:nvPr/>
        </p:nvGrpSpPr>
        <p:grpSpPr>
          <a:xfrm>
            <a:off x="6153366" y="3001348"/>
            <a:ext cx="2655308" cy="2626346"/>
            <a:chOff x="3193961" y="1854558"/>
            <a:chExt cx="2916000" cy="2736000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3193961" y="1854558"/>
              <a:ext cx="2916000" cy="2736000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Picture 2" descr="Картинки по запросу ученики на уроке рисунок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445698" y="1955024"/>
              <a:ext cx="2412525" cy="25350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Группа 1"/>
          <p:cNvGrpSpPr/>
          <p:nvPr/>
        </p:nvGrpSpPr>
        <p:grpSpPr>
          <a:xfrm>
            <a:off x="3352585" y="2681140"/>
            <a:ext cx="2743416" cy="1509860"/>
            <a:chOff x="3149010" y="2681140"/>
            <a:chExt cx="3320479" cy="1124150"/>
          </a:xfrm>
        </p:grpSpPr>
        <p:sp>
          <p:nvSpPr>
            <p:cNvPr id="19" name="Скругленная прямоугольная выноска 2"/>
            <p:cNvSpPr/>
            <p:nvPr/>
          </p:nvSpPr>
          <p:spPr>
            <a:xfrm>
              <a:off x="3218441" y="2757321"/>
              <a:ext cx="3251046" cy="1047969"/>
            </a:xfrm>
            <a:custGeom>
              <a:avLst/>
              <a:gdLst>
                <a:gd name="connsiteX0" fmla="*/ 0 w 2393438"/>
                <a:gd name="connsiteY0" fmla="*/ 128446 h 770661"/>
                <a:gd name="connsiteX1" fmla="*/ 128446 w 2393438"/>
                <a:gd name="connsiteY1" fmla="*/ 0 h 770661"/>
                <a:gd name="connsiteX2" fmla="*/ 398906 w 2393438"/>
                <a:gd name="connsiteY2" fmla="*/ 0 h 770661"/>
                <a:gd name="connsiteX3" fmla="*/ 398906 w 2393438"/>
                <a:gd name="connsiteY3" fmla="*/ 0 h 770661"/>
                <a:gd name="connsiteX4" fmla="*/ 997266 w 2393438"/>
                <a:gd name="connsiteY4" fmla="*/ 0 h 770661"/>
                <a:gd name="connsiteX5" fmla="*/ 2264992 w 2393438"/>
                <a:gd name="connsiteY5" fmla="*/ 0 h 770661"/>
                <a:gd name="connsiteX6" fmla="*/ 2393438 w 2393438"/>
                <a:gd name="connsiteY6" fmla="*/ 128446 h 770661"/>
                <a:gd name="connsiteX7" fmla="*/ 2393438 w 2393438"/>
                <a:gd name="connsiteY7" fmla="*/ 449552 h 770661"/>
                <a:gd name="connsiteX8" fmla="*/ 2393438 w 2393438"/>
                <a:gd name="connsiteY8" fmla="*/ 449552 h 770661"/>
                <a:gd name="connsiteX9" fmla="*/ 2393438 w 2393438"/>
                <a:gd name="connsiteY9" fmla="*/ 642218 h 770661"/>
                <a:gd name="connsiteX10" fmla="*/ 2393438 w 2393438"/>
                <a:gd name="connsiteY10" fmla="*/ 642215 h 770661"/>
                <a:gd name="connsiteX11" fmla="*/ 2264992 w 2393438"/>
                <a:gd name="connsiteY11" fmla="*/ 770661 h 770661"/>
                <a:gd name="connsiteX12" fmla="*/ 997266 w 2393438"/>
                <a:gd name="connsiteY12" fmla="*/ 770661 h 770661"/>
                <a:gd name="connsiteX13" fmla="*/ 698094 w 2393438"/>
                <a:gd name="connsiteY13" fmla="*/ 866994 h 770661"/>
                <a:gd name="connsiteX14" fmla="*/ 398906 w 2393438"/>
                <a:gd name="connsiteY14" fmla="*/ 770661 h 770661"/>
                <a:gd name="connsiteX15" fmla="*/ 128446 w 2393438"/>
                <a:gd name="connsiteY15" fmla="*/ 770661 h 770661"/>
                <a:gd name="connsiteX16" fmla="*/ 0 w 2393438"/>
                <a:gd name="connsiteY16" fmla="*/ 642215 h 770661"/>
                <a:gd name="connsiteX17" fmla="*/ 0 w 2393438"/>
                <a:gd name="connsiteY17" fmla="*/ 642218 h 770661"/>
                <a:gd name="connsiteX18" fmla="*/ 0 w 2393438"/>
                <a:gd name="connsiteY18" fmla="*/ 449552 h 770661"/>
                <a:gd name="connsiteX19" fmla="*/ 0 w 2393438"/>
                <a:gd name="connsiteY19" fmla="*/ 449552 h 770661"/>
                <a:gd name="connsiteX20" fmla="*/ 0 w 2393438"/>
                <a:gd name="connsiteY20" fmla="*/ 128446 h 770661"/>
                <a:gd name="connsiteX0" fmla="*/ 0 w 2393438"/>
                <a:gd name="connsiteY0" fmla="*/ 128446 h 1047969"/>
                <a:gd name="connsiteX1" fmla="*/ 128446 w 2393438"/>
                <a:gd name="connsiteY1" fmla="*/ 0 h 1047969"/>
                <a:gd name="connsiteX2" fmla="*/ 398906 w 2393438"/>
                <a:gd name="connsiteY2" fmla="*/ 0 h 1047969"/>
                <a:gd name="connsiteX3" fmla="*/ 398906 w 2393438"/>
                <a:gd name="connsiteY3" fmla="*/ 0 h 1047969"/>
                <a:gd name="connsiteX4" fmla="*/ 997266 w 2393438"/>
                <a:gd name="connsiteY4" fmla="*/ 0 h 1047969"/>
                <a:gd name="connsiteX5" fmla="*/ 2264992 w 2393438"/>
                <a:gd name="connsiteY5" fmla="*/ 0 h 1047969"/>
                <a:gd name="connsiteX6" fmla="*/ 2393438 w 2393438"/>
                <a:gd name="connsiteY6" fmla="*/ 128446 h 1047969"/>
                <a:gd name="connsiteX7" fmla="*/ 2393438 w 2393438"/>
                <a:gd name="connsiteY7" fmla="*/ 449552 h 1047969"/>
                <a:gd name="connsiteX8" fmla="*/ 2393438 w 2393438"/>
                <a:gd name="connsiteY8" fmla="*/ 449552 h 1047969"/>
                <a:gd name="connsiteX9" fmla="*/ 2393438 w 2393438"/>
                <a:gd name="connsiteY9" fmla="*/ 642218 h 1047969"/>
                <a:gd name="connsiteX10" fmla="*/ 2393438 w 2393438"/>
                <a:gd name="connsiteY10" fmla="*/ 642215 h 1047969"/>
                <a:gd name="connsiteX11" fmla="*/ 2264992 w 2393438"/>
                <a:gd name="connsiteY11" fmla="*/ 770661 h 1047969"/>
                <a:gd name="connsiteX12" fmla="*/ 997266 w 2393438"/>
                <a:gd name="connsiteY12" fmla="*/ 770661 h 1047969"/>
                <a:gd name="connsiteX13" fmla="*/ 107544 w 2393438"/>
                <a:gd name="connsiteY13" fmla="*/ 1047969 h 1047969"/>
                <a:gd name="connsiteX14" fmla="*/ 398906 w 2393438"/>
                <a:gd name="connsiteY14" fmla="*/ 770661 h 1047969"/>
                <a:gd name="connsiteX15" fmla="*/ 128446 w 2393438"/>
                <a:gd name="connsiteY15" fmla="*/ 770661 h 1047969"/>
                <a:gd name="connsiteX16" fmla="*/ 0 w 2393438"/>
                <a:gd name="connsiteY16" fmla="*/ 642215 h 1047969"/>
                <a:gd name="connsiteX17" fmla="*/ 0 w 2393438"/>
                <a:gd name="connsiteY17" fmla="*/ 642218 h 1047969"/>
                <a:gd name="connsiteX18" fmla="*/ 0 w 2393438"/>
                <a:gd name="connsiteY18" fmla="*/ 449552 h 1047969"/>
                <a:gd name="connsiteX19" fmla="*/ 0 w 2393438"/>
                <a:gd name="connsiteY19" fmla="*/ 449552 h 1047969"/>
                <a:gd name="connsiteX20" fmla="*/ 0 w 2393438"/>
                <a:gd name="connsiteY20" fmla="*/ 128446 h 104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93438" h="1047969">
                  <a:moveTo>
                    <a:pt x="0" y="128446"/>
                  </a:moveTo>
                  <a:cubicBezTo>
                    <a:pt x="0" y="57507"/>
                    <a:pt x="57507" y="0"/>
                    <a:pt x="128446" y="0"/>
                  </a:cubicBezTo>
                  <a:lnTo>
                    <a:pt x="398906" y="0"/>
                  </a:lnTo>
                  <a:lnTo>
                    <a:pt x="398906" y="0"/>
                  </a:lnTo>
                  <a:lnTo>
                    <a:pt x="997266" y="0"/>
                  </a:lnTo>
                  <a:lnTo>
                    <a:pt x="2264992" y="0"/>
                  </a:lnTo>
                  <a:cubicBezTo>
                    <a:pt x="2335931" y="0"/>
                    <a:pt x="2393438" y="57507"/>
                    <a:pt x="2393438" y="128446"/>
                  </a:cubicBezTo>
                  <a:lnTo>
                    <a:pt x="2393438" y="449552"/>
                  </a:lnTo>
                  <a:lnTo>
                    <a:pt x="2393438" y="449552"/>
                  </a:lnTo>
                  <a:lnTo>
                    <a:pt x="2393438" y="642218"/>
                  </a:lnTo>
                  <a:lnTo>
                    <a:pt x="2393438" y="642215"/>
                  </a:lnTo>
                  <a:cubicBezTo>
                    <a:pt x="2393438" y="713154"/>
                    <a:pt x="2335931" y="770661"/>
                    <a:pt x="2264992" y="770661"/>
                  </a:cubicBezTo>
                  <a:lnTo>
                    <a:pt x="997266" y="770661"/>
                  </a:lnTo>
                  <a:lnTo>
                    <a:pt x="107544" y="1047969"/>
                  </a:lnTo>
                  <a:lnTo>
                    <a:pt x="398906" y="770661"/>
                  </a:lnTo>
                  <a:lnTo>
                    <a:pt x="128446" y="770661"/>
                  </a:lnTo>
                  <a:cubicBezTo>
                    <a:pt x="57507" y="770661"/>
                    <a:pt x="0" y="713154"/>
                    <a:pt x="0" y="642215"/>
                  </a:cubicBezTo>
                  <a:lnTo>
                    <a:pt x="0" y="642218"/>
                  </a:lnTo>
                  <a:lnTo>
                    <a:pt x="0" y="449552"/>
                  </a:lnTo>
                  <a:lnTo>
                    <a:pt x="0" y="449552"/>
                  </a:lnTo>
                  <a:lnTo>
                    <a:pt x="0" y="128446"/>
                  </a:lnTo>
                  <a:close/>
                </a:path>
              </a:pathLst>
            </a:custGeom>
            <a:gradFill>
              <a:gsLst>
                <a:gs pos="0">
                  <a:srgbClr val="CCFFFF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rgbClr val="0070C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3149010" y="2681140"/>
              <a:ext cx="3320479" cy="893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i="1" dirty="0" smtClean="0"/>
                <a:t>Мне не нравится, </a:t>
              </a:r>
            </a:p>
            <a:p>
              <a:pPr algn="ctr"/>
              <a:r>
                <a:rPr lang="ru-RU" sz="2400" i="1" dirty="0" smtClean="0"/>
                <a:t>что ты бросил тетрадь на пол.</a:t>
              </a:r>
              <a:endParaRPr lang="ru-RU" sz="2400" i="1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19534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82291" y="2658946"/>
            <a:ext cx="63276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Правило 2.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46986" y="3346753"/>
            <a:ext cx="64136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Займитесь своими негативными эмоциями. 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</a:rPr>
              <a:t>Если вы чувствуете, что не можете справиться с гневом, то выдержите паузу, которая необходима для того, чтобы с ним справиться. 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229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5562" y="3760355"/>
            <a:ext cx="1747957" cy="2429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Картинки по запросу учитель рисуно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Photocopy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566910" y="2702704"/>
            <a:ext cx="3358148" cy="325320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Скругленная прямоугольная выноска 2"/>
          <p:cNvSpPr/>
          <p:nvPr/>
        </p:nvSpPr>
        <p:spPr>
          <a:xfrm>
            <a:off x="3640088" y="3178559"/>
            <a:ext cx="1854323" cy="1407540"/>
          </a:xfrm>
          <a:custGeom>
            <a:avLst/>
            <a:gdLst>
              <a:gd name="connsiteX0" fmla="*/ 0 w 2393438"/>
              <a:gd name="connsiteY0" fmla="*/ 128446 h 770661"/>
              <a:gd name="connsiteX1" fmla="*/ 128446 w 2393438"/>
              <a:gd name="connsiteY1" fmla="*/ 0 h 770661"/>
              <a:gd name="connsiteX2" fmla="*/ 398906 w 2393438"/>
              <a:gd name="connsiteY2" fmla="*/ 0 h 770661"/>
              <a:gd name="connsiteX3" fmla="*/ 398906 w 2393438"/>
              <a:gd name="connsiteY3" fmla="*/ 0 h 770661"/>
              <a:gd name="connsiteX4" fmla="*/ 997266 w 2393438"/>
              <a:gd name="connsiteY4" fmla="*/ 0 h 770661"/>
              <a:gd name="connsiteX5" fmla="*/ 2264992 w 2393438"/>
              <a:gd name="connsiteY5" fmla="*/ 0 h 770661"/>
              <a:gd name="connsiteX6" fmla="*/ 2393438 w 2393438"/>
              <a:gd name="connsiteY6" fmla="*/ 128446 h 770661"/>
              <a:gd name="connsiteX7" fmla="*/ 2393438 w 2393438"/>
              <a:gd name="connsiteY7" fmla="*/ 449552 h 770661"/>
              <a:gd name="connsiteX8" fmla="*/ 2393438 w 2393438"/>
              <a:gd name="connsiteY8" fmla="*/ 449552 h 770661"/>
              <a:gd name="connsiteX9" fmla="*/ 2393438 w 2393438"/>
              <a:gd name="connsiteY9" fmla="*/ 642218 h 770661"/>
              <a:gd name="connsiteX10" fmla="*/ 2393438 w 2393438"/>
              <a:gd name="connsiteY10" fmla="*/ 642215 h 770661"/>
              <a:gd name="connsiteX11" fmla="*/ 2264992 w 2393438"/>
              <a:gd name="connsiteY11" fmla="*/ 770661 h 770661"/>
              <a:gd name="connsiteX12" fmla="*/ 997266 w 2393438"/>
              <a:gd name="connsiteY12" fmla="*/ 770661 h 770661"/>
              <a:gd name="connsiteX13" fmla="*/ 698094 w 2393438"/>
              <a:gd name="connsiteY13" fmla="*/ 866994 h 770661"/>
              <a:gd name="connsiteX14" fmla="*/ 398906 w 2393438"/>
              <a:gd name="connsiteY14" fmla="*/ 770661 h 770661"/>
              <a:gd name="connsiteX15" fmla="*/ 128446 w 2393438"/>
              <a:gd name="connsiteY15" fmla="*/ 770661 h 770661"/>
              <a:gd name="connsiteX16" fmla="*/ 0 w 2393438"/>
              <a:gd name="connsiteY16" fmla="*/ 642215 h 770661"/>
              <a:gd name="connsiteX17" fmla="*/ 0 w 2393438"/>
              <a:gd name="connsiteY17" fmla="*/ 642218 h 770661"/>
              <a:gd name="connsiteX18" fmla="*/ 0 w 2393438"/>
              <a:gd name="connsiteY18" fmla="*/ 449552 h 770661"/>
              <a:gd name="connsiteX19" fmla="*/ 0 w 2393438"/>
              <a:gd name="connsiteY19" fmla="*/ 449552 h 770661"/>
              <a:gd name="connsiteX20" fmla="*/ 0 w 2393438"/>
              <a:gd name="connsiteY20" fmla="*/ 128446 h 770661"/>
              <a:gd name="connsiteX0" fmla="*/ 0 w 2393438"/>
              <a:gd name="connsiteY0" fmla="*/ 128446 h 1047969"/>
              <a:gd name="connsiteX1" fmla="*/ 128446 w 2393438"/>
              <a:gd name="connsiteY1" fmla="*/ 0 h 1047969"/>
              <a:gd name="connsiteX2" fmla="*/ 398906 w 2393438"/>
              <a:gd name="connsiteY2" fmla="*/ 0 h 1047969"/>
              <a:gd name="connsiteX3" fmla="*/ 398906 w 2393438"/>
              <a:gd name="connsiteY3" fmla="*/ 0 h 1047969"/>
              <a:gd name="connsiteX4" fmla="*/ 997266 w 2393438"/>
              <a:gd name="connsiteY4" fmla="*/ 0 h 1047969"/>
              <a:gd name="connsiteX5" fmla="*/ 2264992 w 2393438"/>
              <a:gd name="connsiteY5" fmla="*/ 0 h 1047969"/>
              <a:gd name="connsiteX6" fmla="*/ 2393438 w 2393438"/>
              <a:gd name="connsiteY6" fmla="*/ 128446 h 1047969"/>
              <a:gd name="connsiteX7" fmla="*/ 2393438 w 2393438"/>
              <a:gd name="connsiteY7" fmla="*/ 449552 h 1047969"/>
              <a:gd name="connsiteX8" fmla="*/ 2393438 w 2393438"/>
              <a:gd name="connsiteY8" fmla="*/ 449552 h 1047969"/>
              <a:gd name="connsiteX9" fmla="*/ 2393438 w 2393438"/>
              <a:gd name="connsiteY9" fmla="*/ 642218 h 1047969"/>
              <a:gd name="connsiteX10" fmla="*/ 2393438 w 2393438"/>
              <a:gd name="connsiteY10" fmla="*/ 642215 h 1047969"/>
              <a:gd name="connsiteX11" fmla="*/ 2264992 w 2393438"/>
              <a:gd name="connsiteY11" fmla="*/ 770661 h 1047969"/>
              <a:gd name="connsiteX12" fmla="*/ 997266 w 2393438"/>
              <a:gd name="connsiteY12" fmla="*/ 770661 h 1047969"/>
              <a:gd name="connsiteX13" fmla="*/ 107544 w 2393438"/>
              <a:gd name="connsiteY13" fmla="*/ 1047969 h 1047969"/>
              <a:gd name="connsiteX14" fmla="*/ 398906 w 2393438"/>
              <a:gd name="connsiteY14" fmla="*/ 770661 h 1047969"/>
              <a:gd name="connsiteX15" fmla="*/ 128446 w 2393438"/>
              <a:gd name="connsiteY15" fmla="*/ 770661 h 1047969"/>
              <a:gd name="connsiteX16" fmla="*/ 0 w 2393438"/>
              <a:gd name="connsiteY16" fmla="*/ 642215 h 1047969"/>
              <a:gd name="connsiteX17" fmla="*/ 0 w 2393438"/>
              <a:gd name="connsiteY17" fmla="*/ 642218 h 1047969"/>
              <a:gd name="connsiteX18" fmla="*/ 0 w 2393438"/>
              <a:gd name="connsiteY18" fmla="*/ 449552 h 1047969"/>
              <a:gd name="connsiteX19" fmla="*/ 0 w 2393438"/>
              <a:gd name="connsiteY19" fmla="*/ 449552 h 1047969"/>
              <a:gd name="connsiteX20" fmla="*/ 0 w 2393438"/>
              <a:gd name="connsiteY20" fmla="*/ 128446 h 1047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393438" h="1047969">
                <a:moveTo>
                  <a:pt x="0" y="128446"/>
                </a:moveTo>
                <a:cubicBezTo>
                  <a:pt x="0" y="57507"/>
                  <a:pt x="57507" y="0"/>
                  <a:pt x="128446" y="0"/>
                </a:cubicBezTo>
                <a:lnTo>
                  <a:pt x="398906" y="0"/>
                </a:lnTo>
                <a:lnTo>
                  <a:pt x="398906" y="0"/>
                </a:lnTo>
                <a:lnTo>
                  <a:pt x="997266" y="0"/>
                </a:lnTo>
                <a:lnTo>
                  <a:pt x="2264992" y="0"/>
                </a:lnTo>
                <a:cubicBezTo>
                  <a:pt x="2335931" y="0"/>
                  <a:pt x="2393438" y="57507"/>
                  <a:pt x="2393438" y="128446"/>
                </a:cubicBezTo>
                <a:lnTo>
                  <a:pt x="2393438" y="449552"/>
                </a:lnTo>
                <a:lnTo>
                  <a:pt x="2393438" y="449552"/>
                </a:lnTo>
                <a:lnTo>
                  <a:pt x="2393438" y="642218"/>
                </a:lnTo>
                <a:lnTo>
                  <a:pt x="2393438" y="642215"/>
                </a:lnTo>
                <a:cubicBezTo>
                  <a:pt x="2393438" y="713154"/>
                  <a:pt x="2335931" y="770661"/>
                  <a:pt x="2264992" y="770661"/>
                </a:cubicBezTo>
                <a:lnTo>
                  <a:pt x="997266" y="770661"/>
                </a:lnTo>
                <a:lnTo>
                  <a:pt x="107544" y="1047969"/>
                </a:lnTo>
                <a:lnTo>
                  <a:pt x="398906" y="770661"/>
                </a:lnTo>
                <a:lnTo>
                  <a:pt x="128446" y="770661"/>
                </a:lnTo>
                <a:cubicBezTo>
                  <a:pt x="57507" y="770661"/>
                  <a:pt x="0" y="713154"/>
                  <a:pt x="0" y="642215"/>
                </a:cubicBezTo>
                <a:lnTo>
                  <a:pt x="0" y="642218"/>
                </a:lnTo>
                <a:lnTo>
                  <a:pt x="0" y="449552"/>
                </a:lnTo>
                <a:lnTo>
                  <a:pt x="0" y="449552"/>
                </a:lnTo>
                <a:lnTo>
                  <a:pt x="0" y="128446"/>
                </a:lnTo>
                <a:close/>
              </a:path>
            </a:pathLst>
          </a:custGeom>
          <a:gradFill>
            <a:gsLst>
              <a:gs pos="0">
                <a:srgbClr val="CCFFFF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/>
          <a:srcRect l="10014" t="400" r="8578" b="4962"/>
          <a:stretch/>
        </p:blipFill>
        <p:spPr>
          <a:xfrm>
            <a:off x="4016505" y="3139547"/>
            <a:ext cx="1170878" cy="1180868"/>
          </a:xfrm>
          <a:prstGeom prst="ellipse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3445315" y="2688461"/>
            <a:ext cx="6413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Используйте юмор</a:t>
            </a:r>
          </a:p>
        </p:txBody>
      </p:sp>
    </p:spTree>
    <p:extLst>
      <p:ext uri="{BB962C8B-B14F-4D97-AF65-F5344CB8AC3E}">
        <p14:creationId xmlns:p14="http://schemas.microsoft.com/office/powerpoint/2010/main" xmlns="" val="22933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82291" y="2658946"/>
            <a:ext cx="63276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Правило 3.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46986" y="3346753"/>
            <a:ext cx="6413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Не усиливайте напряжение ситуации.</a:t>
            </a:r>
          </a:p>
        </p:txBody>
      </p:sp>
    </p:spTree>
    <p:extLst>
      <p:ext uri="{BB962C8B-B14F-4D97-AF65-F5344CB8AC3E}">
        <p14:creationId xmlns:p14="http://schemas.microsoft.com/office/powerpoint/2010/main" xmlns="" val="386555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265958" y="3485220"/>
            <a:ext cx="1747957" cy="2429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2916990" y="2736010"/>
            <a:ext cx="1857375" cy="645540"/>
            <a:chOff x="2916990" y="2736010"/>
            <a:chExt cx="1857375" cy="645540"/>
          </a:xfrm>
        </p:grpSpPr>
        <p:sp>
          <p:nvSpPr>
            <p:cNvPr id="19" name="Скругленная прямоугольная выноска 2"/>
            <p:cNvSpPr/>
            <p:nvPr/>
          </p:nvSpPr>
          <p:spPr>
            <a:xfrm>
              <a:off x="2916990" y="2736010"/>
              <a:ext cx="1857375" cy="645540"/>
            </a:xfrm>
            <a:custGeom>
              <a:avLst/>
              <a:gdLst>
                <a:gd name="connsiteX0" fmla="*/ 0 w 2393438"/>
                <a:gd name="connsiteY0" fmla="*/ 128446 h 770661"/>
                <a:gd name="connsiteX1" fmla="*/ 128446 w 2393438"/>
                <a:gd name="connsiteY1" fmla="*/ 0 h 770661"/>
                <a:gd name="connsiteX2" fmla="*/ 398906 w 2393438"/>
                <a:gd name="connsiteY2" fmla="*/ 0 h 770661"/>
                <a:gd name="connsiteX3" fmla="*/ 398906 w 2393438"/>
                <a:gd name="connsiteY3" fmla="*/ 0 h 770661"/>
                <a:gd name="connsiteX4" fmla="*/ 997266 w 2393438"/>
                <a:gd name="connsiteY4" fmla="*/ 0 h 770661"/>
                <a:gd name="connsiteX5" fmla="*/ 2264992 w 2393438"/>
                <a:gd name="connsiteY5" fmla="*/ 0 h 770661"/>
                <a:gd name="connsiteX6" fmla="*/ 2393438 w 2393438"/>
                <a:gd name="connsiteY6" fmla="*/ 128446 h 770661"/>
                <a:gd name="connsiteX7" fmla="*/ 2393438 w 2393438"/>
                <a:gd name="connsiteY7" fmla="*/ 449552 h 770661"/>
                <a:gd name="connsiteX8" fmla="*/ 2393438 w 2393438"/>
                <a:gd name="connsiteY8" fmla="*/ 449552 h 770661"/>
                <a:gd name="connsiteX9" fmla="*/ 2393438 w 2393438"/>
                <a:gd name="connsiteY9" fmla="*/ 642218 h 770661"/>
                <a:gd name="connsiteX10" fmla="*/ 2393438 w 2393438"/>
                <a:gd name="connsiteY10" fmla="*/ 642215 h 770661"/>
                <a:gd name="connsiteX11" fmla="*/ 2264992 w 2393438"/>
                <a:gd name="connsiteY11" fmla="*/ 770661 h 770661"/>
                <a:gd name="connsiteX12" fmla="*/ 997266 w 2393438"/>
                <a:gd name="connsiteY12" fmla="*/ 770661 h 770661"/>
                <a:gd name="connsiteX13" fmla="*/ 698094 w 2393438"/>
                <a:gd name="connsiteY13" fmla="*/ 866994 h 770661"/>
                <a:gd name="connsiteX14" fmla="*/ 398906 w 2393438"/>
                <a:gd name="connsiteY14" fmla="*/ 770661 h 770661"/>
                <a:gd name="connsiteX15" fmla="*/ 128446 w 2393438"/>
                <a:gd name="connsiteY15" fmla="*/ 770661 h 770661"/>
                <a:gd name="connsiteX16" fmla="*/ 0 w 2393438"/>
                <a:gd name="connsiteY16" fmla="*/ 642215 h 770661"/>
                <a:gd name="connsiteX17" fmla="*/ 0 w 2393438"/>
                <a:gd name="connsiteY17" fmla="*/ 642218 h 770661"/>
                <a:gd name="connsiteX18" fmla="*/ 0 w 2393438"/>
                <a:gd name="connsiteY18" fmla="*/ 449552 h 770661"/>
                <a:gd name="connsiteX19" fmla="*/ 0 w 2393438"/>
                <a:gd name="connsiteY19" fmla="*/ 449552 h 770661"/>
                <a:gd name="connsiteX20" fmla="*/ 0 w 2393438"/>
                <a:gd name="connsiteY20" fmla="*/ 128446 h 770661"/>
                <a:gd name="connsiteX0" fmla="*/ 0 w 2393438"/>
                <a:gd name="connsiteY0" fmla="*/ 128446 h 1047969"/>
                <a:gd name="connsiteX1" fmla="*/ 128446 w 2393438"/>
                <a:gd name="connsiteY1" fmla="*/ 0 h 1047969"/>
                <a:gd name="connsiteX2" fmla="*/ 398906 w 2393438"/>
                <a:gd name="connsiteY2" fmla="*/ 0 h 1047969"/>
                <a:gd name="connsiteX3" fmla="*/ 398906 w 2393438"/>
                <a:gd name="connsiteY3" fmla="*/ 0 h 1047969"/>
                <a:gd name="connsiteX4" fmla="*/ 997266 w 2393438"/>
                <a:gd name="connsiteY4" fmla="*/ 0 h 1047969"/>
                <a:gd name="connsiteX5" fmla="*/ 2264992 w 2393438"/>
                <a:gd name="connsiteY5" fmla="*/ 0 h 1047969"/>
                <a:gd name="connsiteX6" fmla="*/ 2393438 w 2393438"/>
                <a:gd name="connsiteY6" fmla="*/ 128446 h 1047969"/>
                <a:gd name="connsiteX7" fmla="*/ 2393438 w 2393438"/>
                <a:gd name="connsiteY7" fmla="*/ 449552 h 1047969"/>
                <a:gd name="connsiteX8" fmla="*/ 2393438 w 2393438"/>
                <a:gd name="connsiteY8" fmla="*/ 449552 h 1047969"/>
                <a:gd name="connsiteX9" fmla="*/ 2393438 w 2393438"/>
                <a:gd name="connsiteY9" fmla="*/ 642218 h 1047969"/>
                <a:gd name="connsiteX10" fmla="*/ 2393438 w 2393438"/>
                <a:gd name="connsiteY10" fmla="*/ 642215 h 1047969"/>
                <a:gd name="connsiteX11" fmla="*/ 2264992 w 2393438"/>
                <a:gd name="connsiteY11" fmla="*/ 770661 h 1047969"/>
                <a:gd name="connsiteX12" fmla="*/ 997266 w 2393438"/>
                <a:gd name="connsiteY12" fmla="*/ 770661 h 1047969"/>
                <a:gd name="connsiteX13" fmla="*/ 107544 w 2393438"/>
                <a:gd name="connsiteY13" fmla="*/ 1047969 h 1047969"/>
                <a:gd name="connsiteX14" fmla="*/ 398906 w 2393438"/>
                <a:gd name="connsiteY14" fmla="*/ 770661 h 1047969"/>
                <a:gd name="connsiteX15" fmla="*/ 128446 w 2393438"/>
                <a:gd name="connsiteY15" fmla="*/ 770661 h 1047969"/>
                <a:gd name="connsiteX16" fmla="*/ 0 w 2393438"/>
                <a:gd name="connsiteY16" fmla="*/ 642215 h 1047969"/>
                <a:gd name="connsiteX17" fmla="*/ 0 w 2393438"/>
                <a:gd name="connsiteY17" fmla="*/ 642218 h 1047969"/>
                <a:gd name="connsiteX18" fmla="*/ 0 w 2393438"/>
                <a:gd name="connsiteY18" fmla="*/ 449552 h 1047969"/>
                <a:gd name="connsiteX19" fmla="*/ 0 w 2393438"/>
                <a:gd name="connsiteY19" fmla="*/ 449552 h 1047969"/>
                <a:gd name="connsiteX20" fmla="*/ 0 w 2393438"/>
                <a:gd name="connsiteY20" fmla="*/ 128446 h 104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93438" h="1047969">
                  <a:moveTo>
                    <a:pt x="0" y="128446"/>
                  </a:moveTo>
                  <a:cubicBezTo>
                    <a:pt x="0" y="57507"/>
                    <a:pt x="57507" y="0"/>
                    <a:pt x="128446" y="0"/>
                  </a:cubicBezTo>
                  <a:lnTo>
                    <a:pt x="398906" y="0"/>
                  </a:lnTo>
                  <a:lnTo>
                    <a:pt x="398906" y="0"/>
                  </a:lnTo>
                  <a:lnTo>
                    <a:pt x="997266" y="0"/>
                  </a:lnTo>
                  <a:lnTo>
                    <a:pt x="2264992" y="0"/>
                  </a:lnTo>
                  <a:cubicBezTo>
                    <a:pt x="2335931" y="0"/>
                    <a:pt x="2393438" y="57507"/>
                    <a:pt x="2393438" y="128446"/>
                  </a:cubicBezTo>
                  <a:lnTo>
                    <a:pt x="2393438" y="449552"/>
                  </a:lnTo>
                  <a:lnTo>
                    <a:pt x="2393438" y="449552"/>
                  </a:lnTo>
                  <a:lnTo>
                    <a:pt x="2393438" y="642218"/>
                  </a:lnTo>
                  <a:lnTo>
                    <a:pt x="2393438" y="642215"/>
                  </a:lnTo>
                  <a:cubicBezTo>
                    <a:pt x="2393438" y="713154"/>
                    <a:pt x="2335931" y="770661"/>
                    <a:pt x="2264992" y="770661"/>
                  </a:cubicBezTo>
                  <a:lnTo>
                    <a:pt x="997266" y="770661"/>
                  </a:lnTo>
                  <a:lnTo>
                    <a:pt x="107544" y="1047969"/>
                  </a:lnTo>
                  <a:lnTo>
                    <a:pt x="398906" y="770661"/>
                  </a:lnTo>
                  <a:lnTo>
                    <a:pt x="128446" y="770661"/>
                  </a:lnTo>
                  <a:cubicBezTo>
                    <a:pt x="57507" y="770661"/>
                    <a:pt x="0" y="713154"/>
                    <a:pt x="0" y="642215"/>
                  </a:cubicBezTo>
                  <a:lnTo>
                    <a:pt x="0" y="642218"/>
                  </a:lnTo>
                  <a:lnTo>
                    <a:pt x="0" y="449552"/>
                  </a:lnTo>
                  <a:lnTo>
                    <a:pt x="0" y="449552"/>
                  </a:lnTo>
                  <a:lnTo>
                    <a:pt x="0" y="1284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"/>
                    <a:lumOff val="95000"/>
                  </a:schemeClr>
                </a:gs>
                <a:gs pos="74000">
                  <a:schemeClr val="accent3">
                    <a:lumMod val="45000"/>
                    <a:lumOff val="55000"/>
                  </a:schemeClr>
                </a:gs>
                <a:gs pos="83000">
                  <a:schemeClr val="accent3">
                    <a:lumMod val="45000"/>
                    <a:lumOff val="55000"/>
                  </a:schemeClr>
                </a:gs>
                <a:gs pos="100000">
                  <a:schemeClr val="accent3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3141143" y="2746016"/>
              <a:ext cx="152236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i="1" dirty="0" smtClean="0"/>
                <a:t>Ты всегда...</a:t>
              </a:r>
              <a:endParaRPr lang="ru-RU" sz="2400" i="1" dirty="0"/>
            </a:p>
          </p:txBody>
        </p:sp>
      </p:grpSp>
      <p:pic>
        <p:nvPicPr>
          <p:cNvPr id="12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229" r="65775"/>
          <a:stretch>
            <a:fillRect/>
          </a:stretch>
        </p:blipFill>
        <p:spPr bwMode="auto">
          <a:xfrm>
            <a:off x="7516755" y="3663527"/>
            <a:ext cx="1604963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4320228" y="3080239"/>
            <a:ext cx="4004447" cy="710355"/>
            <a:chOff x="3616076" y="3107613"/>
            <a:chExt cx="4004447" cy="710355"/>
          </a:xfrm>
        </p:grpSpPr>
        <p:sp>
          <p:nvSpPr>
            <p:cNvPr id="13" name="Скругленная прямоугольная выноска 2"/>
            <p:cNvSpPr/>
            <p:nvPr/>
          </p:nvSpPr>
          <p:spPr>
            <a:xfrm>
              <a:off x="3798668" y="3123215"/>
              <a:ext cx="3521864" cy="694753"/>
            </a:xfrm>
            <a:custGeom>
              <a:avLst/>
              <a:gdLst>
                <a:gd name="connsiteX0" fmla="*/ 0 w 2393438"/>
                <a:gd name="connsiteY0" fmla="*/ 128446 h 770661"/>
                <a:gd name="connsiteX1" fmla="*/ 128446 w 2393438"/>
                <a:gd name="connsiteY1" fmla="*/ 0 h 770661"/>
                <a:gd name="connsiteX2" fmla="*/ 398906 w 2393438"/>
                <a:gd name="connsiteY2" fmla="*/ 0 h 770661"/>
                <a:gd name="connsiteX3" fmla="*/ 398906 w 2393438"/>
                <a:gd name="connsiteY3" fmla="*/ 0 h 770661"/>
                <a:gd name="connsiteX4" fmla="*/ 997266 w 2393438"/>
                <a:gd name="connsiteY4" fmla="*/ 0 h 770661"/>
                <a:gd name="connsiteX5" fmla="*/ 2264992 w 2393438"/>
                <a:gd name="connsiteY5" fmla="*/ 0 h 770661"/>
                <a:gd name="connsiteX6" fmla="*/ 2393438 w 2393438"/>
                <a:gd name="connsiteY6" fmla="*/ 128446 h 770661"/>
                <a:gd name="connsiteX7" fmla="*/ 2393438 w 2393438"/>
                <a:gd name="connsiteY7" fmla="*/ 449552 h 770661"/>
                <a:gd name="connsiteX8" fmla="*/ 2393438 w 2393438"/>
                <a:gd name="connsiteY8" fmla="*/ 449552 h 770661"/>
                <a:gd name="connsiteX9" fmla="*/ 2393438 w 2393438"/>
                <a:gd name="connsiteY9" fmla="*/ 642218 h 770661"/>
                <a:gd name="connsiteX10" fmla="*/ 2393438 w 2393438"/>
                <a:gd name="connsiteY10" fmla="*/ 642215 h 770661"/>
                <a:gd name="connsiteX11" fmla="*/ 2264992 w 2393438"/>
                <a:gd name="connsiteY11" fmla="*/ 770661 h 770661"/>
                <a:gd name="connsiteX12" fmla="*/ 997266 w 2393438"/>
                <a:gd name="connsiteY12" fmla="*/ 770661 h 770661"/>
                <a:gd name="connsiteX13" fmla="*/ 698094 w 2393438"/>
                <a:gd name="connsiteY13" fmla="*/ 866994 h 770661"/>
                <a:gd name="connsiteX14" fmla="*/ 398906 w 2393438"/>
                <a:gd name="connsiteY14" fmla="*/ 770661 h 770661"/>
                <a:gd name="connsiteX15" fmla="*/ 128446 w 2393438"/>
                <a:gd name="connsiteY15" fmla="*/ 770661 h 770661"/>
                <a:gd name="connsiteX16" fmla="*/ 0 w 2393438"/>
                <a:gd name="connsiteY16" fmla="*/ 642215 h 770661"/>
                <a:gd name="connsiteX17" fmla="*/ 0 w 2393438"/>
                <a:gd name="connsiteY17" fmla="*/ 642218 h 770661"/>
                <a:gd name="connsiteX18" fmla="*/ 0 w 2393438"/>
                <a:gd name="connsiteY18" fmla="*/ 449552 h 770661"/>
                <a:gd name="connsiteX19" fmla="*/ 0 w 2393438"/>
                <a:gd name="connsiteY19" fmla="*/ 449552 h 770661"/>
                <a:gd name="connsiteX20" fmla="*/ 0 w 2393438"/>
                <a:gd name="connsiteY20" fmla="*/ 128446 h 770661"/>
                <a:gd name="connsiteX0" fmla="*/ 0 w 2393438"/>
                <a:gd name="connsiteY0" fmla="*/ 128446 h 1047969"/>
                <a:gd name="connsiteX1" fmla="*/ 128446 w 2393438"/>
                <a:gd name="connsiteY1" fmla="*/ 0 h 1047969"/>
                <a:gd name="connsiteX2" fmla="*/ 398906 w 2393438"/>
                <a:gd name="connsiteY2" fmla="*/ 0 h 1047969"/>
                <a:gd name="connsiteX3" fmla="*/ 398906 w 2393438"/>
                <a:gd name="connsiteY3" fmla="*/ 0 h 1047969"/>
                <a:gd name="connsiteX4" fmla="*/ 997266 w 2393438"/>
                <a:gd name="connsiteY4" fmla="*/ 0 h 1047969"/>
                <a:gd name="connsiteX5" fmla="*/ 2264992 w 2393438"/>
                <a:gd name="connsiteY5" fmla="*/ 0 h 1047969"/>
                <a:gd name="connsiteX6" fmla="*/ 2393438 w 2393438"/>
                <a:gd name="connsiteY6" fmla="*/ 128446 h 1047969"/>
                <a:gd name="connsiteX7" fmla="*/ 2393438 w 2393438"/>
                <a:gd name="connsiteY7" fmla="*/ 449552 h 1047969"/>
                <a:gd name="connsiteX8" fmla="*/ 2393438 w 2393438"/>
                <a:gd name="connsiteY8" fmla="*/ 449552 h 1047969"/>
                <a:gd name="connsiteX9" fmla="*/ 2393438 w 2393438"/>
                <a:gd name="connsiteY9" fmla="*/ 642218 h 1047969"/>
                <a:gd name="connsiteX10" fmla="*/ 2393438 w 2393438"/>
                <a:gd name="connsiteY10" fmla="*/ 642215 h 1047969"/>
                <a:gd name="connsiteX11" fmla="*/ 2264992 w 2393438"/>
                <a:gd name="connsiteY11" fmla="*/ 770661 h 1047969"/>
                <a:gd name="connsiteX12" fmla="*/ 997266 w 2393438"/>
                <a:gd name="connsiteY12" fmla="*/ 770661 h 1047969"/>
                <a:gd name="connsiteX13" fmla="*/ 107544 w 2393438"/>
                <a:gd name="connsiteY13" fmla="*/ 1047969 h 1047969"/>
                <a:gd name="connsiteX14" fmla="*/ 398906 w 2393438"/>
                <a:gd name="connsiteY14" fmla="*/ 770661 h 1047969"/>
                <a:gd name="connsiteX15" fmla="*/ 128446 w 2393438"/>
                <a:gd name="connsiteY15" fmla="*/ 770661 h 1047969"/>
                <a:gd name="connsiteX16" fmla="*/ 0 w 2393438"/>
                <a:gd name="connsiteY16" fmla="*/ 642215 h 1047969"/>
                <a:gd name="connsiteX17" fmla="*/ 0 w 2393438"/>
                <a:gd name="connsiteY17" fmla="*/ 642218 h 1047969"/>
                <a:gd name="connsiteX18" fmla="*/ 0 w 2393438"/>
                <a:gd name="connsiteY18" fmla="*/ 449552 h 1047969"/>
                <a:gd name="connsiteX19" fmla="*/ 0 w 2393438"/>
                <a:gd name="connsiteY19" fmla="*/ 449552 h 1047969"/>
                <a:gd name="connsiteX20" fmla="*/ 0 w 2393438"/>
                <a:gd name="connsiteY20" fmla="*/ 128446 h 104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93438" h="1047969">
                  <a:moveTo>
                    <a:pt x="0" y="128446"/>
                  </a:moveTo>
                  <a:cubicBezTo>
                    <a:pt x="0" y="57507"/>
                    <a:pt x="57507" y="0"/>
                    <a:pt x="128446" y="0"/>
                  </a:cubicBezTo>
                  <a:lnTo>
                    <a:pt x="398906" y="0"/>
                  </a:lnTo>
                  <a:lnTo>
                    <a:pt x="398906" y="0"/>
                  </a:lnTo>
                  <a:lnTo>
                    <a:pt x="997266" y="0"/>
                  </a:lnTo>
                  <a:lnTo>
                    <a:pt x="2264992" y="0"/>
                  </a:lnTo>
                  <a:cubicBezTo>
                    <a:pt x="2335931" y="0"/>
                    <a:pt x="2393438" y="57507"/>
                    <a:pt x="2393438" y="128446"/>
                  </a:cubicBezTo>
                  <a:lnTo>
                    <a:pt x="2393438" y="449552"/>
                  </a:lnTo>
                  <a:lnTo>
                    <a:pt x="2393438" y="449552"/>
                  </a:lnTo>
                  <a:lnTo>
                    <a:pt x="2393438" y="642218"/>
                  </a:lnTo>
                  <a:lnTo>
                    <a:pt x="2393438" y="642215"/>
                  </a:lnTo>
                  <a:cubicBezTo>
                    <a:pt x="2393438" y="713154"/>
                    <a:pt x="2335931" y="770661"/>
                    <a:pt x="2264992" y="770661"/>
                  </a:cubicBezTo>
                  <a:lnTo>
                    <a:pt x="997266" y="770661"/>
                  </a:lnTo>
                  <a:lnTo>
                    <a:pt x="107544" y="1047969"/>
                  </a:lnTo>
                  <a:lnTo>
                    <a:pt x="398906" y="770661"/>
                  </a:lnTo>
                  <a:lnTo>
                    <a:pt x="128446" y="770661"/>
                  </a:lnTo>
                  <a:cubicBezTo>
                    <a:pt x="57507" y="770661"/>
                    <a:pt x="0" y="713154"/>
                    <a:pt x="0" y="642215"/>
                  </a:cubicBezTo>
                  <a:lnTo>
                    <a:pt x="0" y="642218"/>
                  </a:lnTo>
                  <a:lnTo>
                    <a:pt x="0" y="449552"/>
                  </a:lnTo>
                  <a:lnTo>
                    <a:pt x="0" y="449552"/>
                  </a:lnTo>
                  <a:lnTo>
                    <a:pt x="0" y="1284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"/>
                    <a:lumOff val="95000"/>
                  </a:schemeClr>
                </a:gs>
                <a:gs pos="74000">
                  <a:schemeClr val="accent3">
                    <a:lumMod val="45000"/>
                    <a:lumOff val="55000"/>
                  </a:schemeClr>
                </a:gs>
                <a:gs pos="83000">
                  <a:schemeClr val="accent3">
                    <a:lumMod val="45000"/>
                    <a:lumOff val="55000"/>
                  </a:schemeClr>
                </a:gs>
                <a:gs pos="100000">
                  <a:schemeClr val="accent3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3616076" y="3107613"/>
              <a:ext cx="400444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i="1" dirty="0" smtClean="0"/>
                <a:t>Ты опять меня не слушаешь...</a:t>
              </a:r>
              <a:endParaRPr lang="ru-RU" sz="2400" i="1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4013915" y="3926744"/>
            <a:ext cx="3268635" cy="694753"/>
            <a:chOff x="4380260" y="3087281"/>
            <a:chExt cx="4004447" cy="694753"/>
          </a:xfrm>
        </p:grpSpPr>
        <p:sp>
          <p:nvSpPr>
            <p:cNvPr id="23" name="Скругленная прямоугольная выноска 2"/>
            <p:cNvSpPr/>
            <p:nvPr/>
          </p:nvSpPr>
          <p:spPr>
            <a:xfrm>
              <a:off x="4691515" y="3087281"/>
              <a:ext cx="3521864" cy="694753"/>
            </a:xfrm>
            <a:custGeom>
              <a:avLst/>
              <a:gdLst>
                <a:gd name="connsiteX0" fmla="*/ 0 w 2393438"/>
                <a:gd name="connsiteY0" fmla="*/ 128446 h 770661"/>
                <a:gd name="connsiteX1" fmla="*/ 128446 w 2393438"/>
                <a:gd name="connsiteY1" fmla="*/ 0 h 770661"/>
                <a:gd name="connsiteX2" fmla="*/ 398906 w 2393438"/>
                <a:gd name="connsiteY2" fmla="*/ 0 h 770661"/>
                <a:gd name="connsiteX3" fmla="*/ 398906 w 2393438"/>
                <a:gd name="connsiteY3" fmla="*/ 0 h 770661"/>
                <a:gd name="connsiteX4" fmla="*/ 997266 w 2393438"/>
                <a:gd name="connsiteY4" fmla="*/ 0 h 770661"/>
                <a:gd name="connsiteX5" fmla="*/ 2264992 w 2393438"/>
                <a:gd name="connsiteY5" fmla="*/ 0 h 770661"/>
                <a:gd name="connsiteX6" fmla="*/ 2393438 w 2393438"/>
                <a:gd name="connsiteY6" fmla="*/ 128446 h 770661"/>
                <a:gd name="connsiteX7" fmla="*/ 2393438 w 2393438"/>
                <a:gd name="connsiteY7" fmla="*/ 449552 h 770661"/>
                <a:gd name="connsiteX8" fmla="*/ 2393438 w 2393438"/>
                <a:gd name="connsiteY8" fmla="*/ 449552 h 770661"/>
                <a:gd name="connsiteX9" fmla="*/ 2393438 w 2393438"/>
                <a:gd name="connsiteY9" fmla="*/ 642218 h 770661"/>
                <a:gd name="connsiteX10" fmla="*/ 2393438 w 2393438"/>
                <a:gd name="connsiteY10" fmla="*/ 642215 h 770661"/>
                <a:gd name="connsiteX11" fmla="*/ 2264992 w 2393438"/>
                <a:gd name="connsiteY11" fmla="*/ 770661 h 770661"/>
                <a:gd name="connsiteX12" fmla="*/ 997266 w 2393438"/>
                <a:gd name="connsiteY12" fmla="*/ 770661 h 770661"/>
                <a:gd name="connsiteX13" fmla="*/ 698094 w 2393438"/>
                <a:gd name="connsiteY13" fmla="*/ 866994 h 770661"/>
                <a:gd name="connsiteX14" fmla="*/ 398906 w 2393438"/>
                <a:gd name="connsiteY14" fmla="*/ 770661 h 770661"/>
                <a:gd name="connsiteX15" fmla="*/ 128446 w 2393438"/>
                <a:gd name="connsiteY15" fmla="*/ 770661 h 770661"/>
                <a:gd name="connsiteX16" fmla="*/ 0 w 2393438"/>
                <a:gd name="connsiteY16" fmla="*/ 642215 h 770661"/>
                <a:gd name="connsiteX17" fmla="*/ 0 w 2393438"/>
                <a:gd name="connsiteY17" fmla="*/ 642218 h 770661"/>
                <a:gd name="connsiteX18" fmla="*/ 0 w 2393438"/>
                <a:gd name="connsiteY18" fmla="*/ 449552 h 770661"/>
                <a:gd name="connsiteX19" fmla="*/ 0 w 2393438"/>
                <a:gd name="connsiteY19" fmla="*/ 449552 h 770661"/>
                <a:gd name="connsiteX20" fmla="*/ 0 w 2393438"/>
                <a:gd name="connsiteY20" fmla="*/ 128446 h 770661"/>
                <a:gd name="connsiteX0" fmla="*/ 0 w 2393438"/>
                <a:gd name="connsiteY0" fmla="*/ 128446 h 1047969"/>
                <a:gd name="connsiteX1" fmla="*/ 128446 w 2393438"/>
                <a:gd name="connsiteY1" fmla="*/ 0 h 1047969"/>
                <a:gd name="connsiteX2" fmla="*/ 398906 w 2393438"/>
                <a:gd name="connsiteY2" fmla="*/ 0 h 1047969"/>
                <a:gd name="connsiteX3" fmla="*/ 398906 w 2393438"/>
                <a:gd name="connsiteY3" fmla="*/ 0 h 1047969"/>
                <a:gd name="connsiteX4" fmla="*/ 997266 w 2393438"/>
                <a:gd name="connsiteY4" fmla="*/ 0 h 1047969"/>
                <a:gd name="connsiteX5" fmla="*/ 2264992 w 2393438"/>
                <a:gd name="connsiteY5" fmla="*/ 0 h 1047969"/>
                <a:gd name="connsiteX6" fmla="*/ 2393438 w 2393438"/>
                <a:gd name="connsiteY6" fmla="*/ 128446 h 1047969"/>
                <a:gd name="connsiteX7" fmla="*/ 2393438 w 2393438"/>
                <a:gd name="connsiteY7" fmla="*/ 449552 h 1047969"/>
                <a:gd name="connsiteX8" fmla="*/ 2393438 w 2393438"/>
                <a:gd name="connsiteY8" fmla="*/ 449552 h 1047969"/>
                <a:gd name="connsiteX9" fmla="*/ 2393438 w 2393438"/>
                <a:gd name="connsiteY9" fmla="*/ 642218 h 1047969"/>
                <a:gd name="connsiteX10" fmla="*/ 2393438 w 2393438"/>
                <a:gd name="connsiteY10" fmla="*/ 642215 h 1047969"/>
                <a:gd name="connsiteX11" fmla="*/ 2264992 w 2393438"/>
                <a:gd name="connsiteY11" fmla="*/ 770661 h 1047969"/>
                <a:gd name="connsiteX12" fmla="*/ 997266 w 2393438"/>
                <a:gd name="connsiteY12" fmla="*/ 770661 h 1047969"/>
                <a:gd name="connsiteX13" fmla="*/ 107544 w 2393438"/>
                <a:gd name="connsiteY13" fmla="*/ 1047969 h 1047969"/>
                <a:gd name="connsiteX14" fmla="*/ 398906 w 2393438"/>
                <a:gd name="connsiteY14" fmla="*/ 770661 h 1047969"/>
                <a:gd name="connsiteX15" fmla="*/ 128446 w 2393438"/>
                <a:gd name="connsiteY15" fmla="*/ 770661 h 1047969"/>
                <a:gd name="connsiteX16" fmla="*/ 0 w 2393438"/>
                <a:gd name="connsiteY16" fmla="*/ 642215 h 1047969"/>
                <a:gd name="connsiteX17" fmla="*/ 0 w 2393438"/>
                <a:gd name="connsiteY17" fmla="*/ 642218 h 1047969"/>
                <a:gd name="connsiteX18" fmla="*/ 0 w 2393438"/>
                <a:gd name="connsiteY18" fmla="*/ 449552 h 1047969"/>
                <a:gd name="connsiteX19" fmla="*/ 0 w 2393438"/>
                <a:gd name="connsiteY19" fmla="*/ 449552 h 1047969"/>
                <a:gd name="connsiteX20" fmla="*/ 0 w 2393438"/>
                <a:gd name="connsiteY20" fmla="*/ 128446 h 104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93438" h="1047969">
                  <a:moveTo>
                    <a:pt x="0" y="128446"/>
                  </a:moveTo>
                  <a:cubicBezTo>
                    <a:pt x="0" y="57507"/>
                    <a:pt x="57507" y="0"/>
                    <a:pt x="128446" y="0"/>
                  </a:cubicBezTo>
                  <a:lnTo>
                    <a:pt x="398906" y="0"/>
                  </a:lnTo>
                  <a:lnTo>
                    <a:pt x="398906" y="0"/>
                  </a:lnTo>
                  <a:lnTo>
                    <a:pt x="997266" y="0"/>
                  </a:lnTo>
                  <a:lnTo>
                    <a:pt x="2264992" y="0"/>
                  </a:lnTo>
                  <a:cubicBezTo>
                    <a:pt x="2335931" y="0"/>
                    <a:pt x="2393438" y="57507"/>
                    <a:pt x="2393438" y="128446"/>
                  </a:cubicBezTo>
                  <a:lnTo>
                    <a:pt x="2393438" y="449552"/>
                  </a:lnTo>
                  <a:lnTo>
                    <a:pt x="2393438" y="449552"/>
                  </a:lnTo>
                  <a:lnTo>
                    <a:pt x="2393438" y="642218"/>
                  </a:lnTo>
                  <a:lnTo>
                    <a:pt x="2393438" y="642215"/>
                  </a:lnTo>
                  <a:cubicBezTo>
                    <a:pt x="2393438" y="713154"/>
                    <a:pt x="2335931" y="770661"/>
                    <a:pt x="2264992" y="770661"/>
                  </a:cubicBezTo>
                  <a:lnTo>
                    <a:pt x="997266" y="770661"/>
                  </a:lnTo>
                  <a:lnTo>
                    <a:pt x="107544" y="1047969"/>
                  </a:lnTo>
                  <a:lnTo>
                    <a:pt x="398906" y="770661"/>
                  </a:lnTo>
                  <a:lnTo>
                    <a:pt x="128446" y="770661"/>
                  </a:lnTo>
                  <a:cubicBezTo>
                    <a:pt x="57507" y="770661"/>
                    <a:pt x="0" y="713154"/>
                    <a:pt x="0" y="642215"/>
                  </a:cubicBezTo>
                  <a:lnTo>
                    <a:pt x="0" y="642218"/>
                  </a:lnTo>
                  <a:lnTo>
                    <a:pt x="0" y="449552"/>
                  </a:lnTo>
                  <a:lnTo>
                    <a:pt x="0" y="449552"/>
                  </a:lnTo>
                  <a:lnTo>
                    <a:pt x="0" y="1284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"/>
                    <a:lumOff val="95000"/>
                  </a:schemeClr>
                </a:gs>
                <a:gs pos="74000">
                  <a:schemeClr val="accent3">
                    <a:lumMod val="45000"/>
                    <a:lumOff val="55000"/>
                  </a:schemeClr>
                </a:gs>
                <a:gs pos="83000">
                  <a:schemeClr val="accent3">
                    <a:lumMod val="45000"/>
                    <a:lumOff val="55000"/>
                  </a:schemeClr>
                </a:gs>
                <a:gs pos="100000">
                  <a:schemeClr val="accent3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380260" y="3105138"/>
              <a:ext cx="400444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i="1" dirty="0" smtClean="0"/>
                <a:t>Если бы не ты…</a:t>
              </a:r>
              <a:endParaRPr lang="ru-RU" sz="2400" i="1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4013915" y="4785362"/>
            <a:ext cx="3230626" cy="694753"/>
            <a:chOff x="3760430" y="3044366"/>
            <a:chExt cx="4004447" cy="694753"/>
          </a:xfrm>
        </p:grpSpPr>
        <p:sp>
          <p:nvSpPr>
            <p:cNvPr id="26" name="Скругленная прямоугольная выноска 2"/>
            <p:cNvSpPr/>
            <p:nvPr/>
          </p:nvSpPr>
          <p:spPr>
            <a:xfrm>
              <a:off x="4022410" y="3044366"/>
              <a:ext cx="3521863" cy="694753"/>
            </a:xfrm>
            <a:custGeom>
              <a:avLst/>
              <a:gdLst>
                <a:gd name="connsiteX0" fmla="*/ 0 w 2393438"/>
                <a:gd name="connsiteY0" fmla="*/ 128446 h 770661"/>
                <a:gd name="connsiteX1" fmla="*/ 128446 w 2393438"/>
                <a:gd name="connsiteY1" fmla="*/ 0 h 770661"/>
                <a:gd name="connsiteX2" fmla="*/ 398906 w 2393438"/>
                <a:gd name="connsiteY2" fmla="*/ 0 h 770661"/>
                <a:gd name="connsiteX3" fmla="*/ 398906 w 2393438"/>
                <a:gd name="connsiteY3" fmla="*/ 0 h 770661"/>
                <a:gd name="connsiteX4" fmla="*/ 997266 w 2393438"/>
                <a:gd name="connsiteY4" fmla="*/ 0 h 770661"/>
                <a:gd name="connsiteX5" fmla="*/ 2264992 w 2393438"/>
                <a:gd name="connsiteY5" fmla="*/ 0 h 770661"/>
                <a:gd name="connsiteX6" fmla="*/ 2393438 w 2393438"/>
                <a:gd name="connsiteY6" fmla="*/ 128446 h 770661"/>
                <a:gd name="connsiteX7" fmla="*/ 2393438 w 2393438"/>
                <a:gd name="connsiteY7" fmla="*/ 449552 h 770661"/>
                <a:gd name="connsiteX8" fmla="*/ 2393438 w 2393438"/>
                <a:gd name="connsiteY8" fmla="*/ 449552 h 770661"/>
                <a:gd name="connsiteX9" fmla="*/ 2393438 w 2393438"/>
                <a:gd name="connsiteY9" fmla="*/ 642218 h 770661"/>
                <a:gd name="connsiteX10" fmla="*/ 2393438 w 2393438"/>
                <a:gd name="connsiteY10" fmla="*/ 642215 h 770661"/>
                <a:gd name="connsiteX11" fmla="*/ 2264992 w 2393438"/>
                <a:gd name="connsiteY11" fmla="*/ 770661 h 770661"/>
                <a:gd name="connsiteX12" fmla="*/ 997266 w 2393438"/>
                <a:gd name="connsiteY12" fmla="*/ 770661 h 770661"/>
                <a:gd name="connsiteX13" fmla="*/ 698094 w 2393438"/>
                <a:gd name="connsiteY13" fmla="*/ 866994 h 770661"/>
                <a:gd name="connsiteX14" fmla="*/ 398906 w 2393438"/>
                <a:gd name="connsiteY14" fmla="*/ 770661 h 770661"/>
                <a:gd name="connsiteX15" fmla="*/ 128446 w 2393438"/>
                <a:gd name="connsiteY15" fmla="*/ 770661 h 770661"/>
                <a:gd name="connsiteX16" fmla="*/ 0 w 2393438"/>
                <a:gd name="connsiteY16" fmla="*/ 642215 h 770661"/>
                <a:gd name="connsiteX17" fmla="*/ 0 w 2393438"/>
                <a:gd name="connsiteY17" fmla="*/ 642218 h 770661"/>
                <a:gd name="connsiteX18" fmla="*/ 0 w 2393438"/>
                <a:gd name="connsiteY18" fmla="*/ 449552 h 770661"/>
                <a:gd name="connsiteX19" fmla="*/ 0 w 2393438"/>
                <a:gd name="connsiteY19" fmla="*/ 449552 h 770661"/>
                <a:gd name="connsiteX20" fmla="*/ 0 w 2393438"/>
                <a:gd name="connsiteY20" fmla="*/ 128446 h 770661"/>
                <a:gd name="connsiteX0" fmla="*/ 0 w 2393438"/>
                <a:gd name="connsiteY0" fmla="*/ 128446 h 1047969"/>
                <a:gd name="connsiteX1" fmla="*/ 128446 w 2393438"/>
                <a:gd name="connsiteY1" fmla="*/ 0 h 1047969"/>
                <a:gd name="connsiteX2" fmla="*/ 398906 w 2393438"/>
                <a:gd name="connsiteY2" fmla="*/ 0 h 1047969"/>
                <a:gd name="connsiteX3" fmla="*/ 398906 w 2393438"/>
                <a:gd name="connsiteY3" fmla="*/ 0 h 1047969"/>
                <a:gd name="connsiteX4" fmla="*/ 997266 w 2393438"/>
                <a:gd name="connsiteY4" fmla="*/ 0 h 1047969"/>
                <a:gd name="connsiteX5" fmla="*/ 2264992 w 2393438"/>
                <a:gd name="connsiteY5" fmla="*/ 0 h 1047969"/>
                <a:gd name="connsiteX6" fmla="*/ 2393438 w 2393438"/>
                <a:gd name="connsiteY6" fmla="*/ 128446 h 1047969"/>
                <a:gd name="connsiteX7" fmla="*/ 2393438 w 2393438"/>
                <a:gd name="connsiteY7" fmla="*/ 449552 h 1047969"/>
                <a:gd name="connsiteX8" fmla="*/ 2393438 w 2393438"/>
                <a:gd name="connsiteY8" fmla="*/ 449552 h 1047969"/>
                <a:gd name="connsiteX9" fmla="*/ 2393438 w 2393438"/>
                <a:gd name="connsiteY9" fmla="*/ 642218 h 1047969"/>
                <a:gd name="connsiteX10" fmla="*/ 2393438 w 2393438"/>
                <a:gd name="connsiteY10" fmla="*/ 642215 h 1047969"/>
                <a:gd name="connsiteX11" fmla="*/ 2264992 w 2393438"/>
                <a:gd name="connsiteY11" fmla="*/ 770661 h 1047969"/>
                <a:gd name="connsiteX12" fmla="*/ 997266 w 2393438"/>
                <a:gd name="connsiteY12" fmla="*/ 770661 h 1047969"/>
                <a:gd name="connsiteX13" fmla="*/ 107544 w 2393438"/>
                <a:gd name="connsiteY13" fmla="*/ 1047969 h 1047969"/>
                <a:gd name="connsiteX14" fmla="*/ 398906 w 2393438"/>
                <a:gd name="connsiteY14" fmla="*/ 770661 h 1047969"/>
                <a:gd name="connsiteX15" fmla="*/ 128446 w 2393438"/>
                <a:gd name="connsiteY15" fmla="*/ 770661 h 1047969"/>
                <a:gd name="connsiteX16" fmla="*/ 0 w 2393438"/>
                <a:gd name="connsiteY16" fmla="*/ 642215 h 1047969"/>
                <a:gd name="connsiteX17" fmla="*/ 0 w 2393438"/>
                <a:gd name="connsiteY17" fmla="*/ 642218 h 1047969"/>
                <a:gd name="connsiteX18" fmla="*/ 0 w 2393438"/>
                <a:gd name="connsiteY18" fmla="*/ 449552 h 1047969"/>
                <a:gd name="connsiteX19" fmla="*/ 0 w 2393438"/>
                <a:gd name="connsiteY19" fmla="*/ 449552 h 1047969"/>
                <a:gd name="connsiteX20" fmla="*/ 0 w 2393438"/>
                <a:gd name="connsiteY20" fmla="*/ 128446 h 104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93438" h="1047969">
                  <a:moveTo>
                    <a:pt x="0" y="128446"/>
                  </a:moveTo>
                  <a:cubicBezTo>
                    <a:pt x="0" y="57507"/>
                    <a:pt x="57507" y="0"/>
                    <a:pt x="128446" y="0"/>
                  </a:cubicBezTo>
                  <a:lnTo>
                    <a:pt x="398906" y="0"/>
                  </a:lnTo>
                  <a:lnTo>
                    <a:pt x="398906" y="0"/>
                  </a:lnTo>
                  <a:lnTo>
                    <a:pt x="997266" y="0"/>
                  </a:lnTo>
                  <a:lnTo>
                    <a:pt x="2264992" y="0"/>
                  </a:lnTo>
                  <a:cubicBezTo>
                    <a:pt x="2335931" y="0"/>
                    <a:pt x="2393438" y="57507"/>
                    <a:pt x="2393438" y="128446"/>
                  </a:cubicBezTo>
                  <a:lnTo>
                    <a:pt x="2393438" y="449552"/>
                  </a:lnTo>
                  <a:lnTo>
                    <a:pt x="2393438" y="449552"/>
                  </a:lnTo>
                  <a:lnTo>
                    <a:pt x="2393438" y="642218"/>
                  </a:lnTo>
                  <a:lnTo>
                    <a:pt x="2393438" y="642215"/>
                  </a:lnTo>
                  <a:cubicBezTo>
                    <a:pt x="2393438" y="713154"/>
                    <a:pt x="2335931" y="770661"/>
                    <a:pt x="2264992" y="770661"/>
                  </a:cubicBezTo>
                  <a:lnTo>
                    <a:pt x="997266" y="770661"/>
                  </a:lnTo>
                  <a:lnTo>
                    <a:pt x="107544" y="1047969"/>
                  </a:lnTo>
                  <a:lnTo>
                    <a:pt x="398906" y="770661"/>
                  </a:lnTo>
                  <a:lnTo>
                    <a:pt x="128446" y="770661"/>
                  </a:lnTo>
                  <a:cubicBezTo>
                    <a:pt x="57507" y="770661"/>
                    <a:pt x="0" y="713154"/>
                    <a:pt x="0" y="642215"/>
                  </a:cubicBezTo>
                  <a:lnTo>
                    <a:pt x="0" y="642218"/>
                  </a:lnTo>
                  <a:lnTo>
                    <a:pt x="0" y="449552"/>
                  </a:lnTo>
                  <a:lnTo>
                    <a:pt x="0" y="449552"/>
                  </a:lnTo>
                  <a:lnTo>
                    <a:pt x="0" y="1284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"/>
                    <a:lumOff val="95000"/>
                  </a:schemeClr>
                </a:gs>
                <a:gs pos="74000">
                  <a:schemeClr val="accent3">
                    <a:lumMod val="45000"/>
                    <a:lumOff val="55000"/>
                  </a:schemeClr>
                </a:gs>
                <a:gs pos="83000">
                  <a:schemeClr val="accent3">
                    <a:lumMod val="45000"/>
                    <a:lumOff val="55000"/>
                  </a:schemeClr>
                </a:gs>
                <a:gs pos="100000">
                  <a:schemeClr val="accent3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3760430" y="3055497"/>
              <a:ext cx="400444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i="1" dirty="0" smtClean="0"/>
                <a:t>Сейчас же прекрати!</a:t>
              </a:r>
              <a:endParaRPr lang="ru-RU" sz="2400" i="1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27593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82291" y="2658946"/>
            <a:ext cx="63276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Правило 4.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46986" y="3346753"/>
            <a:ext cx="64136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</a:rPr>
              <a:t>Обсудите проступок позже.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Можно поговорить о случившемся </a:t>
            </a:r>
            <a:r>
              <a:rPr lang="ru-RU" sz="2400" dirty="0">
                <a:solidFill>
                  <a:schemeClr val="bg1"/>
                </a:solidFill>
              </a:rPr>
              <a:t>после урока. Это позволит исключить присутствие «зрителей» в лице других учеников.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587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5562" y="3760355"/>
            <a:ext cx="1747957" cy="2429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229" r="65775"/>
          <a:stretch>
            <a:fillRect/>
          </a:stretch>
        </p:blipFill>
        <p:spPr bwMode="auto">
          <a:xfrm>
            <a:off x="7196560" y="3760355"/>
            <a:ext cx="1604963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3568226" y="2803852"/>
            <a:ext cx="3720439" cy="1691948"/>
            <a:chOff x="3568226" y="2803852"/>
            <a:chExt cx="3720439" cy="1691948"/>
          </a:xfrm>
        </p:grpSpPr>
        <p:sp>
          <p:nvSpPr>
            <p:cNvPr id="18" name="Скругленная прямоугольная выноска 2"/>
            <p:cNvSpPr/>
            <p:nvPr/>
          </p:nvSpPr>
          <p:spPr>
            <a:xfrm>
              <a:off x="3674567" y="2803852"/>
              <a:ext cx="3398457" cy="1691948"/>
            </a:xfrm>
            <a:custGeom>
              <a:avLst/>
              <a:gdLst>
                <a:gd name="connsiteX0" fmla="*/ 0 w 2393438"/>
                <a:gd name="connsiteY0" fmla="*/ 128446 h 770661"/>
                <a:gd name="connsiteX1" fmla="*/ 128446 w 2393438"/>
                <a:gd name="connsiteY1" fmla="*/ 0 h 770661"/>
                <a:gd name="connsiteX2" fmla="*/ 398906 w 2393438"/>
                <a:gd name="connsiteY2" fmla="*/ 0 h 770661"/>
                <a:gd name="connsiteX3" fmla="*/ 398906 w 2393438"/>
                <a:gd name="connsiteY3" fmla="*/ 0 h 770661"/>
                <a:gd name="connsiteX4" fmla="*/ 997266 w 2393438"/>
                <a:gd name="connsiteY4" fmla="*/ 0 h 770661"/>
                <a:gd name="connsiteX5" fmla="*/ 2264992 w 2393438"/>
                <a:gd name="connsiteY5" fmla="*/ 0 h 770661"/>
                <a:gd name="connsiteX6" fmla="*/ 2393438 w 2393438"/>
                <a:gd name="connsiteY6" fmla="*/ 128446 h 770661"/>
                <a:gd name="connsiteX7" fmla="*/ 2393438 w 2393438"/>
                <a:gd name="connsiteY7" fmla="*/ 449552 h 770661"/>
                <a:gd name="connsiteX8" fmla="*/ 2393438 w 2393438"/>
                <a:gd name="connsiteY8" fmla="*/ 449552 h 770661"/>
                <a:gd name="connsiteX9" fmla="*/ 2393438 w 2393438"/>
                <a:gd name="connsiteY9" fmla="*/ 642218 h 770661"/>
                <a:gd name="connsiteX10" fmla="*/ 2393438 w 2393438"/>
                <a:gd name="connsiteY10" fmla="*/ 642215 h 770661"/>
                <a:gd name="connsiteX11" fmla="*/ 2264992 w 2393438"/>
                <a:gd name="connsiteY11" fmla="*/ 770661 h 770661"/>
                <a:gd name="connsiteX12" fmla="*/ 997266 w 2393438"/>
                <a:gd name="connsiteY12" fmla="*/ 770661 h 770661"/>
                <a:gd name="connsiteX13" fmla="*/ 698094 w 2393438"/>
                <a:gd name="connsiteY13" fmla="*/ 866994 h 770661"/>
                <a:gd name="connsiteX14" fmla="*/ 398906 w 2393438"/>
                <a:gd name="connsiteY14" fmla="*/ 770661 h 770661"/>
                <a:gd name="connsiteX15" fmla="*/ 128446 w 2393438"/>
                <a:gd name="connsiteY15" fmla="*/ 770661 h 770661"/>
                <a:gd name="connsiteX16" fmla="*/ 0 w 2393438"/>
                <a:gd name="connsiteY16" fmla="*/ 642215 h 770661"/>
                <a:gd name="connsiteX17" fmla="*/ 0 w 2393438"/>
                <a:gd name="connsiteY17" fmla="*/ 642218 h 770661"/>
                <a:gd name="connsiteX18" fmla="*/ 0 w 2393438"/>
                <a:gd name="connsiteY18" fmla="*/ 449552 h 770661"/>
                <a:gd name="connsiteX19" fmla="*/ 0 w 2393438"/>
                <a:gd name="connsiteY19" fmla="*/ 449552 h 770661"/>
                <a:gd name="connsiteX20" fmla="*/ 0 w 2393438"/>
                <a:gd name="connsiteY20" fmla="*/ 128446 h 770661"/>
                <a:gd name="connsiteX0" fmla="*/ 0 w 2393438"/>
                <a:gd name="connsiteY0" fmla="*/ 128446 h 1047969"/>
                <a:gd name="connsiteX1" fmla="*/ 128446 w 2393438"/>
                <a:gd name="connsiteY1" fmla="*/ 0 h 1047969"/>
                <a:gd name="connsiteX2" fmla="*/ 398906 w 2393438"/>
                <a:gd name="connsiteY2" fmla="*/ 0 h 1047969"/>
                <a:gd name="connsiteX3" fmla="*/ 398906 w 2393438"/>
                <a:gd name="connsiteY3" fmla="*/ 0 h 1047969"/>
                <a:gd name="connsiteX4" fmla="*/ 997266 w 2393438"/>
                <a:gd name="connsiteY4" fmla="*/ 0 h 1047969"/>
                <a:gd name="connsiteX5" fmla="*/ 2264992 w 2393438"/>
                <a:gd name="connsiteY5" fmla="*/ 0 h 1047969"/>
                <a:gd name="connsiteX6" fmla="*/ 2393438 w 2393438"/>
                <a:gd name="connsiteY6" fmla="*/ 128446 h 1047969"/>
                <a:gd name="connsiteX7" fmla="*/ 2393438 w 2393438"/>
                <a:gd name="connsiteY7" fmla="*/ 449552 h 1047969"/>
                <a:gd name="connsiteX8" fmla="*/ 2393438 w 2393438"/>
                <a:gd name="connsiteY8" fmla="*/ 449552 h 1047969"/>
                <a:gd name="connsiteX9" fmla="*/ 2393438 w 2393438"/>
                <a:gd name="connsiteY9" fmla="*/ 642218 h 1047969"/>
                <a:gd name="connsiteX10" fmla="*/ 2393438 w 2393438"/>
                <a:gd name="connsiteY10" fmla="*/ 642215 h 1047969"/>
                <a:gd name="connsiteX11" fmla="*/ 2264992 w 2393438"/>
                <a:gd name="connsiteY11" fmla="*/ 770661 h 1047969"/>
                <a:gd name="connsiteX12" fmla="*/ 997266 w 2393438"/>
                <a:gd name="connsiteY12" fmla="*/ 770661 h 1047969"/>
                <a:gd name="connsiteX13" fmla="*/ 107544 w 2393438"/>
                <a:gd name="connsiteY13" fmla="*/ 1047969 h 1047969"/>
                <a:gd name="connsiteX14" fmla="*/ 398906 w 2393438"/>
                <a:gd name="connsiteY14" fmla="*/ 770661 h 1047969"/>
                <a:gd name="connsiteX15" fmla="*/ 128446 w 2393438"/>
                <a:gd name="connsiteY15" fmla="*/ 770661 h 1047969"/>
                <a:gd name="connsiteX16" fmla="*/ 0 w 2393438"/>
                <a:gd name="connsiteY16" fmla="*/ 642215 h 1047969"/>
                <a:gd name="connsiteX17" fmla="*/ 0 w 2393438"/>
                <a:gd name="connsiteY17" fmla="*/ 642218 h 1047969"/>
                <a:gd name="connsiteX18" fmla="*/ 0 w 2393438"/>
                <a:gd name="connsiteY18" fmla="*/ 449552 h 1047969"/>
                <a:gd name="connsiteX19" fmla="*/ 0 w 2393438"/>
                <a:gd name="connsiteY19" fmla="*/ 449552 h 1047969"/>
                <a:gd name="connsiteX20" fmla="*/ 0 w 2393438"/>
                <a:gd name="connsiteY20" fmla="*/ 128446 h 104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93438" h="1047969">
                  <a:moveTo>
                    <a:pt x="0" y="128446"/>
                  </a:moveTo>
                  <a:cubicBezTo>
                    <a:pt x="0" y="57507"/>
                    <a:pt x="57507" y="0"/>
                    <a:pt x="128446" y="0"/>
                  </a:cubicBezTo>
                  <a:lnTo>
                    <a:pt x="398906" y="0"/>
                  </a:lnTo>
                  <a:lnTo>
                    <a:pt x="398906" y="0"/>
                  </a:lnTo>
                  <a:lnTo>
                    <a:pt x="997266" y="0"/>
                  </a:lnTo>
                  <a:lnTo>
                    <a:pt x="2264992" y="0"/>
                  </a:lnTo>
                  <a:cubicBezTo>
                    <a:pt x="2335931" y="0"/>
                    <a:pt x="2393438" y="57507"/>
                    <a:pt x="2393438" y="128446"/>
                  </a:cubicBezTo>
                  <a:lnTo>
                    <a:pt x="2393438" y="449552"/>
                  </a:lnTo>
                  <a:lnTo>
                    <a:pt x="2393438" y="449552"/>
                  </a:lnTo>
                  <a:lnTo>
                    <a:pt x="2393438" y="642218"/>
                  </a:lnTo>
                  <a:lnTo>
                    <a:pt x="2393438" y="642215"/>
                  </a:lnTo>
                  <a:cubicBezTo>
                    <a:pt x="2393438" y="713154"/>
                    <a:pt x="2335931" y="770661"/>
                    <a:pt x="2264992" y="770661"/>
                  </a:cubicBezTo>
                  <a:lnTo>
                    <a:pt x="997266" y="770661"/>
                  </a:lnTo>
                  <a:lnTo>
                    <a:pt x="107544" y="1047969"/>
                  </a:lnTo>
                  <a:lnTo>
                    <a:pt x="398906" y="770661"/>
                  </a:lnTo>
                  <a:lnTo>
                    <a:pt x="128446" y="770661"/>
                  </a:lnTo>
                  <a:cubicBezTo>
                    <a:pt x="57507" y="770661"/>
                    <a:pt x="0" y="713154"/>
                    <a:pt x="0" y="642215"/>
                  </a:cubicBezTo>
                  <a:lnTo>
                    <a:pt x="0" y="642218"/>
                  </a:lnTo>
                  <a:lnTo>
                    <a:pt x="0" y="449552"/>
                  </a:lnTo>
                  <a:lnTo>
                    <a:pt x="0" y="449552"/>
                  </a:lnTo>
                  <a:lnTo>
                    <a:pt x="0" y="128446"/>
                  </a:lnTo>
                  <a:close/>
                </a:path>
              </a:pathLst>
            </a:custGeom>
            <a:gradFill>
              <a:gsLst>
                <a:gs pos="0">
                  <a:srgbClr val="CCFFFF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rgbClr val="0070C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3568226" y="2803852"/>
              <a:ext cx="372043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i="1" dirty="0"/>
                <a:t>Подойди ко мне после урока, </a:t>
              </a:r>
              <a:endParaRPr lang="ru-RU" sz="2400" i="1" dirty="0" smtClean="0"/>
            </a:p>
            <a:p>
              <a:pPr algn="ctr"/>
              <a:r>
                <a:rPr lang="ru-RU" sz="2400" i="1" dirty="0" smtClean="0"/>
                <a:t>мы </a:t>
              </a:r>
              <a:r>
                <a:rPr lang="ru-RU" sz="2400" i="1" dirty="0"/>
                <a:t>сможем </a:t>
              </a:r>
              <a:endParaRPr lang="ru-RU" sz="2400" i="1" dirty="0" smtClean="0"/>
            </a:p>
            <a:p>
              <a:pPr algn="ctr"/>
              <a:r>
                <a:rPr lang="ru-RU" sz="2400" i="1" dirty="0" smtClean="0"/>
                <a:t>всё </a:t>
              </a:r>
              <a:r>
                <a:rPr lang="ru-RU" sz="2400" i="1" dirty="0"/>
                <a:t>подробно </a:t>
              </a:r>
              <a:r>
                <a:rPr lang="ru-RU" sz="2400" i="1" dirty="0" smtClean="0"/>
                <a:t>обсудить.</a:t>
              </a:r>
              <a:endParaRPr lang="ru-RU" sz="2400" i="1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697348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82291" y="2658946"/>
            <a:ext cx="63276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Правило 5.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46986" y="3346753"/>
            <a:ext cx="6413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</a:rPr>
              <a:t>Позвольте ученику «сохранить лицо».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Не </a:t>
            </a:r>
            <a:r>
              <a:rPr lang="ru-RU" sz="2400" dirty="0">
                <a:solidFill>
                  <a:schemeClr val="bg1"/>
                </a:solidFill>
              </a:rPr>
              <a:t>следует требовать публичного раскаянья от ученика в своем поступке. Даже если он понимает свою неправоту, признаться в этом публично </a:t>
            </a:r>
            <a:r>
              <a:rPr lang="ru-RU" sz="2400" dirty="0" smtClean="0">
                <a:solidFill>
                  <a:schemeClr val="bg1"/>
                </a:solidFill>
              </a:rPr>
              <a:t>сложно. </a:t>
            </a:r>
          </a:p>
        </p:txBody>
      </p:sp>
    </p:spTree>
    <p:extLst>
      <p:ext uri="{BB962C8B-B14F-4D97-AF65-F5344CB8AC3E}">
        <p14:creationId xmlns:p14="http://schemas.microsoft.com/office/powerpoint/2010/main" xmlns="" val="165376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31831" y="247294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5562" y="3760355"/>
            <a:ext cx="1747957" cy="2429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3568226" y="2803852"/>
            <a:ext cx="3720439" cy="1691948"/>
            <a:chOff x="3568226" y="2803852"/>
            <a:chExt cx="3720439" cy="1691948"/>
          </a:xfrm>
        </p:grpSpPr>
        <p:sp>
          <p:nvSpPr>
            <p:cNvPr id="18" name="Скругленная прямоугольная выноска 2"/>
            <p:cNvSpPr/>
            <p:nvPr/>
          </p:nvSpPr>
          <p:spPr>
            <a:xfrm>
              <a:off x="3674567" y="2803852"/>
              <a:ext cx="3398457" cy="1691948"/>
            </a:xfrm>
            <a:custGeom>
              <a:avLst/>
              <a:gdLst>
                <a:gd name="connsiteX0" fmla="*/ 0 w 2393438"/>
                <a:gd name="connsiteY0" fmla="*/ 128446 h 770661"/>
                <a:gd name="connsiteX1" fmla="*/ 128446 w 2393438"/>
                <a:gd name="connsiteY1" fmla="*/ 0 h 770661"/>
                <a:gd name="connsiteX2" fmla="*/ 398906 w 2393438"/>
                <a:gd name="connsiteY2" fmla="*/ 0 h 770661"/>
                <a:gd name="connsiteX3" fmla="*/ 398906 w 2393438"/>
                <a:gd name="connsiteY3" fmla="*/ 0 h 770661"/>
                <a:gd name="connsiteX4" fmla="*/ 997266 w 2393438"/>
                <a:gd name="connsiteY4" fmla="*/ 0 h 770661"/>
                <a:gd name="connsiteX5" fmla="*/ 2264992 w 2393438"/>
                <a:gd name="connsiteY5" fmla="*/ 0 h 770661"/>
                <a:gd name="connsiteX6" fmla="*/ 2393438 w 2393438"/>
                <a:gd name="connsiteY6" fmla="*/ 128446 h 770661"/>
                <a:gd name="connsiteX7" fmla="*/ 2393438 w 2393438"/>
                <a:gd name="connsiteY7" fmla="*/ 449552 h 770661"/>
                <a:gd name="connsiteX8" fmla="*/ 2393438 w 2393438"/>
                <a:gd name="connsiteY8" fmla="*/ 449552 h 770661"/>
                <a:gd name="connsiteX9" fmla="*/ 2393438 w 2393438"/>
                <a:gd name="connsiteY9" fmla="*/ 642218 h 770661"/>
                <a:gd name="connsiteX10" fmla="*/ 2393438 w 2393438"/>
                <a:gd name="connsiteY10" fmla="*/ 642215 h 770661"/>
                <a:gd name="connsiteX11" fmla="*/ 2264992 w 2393438"/>
                <a:gd name="connsiteY11" fmla="*/ 770661 h 770661"/>
                <a:gd name="connsiteX12" fmla="*/ 997266 w 2393438"/>
                <a:gd name="connsiteY12" fmla="*/ 770661 h 770661"/>
                <a:gd name="connsiteX13" fmla="*/ 698094 w 2393438"/>
                <a:gd name="connsiteY13" fmla="*/ 866994 h 770661"/>
                <a:gd name="connsiteX14" fmla="*/ 398906 w 2393438"/>
                <a:gd name="connsiteY14" fmla="*/ 770661 h 770661"/>
                <a:gd name="connsiteX15" fmla="*/ 128446 w 2393438"/>
                <a:gd name="connsiteY15" fmla="*/ 770661 h 770661"/>
                <a:gd name="connsiteX16" fmla="*/ 0 w 2393438"/>
                <a:gd name="connsiteY16" fmla="*/ 642215 h 770661"/>
                <a:gd name="connsiteX17" fmla="*/ 0 w 2393438"/>
                <a:gd name="connsiteY17" fmla="*/ 642218 h 770661"/>
                <a:gd name="connsiteX18" fmla="*/ 0 w 2393438"/>
                <a:gd name="connsiteY18" fmla="*/ 449552 h 770661"/>
                <a:gd name="connsiteX19" fmla="*/ 0 w 2393438"/>
                <a:gd name="connsiteY19" fmla="*/ 449552 h 770661"/>
                <a:gd name="connsiteX20" fmla="*/ 0 w 2393438"/>
                <a:gd name="connsiteY20" fmla="*/ 128446 h 770661"/>
                <a:gd name="connsiteX0" fmla="*/ 0 w 2393438"/>
                <a:gd name="connsiteY0" fmla="*/ 128446 h 1047969"/>
                <a:gd name="connsiteX1" fmla="*/ 128446 w 2393438"/>
                <a:gd name="connsiteY1" fmla="*/ 0 h 1047969"/>
                <a:gd name="connsiteX2" fmla="*/ 398906 w 2393438"/>
                <a:gd name="connsiteY2" fmla="*/ 0 h 1047969"/>
                <a:gd name="connsiteX3" fmla="*/ 398906 w 2393438"/>
                <a:gd name="connsiteY3" fmla="*/ 0 h 1047969"/>
                <a:gd name="connsiteX4" fmla="*/ 997266 w 2393438"/>
                <a:gd name="connsiteY4" fmla="*/ 0 h 1047969"/>
                <a:gd name="connsiteX5" fmla="*/ 2264992 w 2393438"/>
                <a:gd name="connsiteY5" fmla="*/ 0 h 1047969"/>
                <a:gd name="connsiteX6" fmla="*/ 2393438 w 2393438"/>
                <a:gd name="connsiteY6" fmla="*/ 128446 h 1047969"/>
                <a:gd name="connsiteX7" fmla="*/ 2393438 w 2393438"/>
                <a:gd name="connsiteY7" fmla="*/ 449552 h 1047969"/>
                <a:gd name="connsiteX8" fmla="*/ 2393438 w 2393438"/>
                <a:gd name="connsiteY8" fmla="*/ 449552 h 1047969"/>
                <a:gd name="connsiteX9" fmla="*/ 2393438 w 2393438"/>
                <a:gd name="connsiteY9" fmla="*/ 642218 h 1047969"/>
                <a:gd name="connsiteX10" fmla="*/ 2393438 w 2393438"/>
                <a:gd name="connsiteY10" fmla="*/ 642215 h 1047969"/>
                <a:gd name="connsiteX11" fmla="*/ 2264992 w 2393438"/>
                <a:gd name="connsiteY11" fmla="*/ 770661 h 1047969"/>
                <a:gd name="connsiteX12" fmla="*/ 997266 w 2393438"/>
                <a:gd name="connsiteY12" fmla="*/ 770661 h 1047969"/>
                <a:gd name="connsiteX13" fmla="*/ 107544 w 2393438"/>
                <a:gd name="connsiteY13" fmla="*/ 1047969 h 1047969"/>
                <a:gd name="connsiteX14" fmla="*/ 398906 w 2393438"/>
                <a:gd name="connsiteY14" fmla="*/ 770661 h 1047969"/>
                <a:gd name="connsiteX15" fmla="*/ 128446 w 2393438"/>
                <a:gd name="connsiteY15" fmla="*/ 770661 h 1047969"/>
                <a:gd name="connsiteX16" fmla="*/ 0 w 2393438"/>
                <a:gd name="connsiteY16" fmla="*/ 642215 h 1047969"/>
                <a:gd name="connsiteX17" fmla="*/ 0 w 2393438"/>
                <a:gd name="connsiteY17" fmla="*/ 642218 h 1047969"/>
                <a:gd name="connsiteX18" fmla="*/ 0 w 2393438"/>
                <a:gd name="connsiteY18" fmla="*/ 449552 h 1047969"/>
                <a:gd name="connsiteX19" fmla="*/ 0 w 2393438"/>
                <a:gd name="connsiteY19" fmla="*/ 449552 h 1047969"/>
                <a:gd name="connsiteX20" fmla="*/ 0 w 2393438"/>
                <a:gd name="connsiteY20" fmla="*/ 128446 h 104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393438" h="1047969">
                  <a:moveTo>
                    <a:pt x="0" y="128446"/>
                  </a:moveTo>
                  <a:cubicBezTo>
                    <a:pt x="0" y="57507"/>
                    <a:pt x="57507" y="0"/>
                    <a:pt x="128446" y="0"/>
                  </a:cubicBezTo>
                  <a:lnTo>
                    <a:pt x="398906" y="0"/>
                  </a:lnTo>
                  <a:lnTo>
                    <a:pt x="398906" y="0"/>
                  </a:lnTo>
                  <a:lnTo>
                    <a:pt x="997266" y="0"/>
                  </a:lnTo>
                  <a:lnTo>
                    <a:pt x="2264992" y="0"/>
                  </a:lnTo>
                  <a:cubicBezTo>
                    <a:pt x="2335931" y="0"/>
                    <a:pt x="2393438" y="57507"/>
                    <a:pt x="2393438" y="128446"/>
                  </a:cubicBezTo>
                  <a:lnTo>
                    <a:pt x="2393438" y="449552"/>
                  </a:lnTo>
                  <a:lnTo>
                    <a:pt x="2393438" y="449552"/>
                  </a:lnTo>
                  <a:lnTo>
                    <a:pt x="2393438" y="642218"/>
                  </a:lnTo>
                  <a:lnTo>
                    <a:pt x="2393438" y="642215"/>
                  </a:lnTo>
                  <a:cubicBezTo>
                    <a:pt x="2393438" y="713154"/>
                    <a:pt x="2335931" y="770661"/>
                    <a:pt x="2264992" y="770661"/>
                  </a:cubicBezTo>
                  <a:lnTo>
                    <a:pt x="997266" y="770661"/>
                  </a:lnTo>
                  <a:lnTo>
                    <a:pt x="107544" y="1047969"/>
                  </a:lnTo>
                  <a:lnTo>
                    <a:pt x="398906" y="770661"/>
                  </a:lnTo>
                  <a:lnTo>
                    <a:pt x="128446" y="770661"/>
                  </a:lnTo>
                  <a:cubicBezTo>
                    <a:pt x="57507" y="770661"/>
                    <a:pt x="0" y="713154"/>
                    <a:pt x="0" y="642215"/>
                  </a:cubicBezTo>
                  <a:lnTo>
                    <a:pt x="0" y="642218"/>
                  </a:lnTo>
                  <a:lnTo>
                    <a:pt x="0" y="449552"/>
                  </a:lnTo>
                  <a:lnTo>
                    <a:pt x="0" y="449552"/>
                  </a:lnTo>
                  <a:lnTo>
                    <a:pt x="0" y="128446"/>
                  </a:lnTo>
                  <a:close/>
                </a:path>
              </a:pathLst>
            </a:custGeom>
            <a:gradFill>
              <a:gsLst>
                <a:gs pos="0">
                  <a:srgbClr val="CCFFFF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rgbClr val="0070C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3568226" y="2803852"/>
              <a:ext cx="372043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i="1" dirty="0"/>
                <a:t>Сейчас садись на место </a:t>
              </a:r>
              <a:endParaRPr lang="ru-RU" sz="2400" i="1" dirty="0" smtClean="0"/>
            </a:p>
            <a:p>
              <a:pPr algn="ctr"/>
              <a:r>
                <a:rPr lang="ru-RU" sz="2400" i="1" dirty="0" smtClean="0"/>
                <a:t>и </a:t>
              </a:r>
              <a:r>
                <a:rPr lang="ru-RU" sz="2400" i="1" dirty="0"/>
                <a:t>выполни задание, </a:t>
              </a:r>
              <a:endParaRPr lang="ru-RU" sz="2400" i="1" dirty="0" smtClean="0"/>
            </a:p>
            <a:p>
              <a:pPr algn="ctr"/>
              <a:r>
                <a:rPr lang="ru-RU" sz="2400" i="1" dirty="0" smtClean="0"/>
                <a:t>а </a:t>
              </a:r>
              <a:r>
                <a:rPr lang="ru-RU" sz="2400" i="1" dirty="0"/>
                <a:t>случившееся обсудим </a:t>
              </a:r>
              <a:r>
                <a:rPr lang="ru-RU" sz="2400" i="1" dirty="0" smtClean="0"/>
                <a:t>позже.</a:t>
              </a:r>
              <a:endParaRPr lang="ru-RU" sz="2400" i="1" dirty="0"/>
            </a:p>
          </p:txBody>
        </p:sp>
      </p:grpSp>
      <p:pic>
        <p:nvPicPr>
          <p:cNvPr id="12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7531" y="3851568"/>
            <a:ext cx="1865567" cy="2338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Картинки по запросу вывод формул клипарт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4739" y="3292061"/>
            <a:ext cx="1291150" cy="188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189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Правила управления конфликтами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960406" y="2494452"/>
            <a:ext cx="7250330" cy="368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>
            <a:off x="8925059" y="2183847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82291" y="2658946"/>
            <a:ext cx="63276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Правило 6.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46986" y="3346753"/>
            <a:ext cx="6413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</a:rPr>
              <a:t>Демонстрируйте модели позитивного </a:t>
            </a:r>
            <a:r>
              <a:rPr lang="ru-RU" sz="2400" dirty="0" smtClean="0">
                <a:solidFill>
                  <a:schemeClr val="bg1"/>
                </a:solidFill>
              </a:rPr>
              <a:t>поведения.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Спокойное</a:t>
            </a:r>
            <a:r>
              <a:rPr lang="ru-RU" sz="2400" dirty="0">
                <a:solidFill>
                  <a:schemeClr val="bg1"/>
                </a:solidFill>
              </a:rPr>
              <a:t>, уравновешенное поведение и доброжелательное отношение педагога </a:t>
            </a:r>
            <a:r>
              <a:rPr lang="ru-RU" sz="2400" dirty="0" smtClean="0">
                <a:solidFill>
                  <a:schemeClr val="bg1"/>
                </a:solidFill>
              </a:rPr>
              <a:t>является </a:t>
            </a:r>
            <a:r>
              <a:rPr lang="ru-RU" sz="2400" dirty="0">
                <a:solidFill>
                  <a:schemeClr val="bg1"/>
                </a:solidFill>
              </a:rPr>
              <a:t>лучшим средством обучения учащихся тому, как нужно вести себя в конфликтных ситуациях. 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743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25008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Поведение педагога 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в конфликтной ситуации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371"/>
          <a:stretch/>
        </p:blipFill>
        <p:spPr bwMode="auto">
          <a:xfrm>
            <a:off x="1442278" y="2584056"/>
            <a:ext cx="3888006" cy="2448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D:\__Василий\Математика\2 класс\14\img\учитель [преобразованный]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-6428" r="-4160" b="-1817"/>
          <a:stretch/>
        </p:blipFill>
        <p:spPr bwMode="auto">
          <a:xfrm flipH="1">
            <a:off x="329983" y="2191983"/>
            <a:ext cx="2311395" cy="42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914486" y="3063487"/>
            <a:ext cx="34157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Конструктивное разрешение</a:t>
            </a:r>
            <a:endParaRPr lang="ru-RU" sz="3200" b="1" dirty="0" smtClean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144321541"/>
              </p:ext>
            </p:extLst>
          </p:nvPr>
        </p:nvGraphicFramePr>
        <p:xfrm>
          <a:off x="5328154" y="2265591"/>
          <a:ext cx="6432525" cy="4261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3554" name="Picture 2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5309" y="2420071"/>
            <a:ext cx="551907" cy="55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3729" y="3097873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5841" y="3795699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5841" y="4457665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3728" y="5108812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Похожее изображени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3934" y="5770778"/>
            <a:ext cx="551907" cy="5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5047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5" grpId="0">
        <p:bldAsOne/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504805" y="2308538"/>
            <a:ext cx="6795408" cy="224092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 smtClean="0">
                <a:ln/>
                <a:solidFill>
                  <a:schemeClr val="accent3"/>
                </a:solidFill>
              </a:rPr>
              <a:t>Конфликт -</a:t>
            </a:r>
          </a:p>
          <a:p>
            <a:r>
              <a:rPr lang="ru-RU" sz="4000" b="1" dirty="0" smtClean="0">
                <a:ln/>
                <a:solidFill>
                  <a:schemeClr val="accent3"/>
                </a:solidFill>
              </a:rPr>
              <a:t>добро или зло?</a:t>
            </a:r>
            <a:endParaRPr lang="ru-RU" sz="40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9874" y="1306546"/>
            <a:ext cx="4169782" cy="453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6055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3"/>
          <p:cNvSpPr txBox="1">
            <a:spLocks/>
          </p:cNvSpPr>
          <p:nvPr/>
        </p:nvSpPr>
        <p:spPr>
          <a:xfrm>
            <a:off x="480908" y="185061"/>
            <a:ext cx="11275628" cy="2258313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Конструктивное решение </a:t>
            </a:r>
            <a:endParaRPr lang="ru-RU" sz="4000" dirty="0" smtClean="0">
              <a:ln/>
              <a:solidFill>
                <a:schemeClr val="accent3"/>
              </a:solidFill>
            </a:endParaRP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способствует созданию доверительных отношений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5122" name="Picture 2" descr="Картинки по запросу решение конфлик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75086" y="1859446"/>
            <a:ext cx="7108128" cy="4408807"/>
          </a:xfrm>
          <a:prstGeom prst="rect">
            <a:avLst/>
          </a:prstGeom>
          <a:noFill/>
          <a:effectLst>
            <a:softEdge rad="889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499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по запросу решение конфлик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7968" y="2443374"/>
            <a:ext cx="4154481" cy="293410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126" t="-2043" r="42123" b="83443"/>
          <a:stretch>
            <a:fillRect/>
          </a:stretch>
        </p:blipFill>
        <p:spPr bwMode="auto">
          <a:xfrm>
            <a:off x="1426654" y="2788767"/>
            <a:ext cx="2764100" cy="2588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3"/>
          <p:cNvSpPr txBox="1">
            <a:spLocks/>
          </p:cNvSpPr>
          <p:nvPr/>
        </p:nvSpPr>
        <p:spPr>
          <a:xfrm>
            <a:off x="480908" y="185061"/>
            <a:ext cx="11275628" cy="2258313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smtClean="0">
                <a:ln/>
                <a:solidFill>
                  <a:schemeClr val="accent3"/>
                </a:solidFill>
              </a:rPr>
              <a:t>Деструктивное решение </a:t>
            </a:r>
          </a:p>
          <a:p>
            <a:r>
              <a:rPr lang="ru-RU" sz="4000" dirty="0" smtClean="0">
                <a:ln/>
                <a:solidFill>
                  <a:schemeClr val="accent3"/>
                </a:solidFill>
              </a:rPr>
              <a:t>копит </a:t>
            </a:r>
            <a:r>
              <a:rPr lang="ru-RU" sz="4000" dirty="0">
                <a:ln/>
                <a:solidFill>
                  <a:schemeClr val="accent3"/>
                </a:solidFill>
              </a:rPr>
              <a:t>обиды и раздражение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736" t="-1457" r="40775" b="75250"/>
          <a:stretch>
            <a:fillRect/>
          </a:stretch>
        </p:blipFill>
        <p:spPr bwMode="auto">
          <a:xfrm rot="10800000">
            <a:off x="8262449" y="2678168"/>
            <a:ext cx="2602726" cy="2368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49937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29147" y="4244375"/>
            <a:ext cx="657406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>
                <a:solidFill>
                  <a:schemeClr val="accent3">
                    <a:lumMod val="75000"/>
                  </a:schemeClr>
                </a:solidFill>
              </a:rPr>
              <a:t>Понимание – начало согласия.</a:t>
            </a:r>
          </a:p>
          <a:p>
            <a:r>
              <a:rPr lang="ru-RU" sz="2400" i="1" dirty="0" smtClean="0">
                <a:solidFill>
                  <a:schemeClr val="accent3">
                    <a:lumMod val="75000"/>
                  </a:schemeClr>
                </a:solidFill>
              </a:rPr>
              <a:t>                                            </a:t>
            </a:r>
          </a:p>
          <a:p>
            <a:r>
              <a:rPr lang="ru-RU" sz="2400" i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i="1" dirty="0" smtClean="0">
                <a:solidFill>
                  <a:schemeClr val="accent3">
                    <a:lumMod val="75000"/>
                  </a:schemeClr>
                </a:solidFill>
              </a:rPr>
              <a:t>                                           Бенедикт </a:t>
            </a:r>
            <a:r>
              <a:rPr lang="ru-RU" sz="2400" i="1" dirty="0">
                <a:solidFill>
                  <a:schemeClr val="accent3">
                    <a:lumMod val="75000"/>
                  </a:schemeClr>
                </a:solidFill>
              </a:rPr>
              <a:t>Спиноза</a:t>
            </a:r>
          </a:p>
        </p:txBody>
      </p:sp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8302" y="1471960"/>
            <a:ext cx="5580642" cy="421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004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2445</TotalTime>
  <Words>870</Words>
  <Application>Microsoft Office PowerPoint</Application>
  <PresentationFormat>Произвольный</PresentationFormat>
  <Paragraphs>205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Натуральные материалы</vt:lpstr>
      <vt:lpstr> Педагогические конфликты  и способы их разрешения</vt:lpstr>
      <vt:lpstr>Слайд 2</vt:lpstr>
      <vt:lpstr>Слайд 3</vt:lpstr>
      <vt:lpstr>Слайд 4</vt:lpstr>
      <vt:lpstr>Слайд 5</vt:lpstr>
      <vt:lpstr>Слайд 6</vt:lpstr>
      <vt:lpstr>Конфликты</vt:lpstr>
      <vt:lpstr>Слайд 8</vt:lpstr>
      <vt:lpstr>Слайд 9</vt:lpstr>
      <vt:lpstr>Составляющие конфликта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Гендерная педагогика как эффективный путь социализации и повышения качества обучения и развития учащихся</dc:title>
  <dc:creator>Asus</dc:creator>
  <cp:lastModifiedBy>NF570-SLI</cp:lastModifiedBy>
  <cp:revision>220</cp:revision>
  <dcterms:created xsi:type="dcterms:W3CDTF">2017-01-08T08:46:25Z</dcterms:created>
  <dcterms:modified xsi:type="dcterms:W3CDTF">2017-08-25T09:52:53Z</dcterms:modified>
</cp:coreProperties>
</file>