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34244F-DCB6-43AE-B61A-D38CDB2CD966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683CBA-3378-480F-8510-B165CD23DA9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Revise your home task.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62832" y="1600200"/>
            <a:ext cx="7418336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285728"/>
            <a:ext cx="822960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Conditionals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 smtClean="0"/>
              <a:t>The first conditional </a:t>
            </a:r>
            <a:r>
              <a:rPr lang="en-US" dirty="0" smtClean="0"/>
              <a:t>( </a:t>
            </a:r>
            <a:r>
              <a:rPr lang="ru-RU" dirty="0" smtClean="0"/>
              <a:t>условное предложение 1-го типа)</a:t>
            </a:r>
            <a:endParaRPr lang="en-US" dirty="0" smtClean="0"/>
          </a:p>
          <a:p>
            <a:r>
              <a:rPr lang="en-US" u="sng" dirty="0" smtClean="0"/>
              <a:t>The second conditional </a:t>
            </a:r>
            <a:r>
              <a:rPr lang="en-US" dirty="0" smtClean="0"/>
              <a:t>(</a:t>
            </a:r>
            <a:r>
              <a:rPr lang="ru-RU" dirty="0" smtClean="0"/>
              <a:t> условное предложение 2-го типа)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first conditional                                       </a:t>
            </a:r>
            <a:r>
              <a:rPr lang="en-US" b="1" dirty="0" smtClean="0"/>
              <a:t>We can talk about a future situation and its consequences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143116"/>
            <a:ext cx="8229600" cy="3983047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If you take these pills, you will start to feel better very soon.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Mum is tired tonight, I will cook dinner.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I don’t get a good mark in the geography test, I will be very annoyed.</a:t>
            </a:r>
          </a:p>
          <a:p>
            <a:pPr marL="514350" indent="-514350">
              <a:buAutoNum type="arabicPeriod"/>
            </a:pPr>
            <a:r>
              <a:rPr lang="en-US" dirty="0" smtClean="0"/>
              <a:t>If you see Lisa, will you ask her to call me?</a:t>
            </a:r>
          </a:p>
          <a:p>
            <a:pPr marL="514350" indent="-514350">
              <a:buNone/>
            </a:pPr>
            <a:r>
              <a:rPr lang="en-US" u="sng" dirty="0" smtClean="0"/>
              <a:t>IF The </a:t>
            </a:r>
            <a:r>
              <a:rPr lang="en-US" b="1" u="sng" dirty="0" smtClean="0"/>
              <a:t>PRESENT SIMPLE</a:t>
            </a:r>
            <a:r>
              <a:rPr lang="en-US" dirty="0" smtClean="0"/>
              <a:t>,  </a:t>
            </a:r>
            <a:r>
              <a:rPr lang="en-US" u="sng" dirty="0" smtClean="0"/>
              <a:t>The </a:t>
            </a:r>
            <a:r>
              <a:rPr lang="en-US" b="1" u="sng" dirty="0" smtClean="0"/>
              <a:t>FUTURE SIMPLE.</a:t>
            </a:r>
          </a:p>
          <a:p>
            <a:pPr marL="514350" indent="-514350">
              <a:buNone/>
            </a:pPr>
            <a:r>
              <a:rPr lang="en-US" b="1" dirty="0"/>
              <a:t> </a:t>
            </a:r>
            <a:r>
              <a:rPr lang="en-US" b="1" dirty="0" smtClean="0"/>
              <a:t>           action                                    result</a:t>
            </a:r>
            <a:endParaRPr lang="ru-RU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We use the first conditional to predict the result of an action.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We use </a:t>
            </a:r>
            <a:r>
              <a:rPr lang="en-US" dirty="0" smtClean="0">
                <a:solidFill>
                  <a:srgbClr val="FF0000"/>
                </a:solidFill>
              </a:rPr>
              <a:t>The Present Simple </a:t>
            </a:r>
            <a:r>
              <a:rPr lang="en-US" dirty="0" smtClean="0"/>
              <a:t>to describe the action , and </a:t>
            </a:r>
            <a:r>
              <a:rPr lang="en-US" dirty="0" smtClean="0">
                <a:solidFill>
                  <a:srgbClr val="FF0000"/>
                </a:solidFill>
              </a:rPr>
              <a:t>The Future Simple </a:t>
            </a:r>
            <a:r>
              <a:rPr lang="en-US" dirty="0" smtClean="0"/>
              <a:t>to  describe the result.                                                                                         </a:t>
            </a:r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If I get a job , I will have to move to another town.</a:t>
            </a:r>
          </a:p>
          <a:p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 think you will do well in the interview if you are confident.</a:t>
            </a:r>
          </a:p>
          <a:p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If  </a:t>
            </a:r>
            <a:r>
              <a:rPr lang="en-US" u="sng" dirty="0" smtClean="0">
                <a:solidFill>
                  <a:srgbClr val="FF0000"/>
                </a:solidFill>
              </a:rPr>
              <a:t>Verb ( base form)/ Verb (s)</a:t>
            </a:r>
            <a:r>
              <a:rPr lang="en-US" u="sng" dirty="0" smtClean="0">
                <a:solidFill>
                  <a:schemeClr val="tx2">
                    <a:lumMod val="50000"/>
                  </a:schemeClr>
                </a:solidFill>
              </a:rPr>
              <a:t>, </a:t>
            </a:r>
            <a:r>
              <a:rPr lang="en-US" u="sng" dirty="0" smtClean="0">
                <a:solidFill>
                  <a:srgbClr val="FF0000"/>
                </a:solidFill>
              </a:rPr>
              <a:t>will / won’t Verb( base form)</a:t>
            </a:r>
          </a:p>
          <a:p>
            <a:r>
              <a:rPr lang="en-US" u="sng" dirty="0" smtClean="0">
                <a:solidFill>
                  <a:srgbClr val="FF0000"/>
                </a:solidFill>
              </a:rPr>
              <a:t>IF don’t /doesn’t VERB ( base Form), will Verb ( base form).</a:t>
            </a:r>
            <a:endParaRPr lang="ru-RU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42968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214290"/>
            <a:ext cx="8858312" cy="591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 the questions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8072494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203</Words>
  <Application>Microsoft Office PowerPoint</Application>
  <PresentationFormat>Экран (4:3)</PresentationFormat>
  <Paragraphs>17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Revise your home task.</vt:lpstr>
      <vt:lpstr>Слайд 2</vt:lpstr>
      <vt:lpstr>Слайд 3</vt:lpstr>
      <vt:lpstr>Conditionals</vt:lpstr>
      <vt:lpstr>The first conditional                                       We can talk about a future situation and its consequences</vt:lpstr>
      <vt:lpstr>We use the first conditional to predict the result of an action.</vt:lpstr>
      <vt:lpstr>Слайд 7</vt:lpstr>
      <vt:lpstr>Слайд 8</vt:lpstr>
      <vt:lpstr>Answer the questions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eshchenko</dc:creator>
  <cp:lastModifiedBy>eshchenko</cp:lastModifiedBy>
  <cp:revision>6</cp:revision>
  <dcterms:created xsi:type="dcterms:W3CDTF">2020-04-12T19:07:55Z</dcterms:created>
  <dcterms:modified xsi:type="dcterms:W3CDTF">2020-11-28T13:24:36Z</dcterms:modified>
</cp:coreProperties>
</file>