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2" r:id="rId4"/>
    <p:sldId id="258" r:id="rId5"/>
    <p:sldId id="259" r:id="rId6"/>
    <p:sldId id="271" r:id="rId7"/>
    <p:sldId id="263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w5x74HP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29"/>
            <a:ext cx="7772400" cy="1857388"/>
          </a:xfrm>
        </p:spPr>
        <p:txBody>
          <a:bodyPr/>
          <a:lstStyle/>
          <a:p>
            <a:r>
              <a:rPr lang="en-US" dirty="0" smtClean="0"/>
              <a:t>MODALS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2071678"/>
            <a:ext cx="7215238" cy="264320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SHOULD </a:t>
            </a:r>
            <a:r>
              <a:rPr lang="ru-RU" dirty="0" smtClean="0">
                <a:solidFill>
                  <a:srgbClr val="FF0000"/>
                </a:solidFill>
              </a:rPr>
              <a:t>,</a:t>
            </a:r>
            <a:r>
              <a:rPr lang="en-US" dirty="0" smtClean="0">
                <a:solidFill>
                  <a:srgbClr val="FF0000"/>
                </a:solidFill>
              </a:rPr>
              <a:t>MUST, MUSTN’T, HAVE TO, DON’T HAVE TO  (NEEDN’T)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PROBLEMS, PROBLEMS….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      SHOULD – WE GIVE ADVICE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I borrowed my friends camera and I broke it</a:t>
            </a:r>
            <a:r>
              <a:rPr lang="en-US" dirty="0" smtClean="0"/>
              <a:t>.        </a:t>
            </a:r>
            <a:r>
              <a:rPr lang="en-US" b="1" dirty="0" smtClean="0"/>
              <a:t>Should </a:t>
            </a:r>
            <a:r>
              <a:rPr lang="en-US" b="1" smtClean="0"/>
              <a:t>I be </a:t>
            </a:r>
            <a:r>
              <a:rPr lang="en-US" b="1" dirty="0" smtClean="0"/>
              <a:t>honest about it?                                       </a:t>
            </a:r>
          </a:p>
          <a:p>
            <a:r>
              <a:rPr lang="en-US" b="1" dirty="0" smtClean="0"/>
              <a:t>Or should I say that someone else broke it? What do you think?</a:t>
            </a:r>
            <a:endParaRPr lang="en-US" dirty="0"/>
          </a:p>
          <a:p>
            <a:endParaRPr lang="en-US" dirty="0" smtClean="0"/>
          </a:p>
          <a:p>
            <a:r>
              <a:rPr lang="en-US" u="sng" dirty="0" smtClean="0"/>
              <a:t>Did you ever have a similar experience ?     What did you do?</a:t>
            </a:r>
            <a:endParaRPr lang="ru-RU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08138"/>
            <a:ext cx="8229600" cy="41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42852"/>
            <a:ext cx="8429683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57412" y="1762919"/>
            <a:ext cx="4829175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OBLIGATION and NECESSITY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         HAVE TO     and     MUST </a:t>
            </a:r>
          </a:p>
          <a:p>
            <a:r>
              <a:rPr lang="en-US" sz="4000" b="1" dirty="0" smtClean="0"/>
              <a:t>         DON’T HAVE TO ( NEEDN’T)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8501122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8358245" cy="5468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7"/>
            <a:ext cx="821537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71472" y="1357298"/>
            <a:ext cx="821537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9"/>
            <a:ext cx="8215370" cy="857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1428736"/>
            <a:ext cx="8143932" cy="464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14290"/>
            <a:ext cx="785818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1600200"/>
            <a:ext cx="850112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Модальные глаголы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https://www.youtube.com/watch?v=iw5x74HPsVg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93</Words>
  <Application>Microsoft Office PowerPoint</Application>
  <PresentationFormat>Экран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MODALS</vt:lpstr>
      <vt:lpstr>PROBLEMS, PROBLEMS….</vt:lpstr>
      <vt:lpstr>Problem:</vt:lpstr>
      <vt:lpstr>Слайд 4</vt:lpstr>
      <vt:lpstr>Слайд 5</vt:lpstr>
      <vt:lpstr>OBLIGATION and NECESSITY</vt:lpstr>
      <vt:lpstr>Слайд 7</vt:lpstr>
      <vt:lpstr>Слайд 8</vt:lpstr>
      <vt:lpstr>Слайд 9</vt:lpstr>
      <vt:lpstr>Слайд 10</vt:lpstr>
      <vt:lpstr>Слайд 11</vt:lpstr>
      <vt:lpstr>Модальные глаголы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eshchenko</dc:creator>
  <cp:lastModifiedBy>eshchenko</cp:lastModifiedBy>
  <cp:revision>23</cp:revision>
  <dcterms:created xsi:type="dcterms:W3CDTF">2020-04-15T18:02:42Z</dcterms:created>
  <dcterms:modified xsi:type="dcterms:W3CDTF">2020-11-28T13:23:51Z</dcterms:modified>
</cp:coreProperties>
</file>