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8" r:id="rId6"/>
    <p:sldId id="269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C5171-C9AF-4B49-91B2-27386C7224B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FDB56-C043-4B58-892A-C05F7F886B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ORGUNBlxwk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2143139"/>
          </a:xfrm>
        </p:spPr>
        <p:txBody>
          <a:bodyPr/>
          <a:lstStyle/>
          <a:p>
            <a:r>
              <a:rPr lang="en-US" b="1" dirty="0" smtClean="0"/>
              <a:t>Conditionals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357562"/>
            <a:ext cx="6400800" cy="2281238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Second Conditional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( Условное предложение 2 типа).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Для выражения воображаемой ситуации в БУДУЩЕМ.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Answer the questions</a:t>
            </a:r>
            <a:r>
              <a:rPr lang="ru-RU" b="1" dirty="0" smtClean="0"/>
              <a:t>:</a:t>
            </a:r>
            <a:endParaRPr lang="ru-RU" b="1" dirty="0"/>
          </a:p>
        </p:txBody>
      </p:sp>
      <p:pic>
        <p:nvPicPr>
          <p:cNvPr id="3073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76362" y="1285860"/>
            <a:ext cx="6391275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can you see?</a:t>
            </a:r>
            <a:endParaRPr lang="ru-RU" dirty="0"/>
          </a:p>
        </p:txBody>
      </p:sp>
      <p:pic>
        <p:nvPicPr>
          <p:cNvPr id="2049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600200"/>
            <a:ext cx="742955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5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428604"/>
            <a:ext cx="7643866" cy="5697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501122" cy="6286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we Form Second Conditional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Affirmative </a:t>
            </a:r>
            <a:r>
              <a:rPr lang="en-US" dirty="0" smtClean="0"/>
              <a:t>                                                                                   IF </a:t>
            </a:r>
            <a:r>
              <a:rPr lang="en-US" dirty="0" smtClean="0">
                <a:solidFill>
                  <a:srgbClr val="FF0000"/>
                </a:solidFill>
              </a:rPr>
              <a:t>PAST SIMPLE</a:t>
            </a:r>
            <a:r>
              <a:rPr lang="en-US" dirty="0" smtClean="0"/>
              <a:t>, </a:t>
            </a:r>
            <a:r>
              <a:rPr lang="en-US" dirty="0" smtClean="0">
                <a:solidFill>
                  <a:srgbClr val="FF0000"/>
                </a:solidFill>
              </a:rPr>
              <a:t>would</a:t>
            </a:r>
            <a:r>
              <a:rPr lang="en-US" dirty="0" smtClean="0"/>
              <a:t> VERB ( BASE FORM)</a:t>
            </a:r>
          </a:p>
          <a:p>
            <a:r>
              <a:rPr lang="en-US" dirty="0" smtClean="0"/>
              <a:t>IF </a:t>
            </a:r>
            <a:r>
              <a:rPr lang="en-US" dirty="0" smtClean="0">
                <a:solidFill>
                  <a:srgbClr val="FF0000"/>
                </a:solidFill>
              </a:rPr>
              <a:t>VERB (2)/</a:t>
            </a:r>
            <a:r>
              <a:rPr lang="en-US" dirty="0" err="1" smtClean="0">
                <a:solidFill>
                  <a:srgbClr val="FF0000"/>
                </a:solidFill>
              </a:rPr>
              <a:t>ed</a:t>
            </a:r>
            <a:r>
              <a:rPr lang="en-US" dirty="0" smtClean="0"/>
              <a:t>, </a:t>
            </a:r>
            <a:r>
              <a:rPr lang="en-US" dirty="0" smtClean="0">
                <a:solidFill>
                  <a:srgbClr val="FF0000"/>
                </a:solidFill>
              </a:rPr>
              <a:t>would</a:t>
            </a:r>
            <a:r>
              <a:rPr lang="en-US" dirty="0" smtClean="0"/>
              <a:t> Verb ( base Form).</a:t>
            </a:r>
          </a:p>
          <a:p>
            <a:pPr>
              <a:buNone/>
            </a:pPr>
            <a:r>
              <a:rPr lang="en-US" u="sng" dirty="0" smtClean="0"/>
              <a:t>    If money didn’t exist, life would be better for poor people.</a:t>
            </a:r>
          </a:p>
          <a:p>
            <a:pPr>
              <a:buNone/>
            </a:pPr>
            <a:r>
              <a:rPr lang="en-US" u="sng" dirty="0" smtClean="0"/>
              <a:t>     Negative</a:t>
            </a:r>
          </a:p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 If didn’t V(base form), wouldn’t verb( base form)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715403" cy="591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00240"/>
            <a:ext cx="8215369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85728"/>
            <a:ext cx="821537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428605"/>
            <a:ext cx="7858180" cy="500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>
                <a:hlinkClick r:id="rId2"/>
              </a:rPr>
              <a:t>https://www.youtube.com/watch?v=VORGUNBlxwk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solidFill>
                  <a:srgbClr val="00B0F0"/>
                </a:solidFill>
              </a:rPr>
              <a:t>GOOD LUCK</a:t>
            </a:r>
            <a:r>
              <a:rPr lang="en-US" sz="8800" dirty="0" smtClean="0"/>
              <a:t>!</a:t>
            </a:r>
            <a:endParaRPr lang="ru-RU" sz="8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88</Words>
  <Application>Microsoft Office PowerPoint</Application>
  <PresentationFormat>Экран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Conditionals</vt:lpstr>
      <vt:lpstr>Answer the questions:</vt:lpstr>
      <vt:lpstr>What can you see?</vt:lpstr>
      <vt:lpstr>Слайд 4</vt:lpstr>
      <vt:lpstr>Слайд 5</vt:lpstr>
      <vt:lpstr>How we Form Second Conditional</vt:lpstr>
      <vt:lpstr>Слайд 7</vt:lpstr>
      <vt:lpstr>Слайд 8</vt:lpstr>
      <vt:lpstr>Слайд 9</vt:lpstr>
      <vt:lpstr>https://www.youtube.com/watch?v=VORGUNBlxwk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Conditionals</dc:title>
  <dc:creator>eshchenko</dc:creator>
  <cp:lastModifiedBy>eshchenko</cp:lastModifiedBy>
  <cp:revision>6</cp:revision>
  <dcterms:created xsi:type="dcterms:W3CDTF">2020-04-14T16:29:29Z</dcterms:created>
  <dcterms:modified xsi:type="dcterms:W3CDTF">2020-11-28T13:23:28Z</dcterms:modified>
</cp:coreProperties>
</file>