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72C73-AA2B-419E-926C-A8771610994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5EBBB-BB8C-462C-8627-762AB6317D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Future Forms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929066"/>
            <a:ext cx="6400800" cy="1752600"/>
          </a:xfrm>
        </p:spPr>
        <p:txBody>
          <a:bodyPr/>
          <a:lstStyle/>
          <a:p>
            <a:r>
              <a:rPr lang="en-US" b="1" u="sng" dirty="0" smtClean="0">
                <a:solidFill>
                  <a:srgbClr val="FF0000"/>
                </a:solidFill>
              </a:rPr>
              <a:t>Will                                                                            I can talk about the Future and make predictions.</a:t>
            </a:r>
            <a:endParaRPr lang="ru-RU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Read and translate the examples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didn’t do my homework. The teacher </a:t>
            </a:r>
            <a:r>
              <a:rPr lang="en-US" b="1" dirty="0" smtClean="0"/>
              <a:t>won’t be </a:t>
            </a:r>
            <a:r>
              <a:rPr lang="en-US" dirty="0" smtClean="0"/>
              <a:t>happy.</a:t>
            </a:r>
          </a:p>
          <a:p>
            <a:r>
              <a:rPr lang="en-US" dirty="0" smtClean="0"/>
              <a:t>We </a:t>
            </a:r>
            <a:r>
              <a:rPr lang="en-US" b="1" dirty="0" smtClean="0"/>
              <a:t>will pass </a:t>
            </a:r>
            <a:r>
              <a:rPr lang="en-US" dirty="0" smtClean="0"/>
              <a:t>our exams next month.</a:t>
            </a:r>
          </a:p>
          <a:p>
            <a:r>
              <a:rPr lang="en-US" dirty="0" smtClean="0"/>
              <a:t>The weather </a:t>
            </a:r>
            <a:r>
              <a:rPr lang="en-US" b="1" dirty="0" smtClean="0"/>
              <a:t>will be </a:t>
            </a:r>
            <a:r>
              <a:rPr lang="en-US" dirty="0" smtClean="0"/>
              <a:t>good this week.</a:t>
            </a:r>
          </a:p>
          <a:p>
            <a:r>
              <a:rPr lang="en-US" dirty="0" smtClean="0"/>
              <a:t>They </a:t>
            </a:r>
            <a:r>
              <a:rPr lang="en-US" b="1" dirty="0" smtClean="0"/>
              <a:t>will enjoy </a:t>
            </a:r>
            <a:r>
              <a:rPr lang="en-US" dirty="0" smtClean="0"/>
              <a:t>this film.</a:t>
            </a:r>
          </a:p>
          <a:p>
            <a:r>
              <a:rPr lang="en-US" dirty="0" smtClean="0"/>
              <a:t>The situation </a:t>
            </a:r>
            <a:r>
              <a:rPr lang="en-US" b="1" dirty="0" smtClean="0"/>
              <a:t>will improve</a:t>
            </a:r>
            <a:r>
              <a:rPr lang="en-US" dirty="0" smtClean="0"/>
              <a:t>.</a:t>
            </a:r>
          </a:p>
          <a:p>
            <a:r>
              <a:rPr lang="en-US" dirty="0" smtClean="0"/>
              <a:t>Lots of animals </a:t>
            </a:r>
            <a:r>
              <a:rPr lang="en-US" b="1" dirty="0" smtClean="0"/>
              <a:t>will disappear </a:t>
            </a:r>
            <a:r>
              <a:rPr lang="en-US" dirty="0" smtClean="0"/>
              <a:t>from the planet by 2030.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LEARN THIS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!</a:t>
            </a:r>
            <a:r>
              <a:rPr lang="en-US" dirty="0" smtClean="0"/>
              <a:t>    </a:t>
            </a:r>
            <a:r>
              <a:rPr lang="en-US" b="1" dirty="0" smtClean="0"/>
              <a:t>Will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When we </a:t>
            </a:r>
            <a:r>
              <a:rPr lang="en-US" u="sng" dirty="0" smtClean="0"/>
              <a:t>make predictions </a:t>
            </a:r>
            <a:r>
              <a:rPr lang="en-US" dirty="0" smtClean="0"/>
              <a:t>about the </a:t>
            </a:r>
            <a:r>
              <a:rPr lang="en-US" b="1" dirty="0" smtClean="0"/>
              <a:t>FUTURE</a:t>
            </a:r>
            <a:r>
              <a:rPr lang="en-US" dirty="0" smtClean="0"/>
              <a:t> we use </a:t>
            </a:r>
            <a:r>
              <a:rPr lang="en-US" b="1" dirty="0" smtClean="0"/>
              <a:t>Will/ WON’T+ infinitive of the verb without TO( base form). The form is the same for all persons.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Affirmative</a:t>
            </a:r>
            <a:r>
              <a:rPr lang="en-US" b="1" dirty="0" smtClean="0"/>
              <a:t>                                                                               I will /she will/we will…see you tomorrow.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Negative</a:t>
            </a:r>
            <a:r>
              <a:rPr lang="en-US" b="1" dirty="0" smtClean="0"/>
              <a:t>                                          I/he/you/they…won’t see us tomorrow.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Questions  </a:t>
            </a:r>
            <a:r>
              <a:rPr lang="en-US" b="1" dirty="0" smtClean="0"/>
              <a:t>                                                                                Will you be sixteen next July?                                              Yes, I will./ </a:t>
            </a:r>
            <a:r>
              <a:rPr lang="en-US" b="1" dirty="0" err="1" smtClean="0"/>
              <a:t>No,I</a:t>
            </a:r>
            <a:r>
              <a:rPr lang="en-US" b="1" dirty="0" smtClean="0"/>
              <a:t> won’t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1.Complete the sentences with the correct form of will/ won’t and the verbs below.                                                        </a:t>
            </a:r>
            <a:r>
              <a:rPr lang="en-US" sz="3200" b="1" dirty="0" smtClean="0">
                <a:solidFill>
                  <a:srgbClr val="FF0000"/>
                </a:solidFill>
              </a:rPr>
              <a:t>Be   meet   not arrive   not be   not do   see1.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Dad’s train is delayed. He _____ until late this evening.</a:t>
            </a:r>
          </a:p>
          <a:p>
            <a:pPr marL="514350" indent="-514350">
              <a:buAutoNum type="arabicPeriod"/>
            </a:pPr>
            <a:r>
              <a:rPr lang="en-US" dirty="0" smtClean="0"/>
              <a:t>Bye! I____ you later.</a:t>
            </a:r>
          </a:p>
          <a:p>
            <a:pPr marL="514350" indent="-514350">
              <a:buAutoNum type="arabicPeriod"/>
            </a:pPr>
            <a:r>
              <a:rPr lang="en-US" dirty="0" smtClean="0"/>
              <a:t>I_____ your homework for you!</a:t>
            </a:r>
          </a:p>
          <a:p>
            <a:pPr marL="514350" indent="-514350">
              <a:buAutoNum type="arabicPeriod"/>
            </a:pPr>
            <a:r>
              <a:rPr lang="en-US" dirty="0" smtClean="0"/>
              <a:t>Joe is ill. He _______ at school tomorrow.</a:t>
            </a:r>
          </a:p>
          <a:p>
            <a:pPr marL="514350" indent="-514350">
              <a:buAutoNum type="arabicPeriod"/>
            </a:pPr>
            <a:r>
              <a:rPr lang="en-US" dirty="0" smtClean="0"/>
              <a:t>I _____ you at 9 o’clock at the cinema. Don’t be late.</a:t>
            </a:r>
          </a:p>
          <a:p>
            <a:pPr marL="514350" indent="-514350">
              <a:buAutoNum type="arabicPeriod"/>
            </a:pPr>
            <a:r>
              <a:rPr lang="en-US" dirty="0" smtClean="0"/>
              <a:t>A: It’s your birthday tomorrow. ____you ______seventeen?</a:t>
            </a:r>
          </a:p>
          <a:p>
            <a:pPr marL="514350" indent="-514350">
              <a:buAutoNum type="arabicPeriod"/>
            </a:pPr>
            <a:r>
              <a:rPr lang="en-US" dirty="0" smtClean="0"/>
              <a:t>B: Yes, I ______.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Learn this!                                                                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I think/ I don’t think + will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we make predictions, we often use                   </a:t>
            </a:r>
            <a:r>
              <a:rPr lang="en-US" dirty="0" smtClean="0">
                <a:solidFill>
                  <a:srgbClr val="FF0000"/>
                </a:solidFill>
              </a:rPr>
              <a:t>I think ….or I don’t think + subject+ will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think</a:t>
            </a:r>
            <a:r>
              <a:rPr lang="en-US" dirty="0" smtClean="0"/>
              <a:t> scientists will discover a cure for cancer.</a:t>
            </a:r>
          </a:p>
          <a:p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don’t think </a:t>
            </a:r>
            <a:r>
              <a:rPr lang="en-US" dirty="0" smtClean="0"/>
              <a:t>scientists will discover a cure for cancer.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NOT I think scientists won’t discover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43985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2</a:t>
            </a:r>
            <a:r>
              <a:rPr lang="en-US" sz="3200" dirty="0" smtClean="0"/>
              <a:t>.      </a:t>
            </a:r>
            <a:r>
              <a:rPr lang="en-US" sz="3200" b="1" dirty="0" smtClean="0"/>
              <a:t>Complete the sentences with                             </a:t>
            </a:r>
            <a:r>
              <a:rPr lang="en-US" sz="3200" b="1" dirty="0" smtClean="0">
                <a:solidFill>
                  <a:srgbClr val="FF0000"/>
                </a:solidFill>
              </a:rPr>
              <a:t>I think I will/ I don’t think I will </a:t>
            </a:r>
            <a:r>
              <a:rPr lang="en-US" sz="3200" b="1" dirty="0" smtClean="0"/>
              <a:t>to make predictions about your future.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_______ study science at university.</a:t>
            </a:r>
          </a:p>
          <a:p>
            <a:pPr marL="514350" indent="-514350">
              <a:buAutoNum type="arabicPeriod"/>
            </a:pPr>
            <a:r>
              <a:rPr lang="en-US" dirty="0" smtClean="0"/>
              <a:t>_______ earn a lot of money.</a:t>
            </a:r>
          </a:p>
          <a:p>
            <a:pPr marL="514350" indent="-514350">
              <a:buAutoNum type="arabicPeriod"/>
            </a:pPr>
            <a:r>
              <a:rPr lang="en-US" dirty="0" smtClean="0"/>
              <a:t>_______ get married before I’m 30.</a:t>
            </a:r>
          </a:p>
          <a:p>
            <a:pPr marL="514350" indent="-514350">
              <a:buAutoNum type="arabicPeriod"/>
            </a:pPr>
            <a:r>
              <a:rPr lang="en-US" dirty="0" smtClean="0"/>
              <a:t>_______ have children.</a:t>
            </a:r>
          </a:p>
          <a:p>
            <a:pPr marL="514350" indent="-514350">
              <a:buAutoNum type="arabicPeriod"/>
            </a:pPr>
            <a:r>
              <a:rPr lang="en-US" dirty="0" smtClean="0"/>
              <a:t>_______ buy my own house or flat.</a:t>
            </a:r>
          </a:p>
          <a:p>
            <a:pPr marL="514350" indent="-514350">
              <a:buAutoNum type="arabicPeriod"/>
            </a:pPr>
            <a:r>
              <a:rPr lang="en-US" dirty="0" smtClean="0"/>
              <a:t>_______ have the same friends when I’m 25.</a:t>
            </a:r>
          </a:p>
          <a:p>
            <a:pPr marL="514350" indent="-514350">
              <a:buAutoNum type="arabicPeriod"/>
            </a:pPr>
            <a:r>
              <a:rPr lang="en-US" dirty="0" smtClean="0"/>
              <a:t>_______ stay in this town for the rest of my life.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3.Make predictions about these possible events</a:t>
            </a:r>
            <a:r>
              <a:rPr lang="en-US" sz="3200" dirty="0" smtClean="0"/>
              <a:t>. </a:t>
            </a:r>
            <a:r>
              <a:rPr lang="en-US" sz="3200" i="1" u="sng" dirty="0" smtClean="0"/>
              <a:t>Use I think or I don’t think will</a:t>
            </a:r>
            <a:endParaRPr lang="ru-RU" sz="3200" i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Spain/win the World Cup in 2026.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Neymar</a:t>
            </a:r>
            <a:r>
              <a:rPr lang="en-US" dirty="0" smtClean="0"/>
              <a:t> /score more than 30 goals next season.</a:t>
            </a:r>
          </a:p>
          <a:p>
            <a:pPr marL="514350" indent="-514350">
              <a:buAutoNum type="arabicPeriod"/>
            </a:pPr>
            <a:r>
              <a:rPr lang="en-US" dirty="0" smtClean="0"/>
              <a:t>I go to a live sports event in the next few months.</a:t>
            </a:r>
          </a:p>
          <a:p>
            <a:pPr marL="514350" indent="-514350">
              <a:buAutoNum type="arabicPeriod"/>
            </a:pPr>
            <a:r>
              <a:rPr lang="en-US" dirty="0" smtClean="0"/>
              <a:t>England / win the next World Cup.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2028 Olympics / be in Europe.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427</Words>
  <Application>Microsoft Office PowerPoint</Application>
  <PresentationFormat>Экран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Future Forms</vt:lpstr>
      <vt:lpstr>Read and translate the examples:</vt:lpstr>
      <vt:lpstr>LEARN THIS !    Will</vt:lpstr>
      <vt:lpstr>1.Complete the sentences with the correct form of will/ won’t and the verbs below.                                                        Be   meet   not arrive   not be   not do   see1.</vt:lpstr>
      <vt:lpstr>Learn this!                                                                 I think/ I don’t think + will.</vt:lpstr>
      <vt:lpstr>2.      Complete the sentences with                             I think I will/ I don’t think I will to make predictions about your future.</vt:lpstr>
      <vt:lpstr>3.Make predictions about these possible events. Use I think or I don’t think will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Future Forms</dc:title>
  <dc:creator>eshchenko</dc:creator>
  <cp:lastModifiedBy>eshchenko</cp:lastModifiedBy>
  <cp:revision>13</cp:revision>
  <dcterms:created xsi:type="dcterms:W3CDTF">2020-04-19T15:05:31Z</dcterms:created>
  <dcterms:modified xsi:type="dcterms:W3CDTF">2020-11-28T13:23:11Z</dcterms:modified>
</cp:coreProperties>
</file>