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3" r:id="rId7"/>
    <p:sldId id="262" r:id="rId8"/>
    <p:sldId id="261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DBE65-4022-4772-A0E0-81329CA4482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0DBE-D849-4DC1-9B92-EDD472C9B8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DBE65-4022-4772-A0E0-81329CA4482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0DBE-D849-4DC1-9B92-EDD472C9B8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DBE65-4022-4772-A0E0-81329CA4482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0DBE-D849-4DC1-9B92-EDD472C9B8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DBE65-4022-4772-A0E0-81329CA4482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0DBE-D849-4DC1-9B92-EDD472C9B8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DBE65-4022-4772-A0E0-81329CA4482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0DBE-D849-4DC1-9B92-EDD472C9B8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DBE65-4022-4772-A0E0-81329CA4482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0DBE-D849-4DC1-9B92-EDD472C9B8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DBE65-4022-4772-A0E0-81329CA4482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0DBE-D849-4DC1-9B92-EDD472C9B8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DBE65-4022-4772-A0E0-81329CA4482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0DBE-D849-4DC1-9B92-EDD472C9B8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DBE65-4022-4772-A0E0-81329CA4482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0DBE-D849-4DC1-9B92-EDD472C9B8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DBE65-4022-4772-A0E0-81329CA4482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0DBE-D849-4DC1-9B92-EDD472C9B8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DBE65-4022-4772-A0E0-81329CA4482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0DBE-D849-4DC1-9B92-EDD472C9B8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7DBE65-4022-4772-A0E0-81329CA44820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60DBE-D849-4DC1-9B92-EDD472C9B81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rcxytsa8CbI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Reported Speech</a:t>
            </a:r>
            <a:br>
              <a:rPr lang="en-US" dirty="0" smtClean="0"/>
            </a:br>
            <a:r>
              <a:rPr lang="ru-RU" dirty="0" smtClean="0"/>
              <a:t>Косвенная речь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I can report what other people have said.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14290"/>
            <a:ext cx="8286808" cy="104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42910" y="1428736"/>
            <a:ext cx="7858179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8358246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282" y="1857364"/>
            <a:ext cx="8358246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357166"/>
            <a:ext cx="8072494" cy="6000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642918"/>
            <a:ext cx="8786842" cy="5120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Complete the sentences with the correct pronouns and possessive adjectives</a:t>
            </a:r>
            <a:endParaRPr lang="ru-RU" sz="28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643050"/>
            <a:ext cx="7929617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290"/>
            <a:ext cx="8572560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42910" y="1571612"/>
            <a:ext cx="7929617" cy="4357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https://www.youtube.com/watch?v=rcxytsa8CbI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559</TotalTime>
  <Words>24</Words>
  <Application>Microsoft Office PowerPoint</Application>
  <PresentationFormat>Экран (4:3)</PresentationFormat>
  <Paragraphs>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Reported Speech Косвенная речь</vt:lpstr>
      <vt:lpstr>Слайд 2</vt:lpstr>
      <vt:lpstr>Слайд 3</vt:lpstr>
      <vt:lpstr>Слайд 4</vt:lpstr>
      <vt:lpstr>Слайд 5</vt:lpstr>
      <vt:lpstr>Complete the sentences with the correct pronouns and possessive adjectives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Reported Speech</dc:title>
  <dc:creator>eshchenko</dc:creator>
  <cp:lastModifiedBy>eshchenko</cp:lastModifiedBy>
  <cp:revision>17</cp:revision>
  <dcterms:created xsi:type="dcterms:W3CDTF">2020-04-29T09:59:02Z</dcterms:created>
  <dcterms:modified xsi:type="dcterms:W3CDTF">2020-11-28T13:20:02Z</dcterms:modified>
</cp:coreProperties>
</file>