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58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05A22-001A-4522-AC46-26A467D66BDE}" type="datetimeFigureOut">
              <a:rPr lang="ru-RU" smtClean="0"/>
              <a:pPr/>
              <a:t>28.11.2020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F8C4DB-B140-441C-AB85-7A7B20A4FCA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i="1" dirty="0" smtClean="0"/>
              <a:t>writing </a:t>
            </a:r>
            <a:r>
              <a:rPr lang="en-US" dirty="0" smtClean="0"/>
              <a:t>                                                        </a:t>
            </a:r>
            <a:r>
              <a:rPr lang="en-US" b="1" dirty="0" smtClean="0"/>
              <a:t>An informal letter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u="sng" dirty="0" smtClean="0"/>
              <a:t>You can write an informal letter</a:t>
            </a:r>
            <a:endParaRPr lang="ru-RU" u="sng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01122" cy="1214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14422"/>
            <a:ext cx="8358245" cy="5143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357166"/>
            <a:ext cx="7858180" cy="1004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714348" y="2071678"/>
            <a:ext cx="8101049" cy="2186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0"/>
            <a:ext cx="8072494" cy="1143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8" y="1571612"/>
            <a:ext cx="8501122" cy="47149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rules for informal letter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1. Address</a:t>
            </a:r>
          </a:p>
          <a:p>
            <a:r>
              <a:rPr lang="en-US" dirty="0" smtClean="0"/>
              <a:t>2. Date</a:t>
            </a:r>
          </a:p>
          <a:p>
            <a:r>
              <a:rPr lang="en-US" dirty="0" smtClean="0"/>
              <a:t>3. Dear …</a:t>
            </a:r>
            <a:r>
              <a:rPr lang="en-US" dirty="0" smtClean="0">
                <a:solidFill>
                  <a:srgbClr val="FF0000"/>
                </a:solidFill>
              </a:rPr>
              <a:t>,</a:t>
            </a:r>
          </a:p>
          <a:p>
            <a:r>
              <a:rPr lang="en-US" dirty="0" smtClean="0"/>
              <a:t>4. Thank you very much for your letter.</a:t>
            </a:r>
          </a:p>
          <a:p>
            <a:r>
              <a:rPr lang="en-US" dirty="0" smtClean="0"/>
              <a:t>5. Answer the questions.</a:t>
            </a:r>
          </a:p>
          <a:p>
            <a:r>
              <a:rPr lang="en-US" dirty="0" smtClean="0"/>
              <a:t>6.Sorry, I have to stop( must stop), because …</a:t>
            </a:r>
          </a:p>
          <a:p>
            <a:r>
              <a:rPr lang="en-US" dirty="0" smtClean="0"/>
              <a:t>7. Keep in touch.</a:t>
            </a:r>
          </a:p>
          <a:p>
            <a:r>
              <a:rPr lang="en-US" dirty="0" smtClean="0"/>
              <a:t>8. Best wishes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>
                <a:solidFill>
                  <a:srgbClr val="FF0000"/>
                </a:solidFill>
              </a:rPr>
              <a:t>9. Name (N)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phrases:</a:t>
            </a:r>
            <a:endParaRPr lang="ru-RU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500034" y="1500174"/>
            <a:ext cx="8215370" cy="4572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57224" y="1357298"/>
            <a:ext cx="8072493" cy="32678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14290"/>
            <a:ext cx="8001056" cy="1857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14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28596" y="2357430"/>
            <a:ext cx="8501122" cy="32147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571480"/>
            <a:ext cx="7858180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500034" y="2071678"/>
            <a:ext cx="8143932" cy="3286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72</Words>
  <Application>Microsoft Office PowerPoint</Application>
  <PresentationFormat>Экран (4:3)</PresentationFormat>
  <Paragraphs>13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writing                                                         An informal letter</vt:lpstr>
      <vt:lpstr>Слайд 2</vt:lpstr>
      <vt:lpstr>Слайд 3</vt:lpstr>
      <vt:lpstr>Слайд 4</vt:lpstr>
      <vt:lpstr>The rules for informal letter</vt:lpstr>
      <vt:lpstr>The phrases: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                                                        An informal letter</dc:title>
  <dc:creator>eshchenko</dc:creator>
  <cp:lastModifiedBy>eshchenko</cp:lastModifiedBy>
  <cp:revision>4</cp:revision>
  <dcterms:created xsi:type="dcterms:W3CDTF">2020-05-18T04:18:06Z</dcterms:created>
  <dcterms:modified xsi:type="dcterms:W3CDTF">2020-11-28T13:20:37Z</dcterms:modified>
</cp:coreProperties>
</file>