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695F3-1877-432B-B157-A51020E573C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5C941-E596-41AA-9C51-E2EE514CB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285992"/>
            <a:ext cx="778674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876"/>
            <a:ext cx="8286808" cy="2919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28680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85926"/>
            <a:ext cx="8072494" cy="2605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429684" cy="1343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1857364"/>
            <a:ext cx="821537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814393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357430"/>
            <a:ext cx="828680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8143932" cy="3010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358246" cy="415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8643998" cy="3405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842968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7929618" cy="114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8582063" cy="3382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7929618" cy="98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14348" y="1600200"/>
            <a:ext cx="800105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/>
              <a:t>                  </a:t>
            </a:r>
            <a:r>
              <a:rPr lang="en-US" sz="4800" b="1" dirty="0" smtClean="0">
                <a:solidFill>
                  <a:srgbClr val="FF0000"/>
                </a:solidFill>
              </a:rPr>
              <a:t>GOOD LUCK!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</Words>
  <Application>Microsoft Office PowerPoint</Application>
  <PresentationFormat>Экран (4:3)</PresentationFormat>
  <Paragraphs>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2</cp:revision>
  <dcterms:created xsi:type="dcterms:W3CDTF">2020-05-18T10:31:17Z</dcterms:created>
  <dcterms:modified xsi:type="dcterms:W3CDTF">2020-11-28T13:20:56Z</dcterms:modified>
</cp:coreProperties>
</file>