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60" r:id="rId5"/>
    <p:sldId id="259" r:id="rId6"/>
    <p:sldId id="261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5843F-1FB9-4041-935F-14383E7C18EA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D2A99-D509-40D3-87BB-186B0E18B46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English Grammar for 6</a:t>
            </a:r>
            <a:r>
              <a:rPr lang="en-US" baseline="30000" dirty="0" smtClean="0"/>
              <a:t>th</a:t>
            </a:r>
            <a:r>
              <a:rPr lang="en-US" dirty="0" smtClean="0"/>
              <a:t> grade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/>
              <a:t>Future Time</a:t>
            </a:r>
            <a:endParaRPr lang="ru-RU" sz="4800" b="1" dirty="0" smtClean="0"/>
          </a:p>
          <a:p>
            <a:r>
              <a:rPr lang="ru-RU" sz="4800" b="1" dirty="0" smtClean="0"/>
              <a:t>1-й способ выражения будущего времени:</a:t>
            </a:r>
            <a:endParaRPr lang="en-US" sz="4800" b="1" dirty="0" smtClean="0"/>
          </a:p>
          <a:p>
            <a:r>
              <a:rPr lang="en-US" sz="4800" dirty="0" smtClean="0"/>
              <a:t>Be going to ( </a:t>
            </a:r>
            <a:r>
              <a:rPr lang="ru-RU" sz="4800" dirty="0" smtClean="0"/>
              <a:t>собираться что-то делать)</a:t>
            </a:r>
            <a:endParaRPr lang="ru-RU"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Be going to </a:t>
            </a:r>
            <a:r>
              <a:rPr lang="ru-RU" b="1" dirty="0" smtClean="0"/>
              <a:t> </a:t>
            </a:r>
            <a:r>
              <a:rPr lang="ru-RU" dirty="0" smtClean="0"/>
              <a:t>употребляется для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Выражения планов и намерений;</a:t>
            </a:r>
          </a:p>
          <a:p>
            <a:r>
              <a:rPr lang="ru-RU" dirty="0" smtClean="0"/>
              <a:t>Для описания ситуаций на основе увиденного;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</a:t>
            </a:r>
            <a:r>
              <a:rPr lang="en-US" u="sng" dirty="0" smtClean="0"/>
              <a:t>Examples</a:t>
            </a:r>
            <a:r>
              <a:rPr lang="ru-RU" u="sng" dirty="0" smtClean="0"/>
              <a:t>: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I am going to eat  some sandwiches.</a:t>
            </a:r>
          </a:p>
          <a:p>
            <a:pPr>
              <a:buNone/>
            </a:pPr>
            <a:r>
              <a:rPr lang="en-US" dirty="0" smtClean="0"/>
              <a:t>Look at the clouds! It’s going to rain.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When we talk about the future we can use </a:t>
            </a:r>
            <a:r>
              <a:rPr lang="en-US" u="sng" dirty="0" smtClean="0"/>
              <a:t>be + going to + infinitive</a:t>
            </a:r>
            <a:endParaRPr lang="ru-RU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Affirmative Form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u="sng" dirty="0" smtClean="0"/>
              <a:t>I am going to travel.</a:t>
            </a:r>
          </a:p>
          <a:p>
            <a:pPr>
              <a:buNone/>
            </a:pPr>
            <a:r>
              <a:rPr lang="en-US" u="sng" dirty="0" err="1" smtClean="0"/>
              <a:t>He/She</a:t>
            </a:r>
            <a:r>
              <a:rPr lang="en-US" u="sng" dirty="0" smtClean="0"/>
              <a:t>/It is going to travel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u="sng" dirty="0" smtClean="0"/>
              <a:t>You/ We/ They are going to travel.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</a:t>
            </a:r>
            <a:r>
              <a:rPr lang="en-US" u="sng" dirty="0" smtClean="0"/>
              <a:t>am/is/are + going + verb( base form)</a:t>
            </a:r>
          </a:p>
          <a:p>
            <a:endParaRPr lang="ru-RU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Negative Form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Be + not+ going + infinitive                                            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I am not going to travel.</a:t>
            </a:r>
          </a:p>
          <a:p>
            <a:r>
              <a:rPr lang="en-US" u="sng" dirty="0" err="1" smtClean="0"/>
              <a:t>He/She</a:t>
            </a:r>
            <a:r>
              <a:rPr lang="en-US" u="sng" dirty="0" smtClean="0"/>
              <a:t>/It is not going to travel</a:t>
            </a:r>
            <a:r>
              <a:rPr lang="en-US" dirty="0" smtClean="0"/>
              <a:t>.</a:t>
            </a:r>
          </a:p>
          <a:p>
            <a:r>
              <a:rPr lang="en-US" u="sng" dirty="0" smtClean="0"/>
              <a:t>We/You/They are not going to travel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u="sng" dirty="0" smtClean="0"/>
              <a:t>Am/is/are + not+ going +to Verb ( base Form)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Question Form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Be +Subject + going to infinitive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Am I going to travel?</a:t>
            </a:r>
          </a:p>
          <a:p>
            <a:r>
              <a:rPr lang="en-US" u="sng" dirty="0" smtClean="0"/>
              <a:t>Is he /she/ it going to travel?</a:t>
            </a:r>
          </a:p>
          <a:p>
            <a:r>
              <a:rPr lang="en-US" u="sng" dirty="0" smtClean="0"/>
              <a:t>Are we/they/ you going to travel</a:t>
            </a:r>
            <a:r>
              <a:rPr lang="en-US" dirty="0" smtClean="0"/>
              <a:t>?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u="sng" dirty="0" smtClean="0"/>
              <a:t>Am/Is/Are + I/he/she/you/we/they +going to+ Verb ( base form)</a:t>
            </a:r>
            <a:endParaRPr lang="ru-RU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Task :  Read Shelly’s dairy and write sentences with </a:t>
            </a:r>
            <a:r>
              <a:rPr lang="en-US" u="sng" dirty="0" smtClean="0"/>
              <a:t>going to.</a:t>
            </a:r>
            <a:endParaRPr lang="ru-RU" u="sng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13867"/>
            <a:ext cx="8229600" cy="449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( </a:t>
            </a:r>
            <a:r>
              <a:rPr lang="en-US" dirty="0" smtClean="0"/>
              <a:t>Task)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Составить 8 предложений о своих планах и намерений ( что вы собираетесь делать на этой неделе. </a:t>
            </a:r>
            <a:r>
              <a:rPr lang="en-US" u="sng" dirty="0" smtClean="0"/>
              <a:t>What are you going to do at this week?</a:t>
            </a:r>
            <a:endParaRPr lang="ru-RU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227</Words>
  <Application>Microsoft Office PowerPoint</Application>
  <PresentationFormat>Экран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English Grammar for 6th grade</vt:lpstr>
      <vt:lpstr>Be going to  употребляется для </vt:lpstr>
      <vt:lpstr>When we talk about the future we can use be + going to + infinitive</vt:lpstr>
      <vt:lpstr>Negative Form  Be + not+ going + infinitive                                               </vt:lpstr>
      <vt:lpstr>Question Form Be +Subject + going to infinitive </vt:lpstr>
      <vt:lpstr>Task :  Read Shelly’s dairy and write sentences with going to.</vt:lpstr>
      <vt:lpstr>Задание ( Task)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Grammar for 6th grade</dc:title>
  <dc:creator>eshchenko</dc:creator>
  <cp:lastModifiedBy>eshchenko</cp:lastModifiedBy>
  <cp:revision>4</cp:revision>
  <dcterms:created xsi:type="dcterms:W3CDTF">2020-04-04T06:31:50Z</dcterms:created>
  <dcterms:modified xsi:type="dcterms:W3CDTF">2020-11-28T13:25:07Z</dcterms:modified>
</cp:coreProperties>
</file>