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246F6-6F36-4497-97B7-7283E4D12B08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996FF-305C-4124-B4C7-47CF0F15F8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246F6-6F36-4497-97B7-7283E4D12B08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996FF-305C-4124-B4C7-47CF0F15F8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246F6-6F36-4497-97B7-7283E4D12B08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996FF-305C-4124-B4C7-47CF0F15F8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246F6-6F36-4497-97B7-7283E4D12B08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996FF-305C-4124-B4C7-47CF0F15F8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246F6-6F36-4497-97B7-7283E4D12B08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996FF-305C-4124-B4C7-47CF0F15F8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246F6-6F36-4497-97B7-7283E4D12B08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996FF-305C-4124-B4C7-47CF0F15F8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246F6-6F36-4497-97B7-7283E4D12B08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996FF-305C-4124-B4C7-47CF0F15F8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246F6-6F36-4497-97B7-7283E4D12B08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996FF-305C-4124-B4C7-47CF0F15F8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246F6-6F36-4497-97B7-7283E4D12B08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996FF-305C-4124-B4C7-47CF0F15F8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246F6-6F36-4497-97B7-7283E4D12B08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996FF-305C-4124-B4C7-47CF0F15F8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246F6-6F36-4497-97B7-7283E4D12B08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996FF-305C-4124-B4C7-47CF0F15F8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C246F6-6F36-4497-97B7-7283E4D12B08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E996FF-305C-4124-B4C7-47CF0F15F87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Modals 1( </a:t>
            </a:r>
            <a:r>
              <a:rPr lang="ru-RU" dirty="0" smtClean="0"/>
              <a:t>модальные глаголы)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Ability </a:t>
            </a:r>
            <a:r>
              <a:rPr lang="en-US" dirty="0" smtClean="0"/>
              <a:t>( </a:t>
            </a:r>
            <a:r>
              <a:rPr lang="ru-RU" dirty="0" smtClean="0"/>
              <a:t>способность)</a:t>
            </a:r>
            <a:endParaRPr lang="en-US" dirty="0" smtClean="0"/>
          </a:p>
          <a:p>
            <a:r>
              <a:rPr lang="en-US" b="1" dirty="0" smtClean="0">
                <a:solidFill>
                  <a:srgbClr val="FF0000"/>
                </a:solidFill>
              </a:rPr>
              <a:t>Permission</a:t>
            </a:r>
            <a:r>
              <a:rPr lang="ru-RU" dirty="0" smtClean="0"/>
              <a:t> ( позволение, возможность)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Выражение способности/ умения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 love being a doctor because I </a:t>
            </a:r>
            <a:r>
              <a:rPr lang="en-US" dirty="0" smtClean="0">
                <a:solidFill>
                  <a:srgbClr val="FF0000"/>
                </a:solidFill>
              </a:rPr>
              <a:t>can</a:t>
            </a:r>
            <a:r>
              <a:rPr lang="en-US" dirty="0" smtClean="0"/>
              <a:t> help people.</a:t>
            </a:r>
          </a:p>
          <a:p>
            <a:r>
              <a:rPr lang="en-US" dirty="0" smtClean="0"/>
              <a:t>She </a:t>
            </a:r>
            <a:r>
              <a:rPr lang="en-US" dirty="0" smtClean="0">
                <a:solidFill>
                  <a:srgbClr val="FF0000"/>
                </a:solidFill>
              </a:rPr>
              <a:t>can’t</a:t>
            </a:r>
            <a:r>
              <a:rPr lang="en-US" dirty="0" smtClean="0"/>
              <a:t> go to school because she is ill.</a:t>
            </a:r>
          </a:p>
          <a:p>
            <a:r>
              <a:rPr lang="en-US" dirty="0" smtClean="0"/>
              <a:t>He </a:t>
            </a:r>
            <a:r>
              <a:rPr lang="en-US" dirty="0" smtClean="0">
                <a:solidFill>
                  <a:srgbClr val="FF0000"/>
                </a:solidFill>
              </a:rPr>
              <a:t>could</a:t>
            </a:r>
            <a:r>
              <a:rPr lang="en-US" dirty="0" smtClean="0"/>
              <a:t> work at night  when he was younger.</a:t>
            </a:r>
          </a:p>
          <a:p>
            <a:r>
              <a:rPr lang="en-US" dirty="0" smtClean="0"/>
              <a:t>Ten years ago, I </a:t>
            </a:r>
            <a:r>
              <a:rPr lang="en-US" dirty="0" smtClean="0">
                <a:solidFill>
                  <a:srgbClr val="FF0000"/>
                </a:solidFill>
              </a:rPr>
              <a:t>couldn’t</a:t>
            </a:r>
            <a:r>
              <a:rPr lang="en-US" dirty="0" smtClean="0"/>
              <a:t> ride a bike.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Выражение позволения/отсутствия позволения что-то сделать.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 </a:t>
            </a:r>
            <a:r>
              <a:rPr lang="en-US" dirty="0" smtClean="0">
                <a:solidFill>
                  <a:srgbClr val="FF0000"/>
                </a:solidFill>
              </a:rPr>
              <a:t>can’t </a:t>
            </a:r>
            <a:r>
              <a:rPr lang="en-US" dirty="0" smtClean="0"/>
              <a:t>go far away because I am on call.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Can</a:t>
            </a:r>
            <a:r>
              <a:rPr lang="en-US" dirty="0" smtClean="0"/>
              <a:t> we go home now? No, you </a:t>
            </a:r>
            <a:r>
              <a:rPr lang="en-US" dirty="0" smtClean="0">
                <a:solidFill>
                  <a:srgbClr val="FF0000"/>
                </a:solidFill>
              </a:rPr>
              <a:t>can’t.</a:t>
            </a:r>
          </a:p>
          <a:p>
            <a:r>
              <a:rPr lang="en-US" dirty="0" smtClean="0"/>
              <a:t>We </a:t>
            </a:r>
            <a:r>
              <a:rPr lang="en-US" dirty="0" smtClean="0">
                <a:solidFill>
                  <a:srgbClr val="FF0000"/>
                </a:solidFill>
              </a:rPr>
              <a:t>could</a:t>
            </a:r>
            <a:r>
              <a:rPr lang="en-US" dirty="0" smtClean="0"/>
              <a:t> go swimming when we were five years old.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Can/ Could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Модальные глаголы употребляются в следующих формах:</a:t>
            </a:r>
          </a:p>
          <a:p>
            <a:pPr>
              <a:buNone/>
            </a:pPr>
            <a:r>
              <a:rPr lang="ru-RU" b="1" dirty="0" smtClean="0"/>
              <a:t>Утверждение   </a:t>
            </a:r>
            <a:r>
              <a:rPr lang="ru-RU" dirty="0" smtClean="0"/>
              <a:t>                 </a:t>
            </a:r>
            <a:r>
              <a:rPr lang="ru-RU" b="1" dirty="0" smtClean="0"/>
              <a:t>Отрицание</a:t>
            </a:r>
          </a:p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 </a:t>
            </a:r>
            <a:r>
              <a:rPr lang="en-US" dirty="0" smtClean="0"/>
              <a:t>can/ could                    can’t/couldn’t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I/he/she/it/we/you/they </a:t>
            </a:r>
            <a:r>
              <a:rPr lang="en-US" dirty="0" smtClean="0">
                <a:solidFill>
                  <a:srgbClr val="FF0000"/>
                </a:solidFill>
              </a:rPr>
              <a:t>can Verb ( base form)</a:t>
            </a:r>
          </a:p>
          <a:p>
            <a:pPr>
              <a:buNone/>
            </a:pP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I/he/she/it/we/you/they </a:t>
            </a:r>
            <a:r>
              <a:rPr lang="en-US" dirty="0" smtClean="0">
                <a:solidFill>
                  <a:srgbClr val="FF0000"/>
                </a:solidFill>
              </a:rPr>
              <a:t>can’t Verb ( base form)</a:t>
            </a:r>
          </a:p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Can/Could 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I/he/she/it/we/you/they/</a:t>
            </a:r>
            <a:r>
              <a:rPr lang="en-US" dirty="0" smtClean="0">
                <a:solidFill>
                  <a:srgbClr val="FF0000"/>
                </a:solidFill>
              </a:rPr>
              <a:t> Verb ( base firm) ?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Модальные глаголы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1.</a:t>
            </a:r>
            <a:r>
              <a:rPr lang="ru-RU" dirty="0" smtClean="0"/>
              <a:t>Не меняются по лицам </a:t>
            </a:r>
            <a:r>
              <a:rPr lang="en-US" dirty="0" smtClean="0"/>
              <a:t>                  </a:t>
            </a:r>
            <a:r>
              <a:rPr lang="en-US" u="sng" dirty="0" smtClean="0"/>
              <a:t>I/he/she/it/we/they /you can write email.</a:t>
            </a:r>
          </a:p>
          <a:p>
            <a:pPr>
              <a:buNone/>
            </a:pPr>
            <a:r>
              <a:rPr lang="en-US" dirty="0" smtClean="0"/>
              <a:t>2.</a:t>
            </a:r>
            <a:r>
              <a:rPr lang="ru-RU" dirty="0" smtClean="0"/>
              <a:t>Употребляются в сочетании с глаголом без частицы </a:t>
            </a:r>
            <a:r>
              <a:rPr lang="en-US" dirty="0" smtClean="0">
                <a:solidFill>
                  <a:srgbClr val="FF0000"/>
                </a:solidFill>
              </a:rPr>
              <a:t>to</a:t>
            </a:r>
          </a:p>
          <a:p>
            <a:pPr>
              <a:buNone/>
            </a:pP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You could ride a bike.</a:t>
            </a:r>
          </a:p>
          <a:p>
            <a:pPr>
              <a:buNone/>
            </a:pP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3.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Модальный глагол не имеет неопределённой формы.</a:t>
            </a:r>
          </a:p>
          <a:p>
            <a:pPr>
              <a:buNone/>
            </a:pP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To can, to could ( incorrect)</a:t>
            </a:r>
          </a:p>
          <a:p>
            <a:pPr>
              <a:buNone/>
            </a:pPr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Home task: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S/B p.84 EX.3,4,5.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Describe the picture 1: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60102" y="1600200"/>
            <a:ext cx="622379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198</Words>
  <Application>Microsoft Office PowerPoint</Application>
  <PresentationFormat>Экран (4:3)</PresentationFormat>
  <Paragraphs>28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Modals 1( модальные глаголы)</vt:lpstr>
      <vt:lpstr>Выражение способности/ умения</vt:lpstr>
      <vt:lpstr>Выражение позволения/отсутствия позволения что-то сделать.</vt:lpstr>
      <vt:lpstr>Can/ Could</vt:lpstr>
      <vt:lpstr>Модальные глаголы</vt:lpstr>
      <vt:lpstr>Home task:</vt:lpstr>
      <vt:lpstr>Describe the picture 1: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Modals 1( модальные глаголы)</dc:title>
  <dc:creator>eshchenko</dc:creator>
  <cp:lastModifiedBy>eshchenko</cp:lastModifiedBy>
  <cp:revision>7</cp:revision>
  <dcterms:created xsi:type="dcterms:W3CDTF">2020-04-06T17:27:30Z</dcterms:created>
  <dcterms:modified xsi:type="dcterms:W3CDTF">2020-11-28T13:25:25Z</dcterms:modified>
</cp:coreProperties>
</file>