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9" r:id="rId9"/>
    <p:sldId id="262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45330-9FBE-43E7-BFE4-DDFF4D873B4D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A6917-32FA-48D7-B400-D91DF0253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45330-9FBE-43E7-BFE4-DDFF4D873B4D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A6917-32FA-48D7-B400-D91DF0253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45330-9FBE-43E7-BFE4-DDFF4D873B4D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A6917-32FA-48D7-B400-D91DF0253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45330-9FBE-43E7-BFE4-DDFF4D873B4D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A6917-32FA-48D7-B400-D91DF0253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45330-9FBE-43E7-BFE4-DDFF4D873B4D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A6917-32FA-48D7-B400-D91DF0253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45330-9FBE-43E7-BFE4-DDFF4D873B4D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A6917-32FA-48D7-B400-D91DF0253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45330-9FBE-43E7-BFE4-DDFF4D873B4D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A6917-32FA-48D7-B400-D91DF0253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45330-9FBE-43E7-BFE4-DDFF4D873B4D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A6917-32FA-48D7-B400-D91DF0253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45330-9FBE-43E7-BFE4-DDFF4D873B4D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A6917-32FA-48D7-B400-D91DF0253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45330-9FBE-43E7-BFE4-DDFF4D873B4D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A6917-32FA-48D7-B400-D91DF0253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45330-9FBE-43E7-BFE4-DDFF4D873B4D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A6917-32FA-48D7-B400-D91DF0253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445330-9FBE-43E7-BFE4-DDFF4D873B4D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A6917-32FA-48D7-B400-D91DF0253C7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rZS5qlCGCIY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How to talk about the past in English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Формы выражения прошедшего времени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Past Tenses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 smtClean="0"/>
              <a:t>Past simple</a:t>
            </a:r>
          </a:p>
          <a:p>
            <a:r>
              <a:rPr lang="en-US" u="sng" dirty="0" smtClean="0"/>
              <a:t>Past Continuous</a:t>
            </a:r>
          </a:p>
          <a:p>
            <a:r>
              <a:rPr lang="en-US" u="sng" dirty="0" smtClean="0"/>
              <a:t>Present Perfect</a:t>
            </a:r>
          </a:p>
          <a:p>
            <a:r>
              <a:rPr lang="en-US" u="sng" dirty="0" smtClean="0"/>
              <a:t>Past Perfect</a:t>
            </a:r>
          </a:p>
          <a:p>
            <a:endParaRPr lang="en-US" dirty="0"/>
          </a:p>
          <a:p>
            <a:r>
              <a:rPr lang="en-US" dirty="0" smtClean="0">
                <a:solidFill>
                  <a:srgbClr val="FF0000"/>
                </a:solidFill>
              </a:rPr>
              <a:t>English has different past verb forms to talk about the past in different ways.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Past Simple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1.</a:t>
            </a:r>
            <a:r>
              <a:rPr lang="en-US" dirty="0" smtClean="0"/>
              <a:t>o</a:t>
            </a:r>
            <a:r>
              <a:rPr lang="ru-RU" dirty="0" smtClean="0"/>
              <a:t>писать законченные действия в прошлом;</a:t>
            </a:r>
          </a:p>
          <a:p>
            <a:pPr>
              <a:buNone/>
            </a:pPr>
            <a:r>
              <a:rPr lang="en-US" dirty="0" smtClean="0"/>
              <a:t>I saw the new film </a:t>
            </a:r>
            <a:r>
              <a:rPr lang="en-US" u="sng" dirty="0" smtClean="0">
                <a:solidFill>
                  <a:srgbClr val="FF0000"/>
                </a:solidFill>
              </a:rPr>
              <a:t>yesterday.</a:t>
            </a:r>
          </a:p>
          <a:p>
            <a:pPr>
              <a:buNone/>
            </a:pPr>
            <a:r>
              <a:rPr lang="en-US" dirty="0" smtClean="0"/>
              <a:t>2. </a:t>
            </a:r>
            <a:r>
              <a:rPr lang="ru-RU" dirty="0" smtClean="0"/>
              <a:t>описать повторяющиеся действия в прошлом;</a:t>
            </a:r>
          </a:p>
          <a:p>
            <a:pPr>
              <a:buNone/>
            </a:pPr>
            <a:r>
              <a:rPr lang="en-US" dirty="0" smtClean="0"/>
              <a:t>I went to the theatre </a:t>
            </a:r>
            <a:r>
              <a:rPr lang="en-US" b="1" dirty="0" smtClean="0"/>
              <a:t>four times </a:t>
            </a:r>
            <a:r>
              <a:rPr lang="en-US" u="sng" dirty="0" smtClean="0">
                <a:solidFill>
                  <a:srgbClr val="FF0000"/>
                </a:solidFill>
              </a:rPr>
              <a:t>last summer</a:t>
            </a:r>
            <a:r>
              <a:rPr lang="en-US" u="sng" dirty="0" smtClean="0"/>
              <a:t>.</a:t>
            </a:r>
          </a:p>
          <a:p>
            <a:pPr>
              <a:buNone/>
            </a:pPr>
            <a:r>
              <a:rPr lang="en-US" dirty="0" smtClean="0"/>
              <a:t>3.</a:t>
            </a:r>
            <a:r>
              <a:rPr lang="ru-RU" dirty="0" smtClean="0"/>
              <a:t>Описать последовательные действия в прошлом;</a:t>
            </a:r>
          </a:p>
          <a:p>
            <a:pPr>
              <a:buNone/>
            </a:pPr>
            <a:r>
              <a:rPr lang="en-US" dirty="0" smtClean="0"/>
              <a:t>Josh pushed the door opened and looked inside the room </a:t>
            </a:r>
            <a:r>
              <a:rPr lang="en-US" u="sng" dirty="0" smtClean="0">
                <a:solidFill>
                  <a:srgbClr val="FF0000"/>
                </a:solidFill>
              </a:rPr>
              <a:t>an hour ago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 markers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Yesterday</a:t>
            </a:r>
          </a:p>
          <a:p>
            <a:r>
              <a:rPr lang="en-US" dirty="0" smtClean="0"/>
              <a:t>Last week/ month/year/summer</a:t>
            </a:r>
          </a:p>
          <a:p>
            <a:r>
              <a:rPr lang="en-US" dirty="0" smtClean="0"/>
              <a:t>In January/ 2001</a:t>
            </a:r>
          </a:p>
          <a:p>
            <a:r>
              <a:rPr lang="en-US" dirty="0" smtClean="0"/>
              <a:t>An hour / a week/ a month/ ago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we form Past Simple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Affirmative</a:t>
            </a:r>
          </a:p>
          <a:p>
            <a:r>
              <a:rPr lang="en-US" dirty="0" smtClean="0"/>
              <a:t>Subject + Verb ( </a:t>
            </a:r>
            <a:r>
              <a:rPr lang="en-US" dirty="0" err="1" smtClean="0"/>
              <a:t>ed</a:t>
            </a:r>
            <a:r>
              <a:rPr lang="en-US" dirty="0" smtClean="0"/>
              <a:t>) / 2.</a:t>
            </a:r>
          </a:p>
          <a:p>
            <a:r>
              <a:rPr lang="en-US" b="1" dirty="0" smtClean="0"/>
              <a:t>Negative</a:t>
            </a:r>
          </a:p>
          <a:p>
            <a:r>
              <a:rPr lang="en-US" dirty="0" smtClean="0"/>
              <a:t>Subject+ didn’t + Verb ( base form).</a:t>
            </a:r>
          </a:p>
          <a:p>
            <a:r>
              <a:rPr lang="en-US" b="1" dirty="0" smtClean="0"/>
              <a:t>Question</a:t>
            </a:r>
            <a:endParaRPr lang="en-US" b="1" dirty="0"/>
          </a:p>
          <a:p>
            <a:r>
              <a:rPr lang="en-US" dirty="0" smtClean="0"/>
              <a:t>Did + Subject + Verb ( Base form) ?</a:t>
            </a:r>
          </a:p>
          <a:p>
            <a:endParaRPr lang="en-US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Past Continuous </a:t>
            </a:r>
            <a:r>
              <a:rPr lang="ru-RU" dirty="0" smtClean="0"/>
              <a:t>употребляется для описания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Действий, которые происходили в </a:t>
            </a:r>
            <a:r>
              <a:rPr lang="ru-RU" b="1" dirty="0" smtClean="0"/>
              <a:t>определённый момент в прошлом</a:t>
            </a:r>
            <a:r>
              <a:rPr lang="ru-RU" dirty="0" smtClean="0"/>
              <a:t>; </a:t>
            </a:r>
            <a:r>
              <a:rPr lang="en-US" dirty="0" smtClean="0"/>
              <a:t>                    </a:t>
            </a:r>
            <a:r>
              <a:rPr lang="en-US" u="sng" dirty="0" smtClean="0"/>
              <a:t>At 9 o’ clock last night I was watching TV</a:t>
            </a:r>
            <a:r>
              <a:rPr lang="en-US" dirty="0" smtClean="0"/>
              <a:t>.</a:t>
            </a:r>
          </a:p>
          <a:p>
            <a:r>
              <a:rPr lang="ru-RU" dirty="0" smtClean="0"/>
              <a:t>Действий , </a:t>
            </a:r>
            <a:r>
              <a:rPr lang="ru-RU" b="1" dirty="0" smtClean="0"/>
              <a:t>одновременно</a:t>
            </a:r>
            <a:r>
              <a:rPr lang="ru-RU" dirty="0" smtClean="0"/>
              <a:t> происходящих в прошлом;</a:t>
            </a:r>
            <a:r>
              <a:rPr lang="en-US" dirty="0" smtClean="0"/>
              <a:t>                                                               </a:t>
            </a:r>
            <a:r>
              <a:rPr lang="ru-RU" dirty="0" smtClean="0"/>
              <a:t> </a:t>
            </a:r>
            <a:r>
              <a:rPr lang="en-US" u="sng" dirty="0" smtClean="0"/>
              <a:t>I </a:t>
            </a:r>
            <a:r>
              <a:rPr lang="en-US" u="sng" dirty="0" err="1" smtClean="0"/>
              <a:t>Iwas</a:t>
            </a:r>
            <a:r>
              <a:rPr lang="en-US" u="sng" dirty="0" smtClean="0"/>
              <a:t> reading a book while you were doing washing-up.</a:t>
            </a:r>
          </a:p>
          <a:p>
            <a:r>
              <a:rPr lang="ru-RU" dirty="0" smtClean="0"/>
              <a:t>Для описания </a:t>
            </a:r>
            <a:r>
              <a:rPr lang="ru-RU" b="1" dirty="0" smtClean="0"/>
              <a:t>фона событий </a:t>
            </a:r>
            <a:r>
              <a:rPr lang="ru-RU" dirty="0" smtClean="0"/>
              <a:t>в прошлом; </a:t>
            </a:r>
            <a:r>
              <a:rPr lang="en-US" u="sng" dirty="0" smtClean="0"/>
              <a:t>We were sitting on the bus. It was raining. Yesterday evening, I was walking along the street.</a:t>
            </a:r>
            <a:endParaRPr lang="ru-RU" u="sng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 markers ( past continuous)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While</a:t>
            </a:r>
          </a:p>
          <a:p>
            <a:r>
              <a:rPr lang="en-US" dirty="0" smtClean="0"/>
              <a:t>At that moment</a:t>
            </a:r>
          </a:p>
          <a:p>
            <a:r>
              <a:rPr lang="en-US" dirty="0" smtClean="0"/>
              <a:t>At one/ two/ three o’clock in the past.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we form Past Continuous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Affirmative  </a:t>
            </a:r>
            <a:r>
              <a:rPr lang="en-US" dirty="0" smtClean="0"/>
              <a:t>                                                                 </a:t>
            </a:r>
            <a:r>
              <a:rPr lang="en-US" u="sng" dirty="0" smtClean="0"/>
              <a:t>Subject was/were/+ Verb-</a:t>
            </a:r>
            <a:r>
              <a:rPr lang="en-US" u="sng" dirty="0" err="1" smtClean="0"/>
              <a:t>ing</a:t>
            </a:r>
            <a:r>
              <a:rPr lang="en-US" u="sng" smtClean="0"/>
              <a:t>-.</a:t>
            </a:r>
            <a:endParaRPr lang="en-US" u="sng" dirty="0" smtClean="0"/>
          </a:p>
          <a:p>
            <a:r>
              <a:rPr lang="en-US" b="1" dirty="0" smtClean="0"/>
              <a:t>Negative </a:t>
            </a:r>
            <a:r>
              <a:rPr lang="en-US" u="sng" dirty="0" smtClean="0"/>
              <a:t>                                                                  Subject wasn’t/ </a:t>
            </a:r>
            <a:r>
              <a:rPr lang="en-US" u="sng" dirty="0" err="1" smtClean="0"/>
              <a:t>weren</a:t>
            </a:r>
            <a:r>
              <a:rPr lang="en-US" u="sng" dirty="0" smtClean="0"/>
              <a:t>/t + Verb  </a:t>
            </a:r>
            <a:r>
              <a:rPr lang="en-US" u="sng" dirty="0" err="1" smtClean="0"/>
              <a:t>ing</a:t>
            </a:r>
            <a:r>
              <a:rPr lang="en-US" u="sng" dirty="0" smtClean="0"/>
              <a:t>-.</a:t>
            </a:r>
          </a:p>
          <a:p>
            <a:r>
              <a:rPr lang="en-US" b="1" dirty="0" smtClean="0"/>
              <a:t>Question</a:t>
            </a:r>
          </a:p>
          <a:p>
            <a:r>
              <a:rPr lang="en-US" u="sng" dirty="0" smtClean="0"/>
              <a:t>Was / Were Subject + Verb – </a:t>
            </a:r>
            <a:r>
              <a:rPr lang="en-US" u="sng" dirty="0" err="1" smtClean="0"/>
              <a:t>ing</a:t>
            </a:r>
            <a:r>
              <a:rPr lang="en-US" u="sng" dirty="0" smtClean="0"/>
              <a:t>-?</a:t>
            </a:r>
            <a:endParaRPr lang="ru-RU" u="sng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Past Simple / Past Continuous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phone rang while I was watching a DVD. </a:t>
            </a:r>
            <a:r>
              <a:rPr lang="ru-RU" dirty="0" smtClean="0"/>
              <a:t>Часто употребляются вместе для того, чтобы показать , что </a:t>
            </a:r>
            <a:r>
              <a:rPr lang="ru-RU" b="1" dirty="0" smtClean="0"/>
              <a:t>одно действие происходит во время другого</a:t>
            </a:r>
            <a:r>
              <a:rPr lang="ru-RU" dirty="0" smtClean="0"/>
              <a:t>.</a:t>
            </a:r>
          </a:p>
          <a:p>
            <a:r>
              <a:rPr lang="en-US" dirty="0" smtClean="0"/>
              <a:t>Past Continuous </a:t>
            </a:r>
            <a:r>
              <a:rPr lang="ru-RU" u="sng" dirty="0" smtClean="0"/>
              <a:t>не употребляется </a:t>
            </a:r>
            <a:r>
              <a:rPr lang="ru-RU" dirty="0" smtClean="0"/>
              <a:t>для описания регулярно повторяющихся действий.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Last year I was going to the cinema every weekend.( incorrect)</a:t>
            </a:r>
            <a:endParaRPr lang="ru-RU" dirty="0" smtClean="0">
              <a:solidFill>
                <a:srgbClr val="FF0000"/>
              </a:solidFill>
            </a:endParaRP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428604"/>
            <a:ext cx="8229600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571480"/>
            <a:ext cx="8229600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8229600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214290"/>
            <a:ext cx="7643446" cy="5740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 can learn about Past </a:t>
            </a:r>
            <a:r>
              <a:rPr lang="en-US" dirty="0" smtClean="0">
                <a:solidFill>
                  <a:srgbClr val="FF0000"/>
                </a:solidFill>
              </a:rPr>
              <a:t>more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u="sng" dirty="0">
                <a:hlinkClick r:id="rId2"/>
              </a:rPr>
              <a:t>https://</a:t>
            </a:r>
            <a:r>
              <a:rPr lang="ru-RU" u="sng" dirty="0" smtClean="0">
                <a:hlinkClick r:id="rId2"/>
              </a:rPr>
              <a:t>www.youtube.com/watch?v=rZS5qlCGCIY</a:t>
            </a:r>
            <a:endParaRPr lang="en-US" u="sng" dirty="0" smtClean="0"/>
          </a:p>
          <a:p>
            <a:endParaRPr lang="en-US" u="sng" dirty="0"/>
          </a:p>
          <a:p>
            <a:endParaRPr lang="en-US" u="sng" dirty="0" smtClean="0"/>
          </a:p>
          <a:p>
            <a:endParaRPr lang="en-US" u="sng" dirty="0"/>
          </a:p>
          <a:p>
            <a:endParaRPr lang="en-US" u="sng" dirty="0" smtClean="0"/>
          </a:p>
          <a:p>
            <a:endParaRPr lang="en-US" u="sng" dirty="0"/>
          </a:p>
          <a:p>
            <a:r>
              <a:rPr lang="en-US" u="sng" dirty="0" smtClean="0"/>
              <a:t>GOOD LUCK!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342</Words>
  <Application>Microsoft Office PowerPoint</Application>
  <PresentationFormat>Экран (4:3)</PresentationFormat>
  <Paragraphs>53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How to talk about the past in English</vt:lpstr>
      <vt:lpstr>The Past Tenses</vt:lpstr>
      <vt:lpstr>Past Simple</vt:lpstr>
      <vt:lpstr>Time markers</vt:lpstr>
      <vt:lpstr>How we form Past Simple</vt:lpstr>
      <vt:lpstr>Past Continuous употребляется для описания</vt:lpstr>
      <vt:lpstr>Time markers ( past continuous)</vt:lpstr>
      <vt:lpstr>How we form Past Continuous</vt:lpstr>
      <vt:lpstr>Past Simple / Past Continuous</vt:lpstr>
      <vt:lpstr>Слайд 10</vt:lpstr>
      <vt:lpstr>Слайд 11</vt:lpstr>
      <vt:lpstr>Слайд 12</vt:lpstr>
      <vt:lpstr>Слайд 13</vt:lpstr>
      <vt:lpstr>You can learn about Past more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eshchenko</dc:creator>
  <cp:lastModifiedBy>eshchenko</cp:lastModifiedBy>
  <cp:revision>10</cp:revision>
  <dcterms:created xsi:type="dcterms:W3CDTF">2020-04-05T15:46:52Z</dcterms:created>
  <dcterms:modified xsi:type="dcterms:W3CDTF">2020-11-28T13:25:43Z</dcterms:modified>
</cp:coreProperties>
</file>