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660" autoAdjust="0"/>
  </p:normalViewPr>
  <p:slideViewPr>
    <p:cSldViewPr>
      <p:cViewPr varScale="1">
        <p:scale>
          <a:sx n="69" d="100"/>
          <a:sy n="69" d="100"/>
        </p:scale>
        <p:origin x="-54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22" y="212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FpEp83Vh3k" TargetMode="External"/><Relationship Id="rId2" Type="http://schemas.openxmlformats.org/officeDocument/2006/relationships/hyperlink" Target="https://www.youtube.com/watch?v=0djfJqWhnpY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Theme : </a:t>
            </a:r>
            <a:r>
              <a:rPr lang="en-US" b="1" dirty="0" smtClean="0"/>
              <a:t>Grammar </a:t>
            </a:r>
            <a:br>
              <a:rPr lang="en-US" b="1" dirty="0" smtClean="0"/>
            </a:br>
            <a:r>
              <a:rPr lang="en-US" b="1" dirty="0" smtClean="0"/>
              <a:t>Present Simple/ Present Continuous  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Наша цель сегодня на уроке повторить группу времён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Present Simple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и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Present Continuous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u="sng" dirty="0" smtClean="0"/>
              <a:t>Грамматика </a:t>
            </a:r>
            <a:br>
              <a:rPr lang="ru-RU" u="sng" dirty="0" smtClean="0"/>
            </a:br>
            <a:r>
              <a:rPr lang="en-US" u="sng" dirty="0" smtClean="0"/>
              <a:t>Grammar</a:t>
            </a:r>
            <a:endParaRPr lang="ru-RU" u="sng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/>
              <a:t>Present Simple</a:t>
            </a:r>
            <a:r>
              <a:rPr lang="ru-RU" b="1" dirty="0" smtClean="0"/>
              <a:t> </a:t>
            </a:r>
            <a:r>
              <a:rPr lang="ru-RU" dirty="0" smtClean="0"/>
              <a:t>– Настоящее простое время</a:t>
            </a:r>
            <a:r>
              <a:rPr lang="en-US" dirty="0" smtClean="0"/>
              <a:t> (</a:t>
            </a:r>
            <a:r>
              <a:rPr lang="ru-RU" dirty="0" smtClean="0"/>
              <a:t>употребляется для описания повторяющихся действий, типичных ситуаций)</a:t>
            </a:r>
            <a:endParaRPr lang="en-US" dirty="0" smtClean="0"/>
          </a:p>
          <a:p>
            <a:r>
              <a:rPr lang="en-US" b="1" dirty="0" smtClean="0"/>
              <a:t>Present Continuous</a:t>
            </a:r>
            <a:r>
              <a:rPr lang="ru-RU" b="1" dirty="0" smtClean="0"/>
              <a:t> </a:t>
            </a:r>
            <a:r>
              <a:rPr lang="ru-RU" dirty="0" smtClean="0"/>
              <a:t>( употребляется для описания действий ,происходящих в данный момент и действий , происходящих в течении ограниченного периода времени, когда мы говорим о наших </a:t>
            </a:r>
            <a:r>
              <a:rPr lang="ru-RU" dirty="0" err="1" smtClean="0"/>
              <a:t>планах\</a:t>
            </a:r>
            <a:r>
              <a:rPr lang="ru-RU" dirty="0" smtClean="0"/>
              <a:t>)</a:t>
            </a:r>
            <a:endParaRPr lang="en-US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Present Simple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smtClean="0"/>
              <a:t>Маркеры настоящего времени</a:t>
            </a:r>
          </a:p>
          <a:p>
            <a:r>
              <a:rPr lang="en-US" dirty="0" smtClean="0"/>
              <a:t>Every Monday</a:t>
            </a:r>
          </a:p>
          <a:p>
            <a:r>
              <a:rPr lang="en-US" dirty="0" smtClean="0"/>
              <a:t>Each Saturday</a:t>
            </a:r>
          </a:p>
          <a:p>
            <a:r>
              <a:rPr lang="en-US" dirty="0" smtClean="0"/>
              <a:t>Once, twice a week…</a:t>
            </a:r>
          </a:p>
          <a:p>
            <a:r>
              <a:rPr lang="en-US" dirty="0" smtClean="0"/>
              <a:t>Three times a week/ month</a:t>
            </a:r>
          </a:p>
          <a:p>
            <a:r>
              <a:rPr lang="en-US" b="1" dirty="0" smtClean="0"/>
              <a:t>Adverbs</a:t>
            </a:r>
            <a:r>
              <a:rPr lang="en-US" dirty="0" smtClean="0"/>
              <a:t> ( always, usually, often, </a:t>
            </a:r>
            <a:r>
              <a:rPr lang="en-US" dirty="0" err="1" smtClean="0"/>
              <a:t>sometimes,rarely</a:t>
            </a:r>
            <a:r>
              <a:rPr lang="en-US" dirty="0" smtClean="0"/>
              <a:t>, never)</a:t>
            </a:r>
          </a:p>
          <a:p>
            <a:pPr>
              <a:buNone/>
            </a:pPr>
            <a:r>
              <a:rPr lang="en-US" b="1" dirty="0" smtClean="0"/>
              <a:t>I always have my piano lessons on Monday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Present Continuous</a:t>
            </a:r>
            <a:endParaRPr lang="ru-RU" u="sng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Маркеры  настоящего длительного времени</a:t>
            </a:r>
          </a:p>
          <a:p>
            <a:pPr>
              <a:buNone/>
            </a:pPr>
            <a:r>
              <a:rPr lang="en-US" dirty="0" smtClean="0"/>
              <a:t>(</a:t>
            </a:r>
            <a:r>
              <a:rPr lang="en-US" dirty="0" err="1" smtClean="0"/>
              <a:t>Now,right</a:t>
            </a:r>
            <a:r>
              <a:rPr lang="en-US" dirty="0" smtClean="0"/>
              <a:t> now, at the moment, today, this week/month/year)</a:t>
            </a:r>
          </a:p>
          <a:p>
            <a:pPr>
              <a:buNone/>
            </a:pPr>
            <a:r>
              <a:rPr lang="en-US" dirty="0" smtClean="0"/>
              <a:t>We are studying now.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Образование </a:t>
            </a:r>
            <a:r>
              <a:rPr lang="en-US" b="1" dirty="0" smtClean="0"/>
              <a:t>Present Simple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I, you, we, they + verb ( base form)</a:t>
            </a:r>
          </a:p>
          <a:p>
            <a:r>
              <a:rPr lang="en-US" dirty="0" smtClean="0"/>
              <a:t>He, she, it + verb (S)</a:t>
            </a:r>
          </a:p>
          <a:p>
            <a:pPr>
              <a:buNone/>
            </a:pPr>
            <a:r>
              <a:rPr lang="en-US" dirty="0" smtClean="0"/>
              <a:t> WE play…/ HE plays…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b="1" dirty="0" smtClean="0"/>
              <a:t>Negative form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err="1" smtClean="0"/>
              <a:t>I,you,we,they</a:t>
            </a:r>
            <a:r>
              <a:rPr lang="en-US" dirty="0" smtClean="0"/>
              <a:t> + Don’t Verb ( base form)</a:t>
            </a:r>
          </a:p>
          <a:p>
            <a:pPr>
              <a:buNone/>
            </a:pPr>
            <a:r>
              <a:rPr lang="en-US" dirty="0" smtClean="0"/>
              <a:t>He, She , IT + doesn’t Verb ( base form)</a:t>
            </a:r>
          </a:p>
          <a:p>
            <a:pPr>
              <a:buNone/>
            </a:pPr>
            <a:r>
              <a:rPr lang="en-US" b="1" dirty="0" smtClean="0"/>
              <a:t>Question form</a:t>
            </a:r>
          </a:p>
          <a:p>
            <a:pPr>
              <a:buNone/>
            </a:pPr>
            <a:r>
              <a:rPr lang="en-US" dirty="0" smtClean="0"/>
              <a:t>DOES/DO Subject  + Verb ( base form)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Present CONTINUOUS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Positive form</a:t>
            </a:r>
          </a:p>
          <a:p>
            <a:r>
              <a:rPr lang="en-US" dirty="0" smtClean="0"/>
              <a:t> I/ He/ she/ it/ We/You/ They am/ is/are + Verb – </a:t>
            </a:r>
            <a:r>
              <a:rPr lang="en-US" dirty="0" err="1" smtClean="0"/>
              <a:t>ing</a:t>
            </a:r>
            <a:r>
              <a:rPr lang="en-US" dirty="0" smtClean="0"/>
              <a:t>-</a:t>
            </a:r>
          </a:p>
          <a:p>
            <a:r>
              <a:rPr lang="en-US" b="1" dirty="0" smtClean="0"/>
              <a:t>Negative Form</a:t>
            </a:r>
          </a:p>
          <a:p>
            <a:r>
              <a:rPr lang="en-US" dirty="0" smtClean="0"/>
              <a:t>Subject  To be </a:t>
            </a:r>
            <a:r>
              <a:rPr lang="ru-RU" dirty="0" smtClean="0"/>
              <a:t> </a:t>
            </a:r>
            <a:r>
              <a:rPr lang="en-US" dirty="0" smtClean="0"/>
              <a:t>not + Verb( – </a:t>
            </a:r>
            <a:r>
              <a:rPr lang="en-US" dirty="0" err="1" smtClean="0"/>
              <a:t>ing</a:t>
            </a:r>
            <a:r>
              <a:rPr lang="en-US" dirty="0" smtClean="0"/>
              <a:t>-)</a:t>
            </a:r>
          </a:p>
          <a:p>
            <a:r>
              <a:rPr lang="en-US" b="1" dirty="0" smtClean="0"/>
              <a:t>Question form</a:t>
            </a:r>
          </a:p>
          <a:p>
            <a:r>
              <a:rPr lang="en-US" dirty="0" smtClean="0"/>
              <a:t>To Be + Subject + Verb – </a:t>
            </a:r>
            <a:r>
              <a:rPr lang="en-US" dirty="0" err="1" smtClean="0"/>
              <a:t>ing</a:t>
            </a:r>
            <a:r>
              <a:rPr lang="en-US" dirty="0" smtClean="0"/>
              <a:t>-</a:t>
            </a:r>
            <a:r>
              <a:rPr lang="ru-RU" dirty="0" smtClean="0"/>
              <a:t>?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Stative</a:t>
            </a:r>
            <a:r>
              <a:rPr lang="en-US" b="1" dirty="0" smtClean="0"/>
              <a:t> Verbs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Глаголы, которые описывают </a:t>
            </a:r>
            <a:r>
              <a:rPr lang="ru-RU" dirty="0" err="1" smtClean="0"/>
              <a:t>чувства,мысли,состояния</a:t>
            </a:r>
            <a:r>
              <a:rPr lang="ru-RU" dirty="0" smtClean="0"/>
              <a:t>, не употребляются в форме </a:t>
            </a:r>
            <a:r>
              <a:rPr lang="en-US" dirty="0" smtClean="0"/>
              <a:t>Continuous.</a:t>
            </a:r>
          </a:p>
          <a:p>
            <a:pPr>
              <a:buNone/>
            </a:pPr>
            <a:r>
              <a:rPr lang="en-US" dirty="0" smtClean="0"/>
              <a:t>- </a:t>
            </a:r>
            <a:r>
              <a:rPr lang="en-US" dirty="0" err="1" smtClean="0"/>
              <a:t>appear,be,believe,belong</a:t>
            </a:r>
            <a:r>
              <a:rPr lang="en-US" dirty="0" smtClean="0"/>
              <a:t> to, </a:t>
            </a:r>
            <a:r>
              <a:rPr lang="en-US" dirty="0" err="1" smtClean="0"/>
              <a:t>hate,have,include</a:t>
            </a:r>
            <a:r>
              <a:rPr lang="en-US" dirty="0" smtClean="0"/>
              <a:t>, know, like, love, </a:t>
            </a:r>
            <a:r>
              <a:rPr lang="en-US" dirty="0" err="1" smtClean="0"/>
              <a:t>need,prefer,see,seen,taste,think</a:t>
            </a:r>
            <a:r>
              <a:rPr lang="en-US" dirty="0" smtClean="0"/>
              <a:t>, understand, want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Exercises</a:t>
            </a:r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660483"/>
            <a:ext cx="8572528" cy="5197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3" y="357166"/>
            <a:ext cx="8143932" cy="5768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Home task</a:t>
            </a:r>
            <a:br>
              <a:rPr lang="en-US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You should answer and send a teacher.</a:t>
            </a:r>
            <a:endParaRPr lang="ru-RU" dirty="0" smtClean="0"/>
          </a:p>
          <a:p>
            <a:r>
              <a:rPr lang="en-US" dirty="0" smtClean="0"/>
              <a:t>You should watch </a:t>
            </a:r>
            <a:r>
              <a:rPr lang="en-US" smtClean="0"/>
              <a:t>these videos :</a:t>
            </a:r>
            <a:endParaRPr lang="ru-RU" dirty="0" smtClean="0"/>
          </a:p>
          <a:p>
            <a:r>
              <a:rPr lang="en-US" u="sng" dirty="0" smtClean="0">
                <a:hlinkClick r:id="rId2"/>
              </a:rPr>
              <a:t>https://www.youtube.com/watch?v=0djfJqWhnpY</a:t>
            </a:r>
            <a:endParaRPr lang="ru-RU" u="sng" dirty="0" smtClean="0"/>
          </a:p>
          <a:p>
            <a:r>
              <a:rPr lang="en-US" dirty="0" smtClean="0">
                <a:hlinkClick r:id="rId3"/>
              </a:rPr>
              <a:t>https://www.youtube.com/watch?v=uFpEp83Vh3k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295</Words>
  <PresentationFormat>Экран (4:3)</PresentationFormat>
  <Paragraphs>42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Theme : Grammar  Present Simple/ Present Continuous  </vt:lpstr>
      <vt:lpstr>Грамматика  Grammar</vt:lpstr>
      <vt:lpstr>Present Simple</vt:lpstr>
      <vt:lpstr>Present Continuous</vt:lpstr>
      <vt:lpstr>Образование Present Simple</vt:lpstr>
      <vt:lpstr>Present CONTINUOUS</vt:lpstr>
      <vt:lpstr>Stative Verbs</vt:lpstr>
      <vt:lpstr>Exercises</vt:lpstr>
      <vt:lpstr>Слайд 9</vt:lpstr>
      <vt:lpstr>Home task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 : Grammar</dc:title>
  <dc:creator>Анжелика Ещенко</dc:creator>
  <cp:lastModifiedBy>eshchenko</cp:lastModifiedBy>
  <cp:revision>15</cp:revision>
  <dcterms:created xsi:type="dcterms:W3CDTF">2019-12-23T13:24:48Z</dcterms:created>
  <dcterms:modified xsi:type="dcterms:W3CDTF">2020-11-28T13:28:51Z</dcterms:modified>
</cp:coreProperties>
</file>