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85" r:id="rId2"/>
    <p:sldId id="286" r:id="rId3"/>
    <p:sldId id="256" r:id="rId4"/>
    <p:sldId id="257" r:id="rId5"/>
    <p:sldId id="287" r:id="rId6"/>
    <p:sldId id="282" r:id="rId7"/>
    <p:sldId id="281" r:id="rId8"/>
    <p:sldId id="272" r:id="rId9"/>
    <p:sldId id="288" r:id="rId10"/>
    <p:sldId id="27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6" autoAdjust="0"/>
    <p:restoredTop sz="94660"/>
  </p:normalViewPr>
  <p:slideViewPr>
    <p:cSldViewPr>
      <p:cViewPr>
        <p:scale>
          <a:sx n="72" d="100"/>
          <a:sy n="72" d="100"/>
        </p:scale>
        <p:origin x="-1242" y="-2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19FC3B-0FA8-4C13-8904-FF0A154B9025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E1E54-F230-4BB7-B778-46DCA8D59CD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5599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04.12.2020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bigphill.narod.ru/mouse_quiet_shh_md_wht.gif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bigphill.narod.ru/mouse_quiet_shh_md_wht.gif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0728356_zolotojj-grebesh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86116" y="1428736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2428868"/>
            <a:ext cx="5429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Очень вид у них чудной:</a:t>
            </a:r>
          </a:p>
          <a:p>
            <a:r>
              <a:rPr lang="ru-RU" sz="36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У папы - локоны волной,</a:t>
            </a:r>
          </a:p>
          <a:p>
            <a:r>
              <a:rPr lang="ru-RU" sz="36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А мама ходит стриженой.</a:t>
            </a:r>
          </a:p>
          <a:p>
            <a:r>
              <a:rPr lang="ru-RU" sz="36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За что она обижена?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4714884"/>
            <a:ext cx="2696572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львы</a:t>
            </a:r>
            <a:endParaRPr lang="ru-RU" sz="8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8992" y="1571612"/>
            <a:ext cx="4857751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0728356_zolotojj-grebesho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86116" y="1428736"/>
            <a:ext cx="52484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0">
                  <a:solidFill>
                    <a:srgbClr val="FFFF0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Отгадай загадку.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28992" y="2571744"/>
            <a:ext cx="478634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Под полом таится,</a:t>
            </a:r>
          </a:p>
          <a:p>
            <a:r>
              <a:rPr lang="ru-RU" sz="4400" b="1" dirty="0" smtClean="0">
                <a:ln w="28575">
                  <a:solidFill>
                    <a:schemeClr val="tx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Кошки боится.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357686" y="4714884"/>
            <a:ext cx="3211135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мышь</a:t>
            </a:r>
            <a:endParaRPr lang="ru-RU" sz="8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1571612"/>
            <a:ext cx="5022995" cy="3236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39650634_pic_id34135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57488" y="357166"/>
            <a:ext cx="5262403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4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00B05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r>
              <a:rPr lang="ru-RU" sz="80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Изложение</a:t>
            </a:r>
            <a:endParaRPr lang="ru-RU" sz="80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FF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28860" y="1857364"/>
            <a:ext cx="6138027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Лев и мышка</a:t>
            </a:r>
            <a:endParaRPr lang="ru-RU" sz="7200" b="1" cap="none" spc="0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Picture 22" descr="mouse_quiet_shh_md_wht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14546" y="3000372"/>
            <a:ext cx="1447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46546123_pic_id69017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14414" y="1142984"/>
            <a:ext cx="8317895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    </a:t>
            </a:r>
            <a:r>
              <a:rPr lang="ru-RU" sz="3200" b="1" dirty="0" smtClean="0"/>
              <a:t>Лев спал. По нему пробежала</a:t>
            </a:r>
          </a:p>
          <a:p>
            <a:r>
              <a:rPr lang="ru-RU" sz="3200" b="1" dirty="0" smtClean="0"/>
              <a:t>мышка. Лев проснулся и поймал её.</a:t>
            </a:r>
          </a:p>
          <a:p>
            <a:r>
              <a:rPr lang="ru-RU" sz="3200" b="1" dirty="0" smtClean="0"/>
              <a:t>Мышка просила отпустить её и обе-</a:t>
            </a:r>
          </a:p>
          <a:p>
            <a:r>
              <a:rPr lang="ru-RU" sz="3200" b="1" dirty="0" err="1" smtClean="0"/>
              <a:t>щала</a:t>
            </a:r>
            <a:r>
              <a:rPr lang="ru-RU" sz="3200" b="1" dirty="0" smtClean="0"/>
              <a:t> отплатить добром. Лев засмеял-</a:t>
            </a:r>
          </a:p>
          <a:p>
            <a:r>
              <a:rPr lang="ru-RU" sz="3200" b="1" dirty="0" err="1" smtClean="0"/>
              <a:t>ся</a:t>
            </a:r>
            <a:r>
              <a:rPr lang="ru-RU" sz="3200" b="1" dirty="0" smtClean="0"/>
              <a:t> и отпустил мышку.</a:t>
            </a:r>
          </a:p>
          <a:p>
            <a:r>
              <a:rPr lang="ru-RU" sz="3200" b="1" dirty="0" smtClean="0"/>
              <a:t>    Однажды льва поймали охотники и</a:t>
            </a:r>
          </a:p>
          <a:p>
            <a:r>
              <a:rPr lang="ru-RU" sz="3200" b="1" dirty="0" smtClean="0"/>
              <a:t>привязали к дереву. Мышка услышала</a:t>
            </a:r>
          </a:p>
          <a:p>
            <a:r>
              <a:rPr lang="ru-RU" sz="3200" b="1" dirty="0" smtClean="0"/>
              <a:t>рёв льва, прибежала и перегрызла верёвку.</a:t>
            </a:r>
          </a:p>
          <a:p>
            <a:r>
              <a:rPr lang="ru-RU" sz="3200" b="1" dirty="0" smtClean="0"/>
              <a:t>     Так мышка спасла льва и выполнила обещание.</a:t>
            </a:r>
            <a:endParaRPr lang="ru-RU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371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14348" y="0"/>
            <a:ext cx="801405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Читаем и пересказываем: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928670"/>
            <a:ext cx="9144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3200" b="1" dirty="0" smtClean="0">
                <a:solidFill>
                  <a:prstClr val="black"/>
                </a:solidFill>
              </a:rPr>
              <a:t>     </a:t>
            </a:r>
            <a:r>
              <a:rPr lang="ru-RU" sz="3600" b="1" dirty="0" smtClean="0">
                <a:solidFill>
                  <a:prstClr val="black"/>
                </a:solidFill>
              </a:rPr>
              <a:t>Лев спал. По нему пробежала мышка. Лев</a:t>
            </a:r>
          </a:p>
          <a:p>
            <a:pPr lvl="0" algn="just"/>
            <a:r>
              <a:rPr lang="ru-RU" sz="3600" b="1" dirty="0" smtClean="0">
                <a:solidFill>
                  <a:prstClr val="black"/>
                </a:solidFill>
              </a:rPr>
              <a:t> проснулся и поймал её. Мышка просила от-</a:t>
            </a:r>
          </a:p>
          <a:p>
            <a:pPr lvl="0" algn="just"/>
            <a:r>
              <a:rPr lang="ru-RU" sz="3600" b="1" dirty="0" smtClean="0">
                <a:solidFill>
                  <a:prstClr val="black"/>
                </a:solidFill>
              </a:rPr>
              <a:t>пустить её и обещала отплатить добром. Лев засмеялся и отпустил мышку.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3214686"/>
            <a:ext cx="91440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600" b="1" dirty="0" smtClean="0"/>
              <a:t>     Однажды льва поймали охотники и </a:t>
            </a:r>
            <a:r>
              <a:rPr lang="ru-RU" sz="3600" b="1" dirty="0" err="1" smtClean="0"/>
              <a:t>при-вязали</a:t>
            </a:r>
            <a:r>
              <a:rPr lang="ru-RU" sz="3600" b="1" dirty="0" smtClean="0"/>
              <a:t> к дереву. Мышка услышала рёв льва, прибежала и перегрызла верёвку.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0" y="4929198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     Так мышка спасла льва и выполнила </a:t>
            </a:r>
            <a:r>
              <a:rPr lang="ru-RU" sz="3600" b="1" dirty="0" err="1" smtClean="0"/>
              <a:t>обе-щание</a:t>
            </a:r>
            <a:r>
              <a:rPr lang="ru-RU" sz="3600" b="1" dirty="0" smtClean="0"/>
              <a:t>.</a:t>
            </a:r>
            <a:endParaRPr lang="ru-RU" sz="3600" dirty="0"/>
          </a:p>
        </p:txBody>
      </p:sp>
      <p:pic>
        <p:nvPicPr>
          <p:cNvPr id="7" name="Picture 20" descr="mouse1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9586" y="5540333"/>
            <a:ext cx="928694" cy="1317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2" y="0"/>
            <a:ext cx="913371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14348" y="1285861"/>
            <a:ext cx="8143932" cy="452431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  <a:sym typeface="Wingdings 2"/>
              </a:rPr>
              <a:t>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Что случилось однажды с</a:t>
            </a:r>
          </a:p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   мышкой</a:t>
            </a:r>
            <a:r>
              <a:rPr lang="ru-RU" sz="4800" b="1" cap="none" spc="0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/>
              </a:rPr>
              <a:t>?</a:t>
            </a:r>
          </a:p>
          <a:p>
            <a:pPr algn="just">
              <a:buFont typeface="Wingdings 2"/>
              <a:buChar char="­"/>
            </a:pP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Что она пообещала льву?</a:t>
            </a:r>
            <a:endParaRPr lang="ru-RU" sz="4800" b="1" dirty="0" smtClean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  <a:effectLst/>
            </a:endParaRPr>
          </a:p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 Почему лев засмеялся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</a:rPr>
              <a:t>?</a:t>
            </a:r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 </a:t>
            </a:r>
          </a:p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 Как маленькая мышка вы-</a:t>
            </a:r>
          </a:p>
          <a:p>
            <a:pPr algn="just"/>
            <a:r>
              <a:rPr lang="ru-RU" sz="4800" b="1" dirty="0" smtClean="0">
                <a:ln w="1905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FF0000"/>
                </a:solidFill>
                <a:sym typeface="Wingdings 2"/>
              </a:rPr>
              <a:t>   полнила своё обещание?</a:t>
            </a:r>
            <a:endParaRPr lang="ru-RU" sz="4800" b="1" dirty="0" smtClean="0">
              <a:ln w="19050" cmpd="sng">
                <a:solidFill>
                  <a:schemeClr val="tx1"/>
                </a:solidFill>
                <a:prstDash val="solid"/>
                <a:miter lim="800000"/>
              </a:ln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571604" y="357166"/>
            <a:ext cx="59111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0" cap="none" spc="0" dirty="0" smtClean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Ответь </a:t>
            </a:r>
            <a:r>
              <a:rPr lang="ru-RU" sz="5400" b="0" cap="none" spc="0" smtClean="0">
                <a:ln w="10160">
                  <a:solidFill>
                    <a:srgbClr val="00B050"/>
                  </a:solidFill>
                  <a:prstDash val="solid"/>
                </a:ln>
                <a:solidFill>
                  <a:srgbClr val="3B3BE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на вопросы:</a:t>
            </a:r>
            <a:endParaRPr lang="ru-RU" sz="5400" b="0" cap="none" spc="0" dirty="0">
              <a:ln w="10160">
                <a:solidFill>
                  <a:srgbClr val="00B050"/>
                </a:solidFill>
                <a:prstDash val="solid"/>
              </a:ln>
              <a:solidFill>
                <a:srgbClr val="3B3BE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5" name="Picture 22" descr="mouse_quiet_shh_md_wht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472" y="214290"/>
            <a:ext cx="868686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2" y="0"/>
            <a:ext cx="9133716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8596" y="357166"/>
            <a:ext cx="831789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/>
              <a:t>   </a:t>
            </a:r>
            <a:r>
              <a:rPr lang="ru-RU" sz="3600" b="1" dirty="0" err="1" smtClean="0"/>
              <a:t>Ле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 спал. </a:t>
            </a:r>
            <a:r>
              <a:rPr lang="ru-RU" sz="3600" b="1" u="sng" dirty="0" smtClean="0"/>
              <a:t>По н</a:t>
            </a:r>
            <a:r>
              <a:rPr lang="ru-RU" sz="3600" b="1" dirty="0" smtClean="0"/>
              <a:t>ему пр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б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жала</a:t>
            </a:r>
          </a:p>
          <a:p>
            <a:r>
              <a:rPr lang="ru-RU" sz="3600" b="1" dirty="0" smtClean="0"/>
              <a:t>мышка. </a:t>
            </a:r>
            <a:r>
              <a:rPr lang="ru-RU" sz="3600" b="1" dirty="0" err="1" smtClean="0"/>
              <a:t>Ле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 пр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снулся и п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ймал</a:t>
            </a:r>
            <a:r>
              <a:rPr lang="ru-RU" sz="3600" b="1" dirty="0" smtClean="0"/>
              <a:t> её.</a:t>
            </a:r>
          </a:p>
          <a:p>
            <a:r>
              <a:rPr lang="ru-RU" sz="3600" b="1" dirty="0" smtClean="0"/>
              <a:t>Мышка пр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сила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тпустить её и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б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-</a:t>
            </a:r>
          </a:p>
          <a:p>
            <a:r>
              <a:rPr lang="ru-RU" sz="3600" b="1" dirty="0" err="1" smtClean="0"/>
              <a:t>щ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ла</a:t>
            </a:r>
            <a:r>
              <a:rPr lang="ru-RU" sz="3600" b="1" dirty="0" smtClean="0"/>
              <a:t> </a:t>
            </a:r>
            <a:r>
              <a:rPr lang="ru-RU" sz="3600" b="1" dirty="0" err="1" smtClean="0">
                <a:solidFill>
                  <a:srgbClr val="FF0000"/>
                </a:solidFill>
              </a:rPr>
              <a:t>о</a:t>
            </a:r>
            <a:r>
              <a:rPr lang="ru-RU" sz="3600" b="1" dirty="0" err="1" smtClean="0"/>
              <a:t>тпл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тить</a:t>
            </a:r>
            <a:r>
              <a:rPr lang="ru-RU" sz="3600" b="1" dirty="0" smtClean="0"/>
              <a:t> д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бром.  </a:t>
            </a:r>
            <a:r>
              <a:rPr lang="ru-RU" sz="3600" b="1" dirty="0" err="1" smtClean="0"/>
              <a:t>Ле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 </a:t>
            </a:r>
            <a:r>
              <a:rPr lang="ru-RU" sz="3600" b="1" dirty="0" err="1" smtClean="0"/>
              <a:t>засм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ял-</a:t>
            </a:r>
          </a:p>
          <a:p>
            <a:r>
              <a:rPr lang="ru-RU" sz="3600" b="1" dirty="0" err="1" smtClean="0"/>
              <a:t>ся</a:t>
            </a:r>
            <a:r>
              <a:rPr lang="ru-RU" sz="3600" b="1" dirty="0" smtClean="0"/>
              <a:t> и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тпустил мышку.</a:t>
            </a:r>
          </a:p>
          <a:p>
            <a:r>
              <a:rPr lang="ru-RU" sz="3600" b="1" dirty="0" smtClean="0"/>
              <a:t>   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днажды льва п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ймали</a:t>
            </a:r>
            <a:r>
              <a:rPr lang="ru-RU" sz="3600" b="1" dirty="0" smtClean="0"/>
              <a:t> 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хотники и</a:t>
            </a:r>
          </a:p>
          <a:p>
            <a:r>
              <a:rPr lang="ru-RU" sz="3600" b="1" dirty="0" err="1" smtClean="0"/>
              <a:t>прив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зали</a:t>
            </a:r>
            <a:r>
              <a:rPr lang="ru-RU" sz="3600" b="1" dirty="0" smtClean="0"/>
              <a:t> </a:t>
            </a:r>
            <a:r>
              <a:rPr lang="ru-RU" sz="3600" b="1" u="sng" dirty="0" smtClean="0"/>
              <a:t>к д</a:t>
            </a:r>
            <a:r>
              <a:rPr lang="ru-RU" sz="3600" b="1" dirty="0" smtClean="0"/>
              <a:t>ереву. Мышка услышала</a:t>
            </a:r>
          </a:p>
          <a:p>
            <a:r>
              <a:rPr lang="ru-RU" sz="3600" b="1" dirty="0" smtClean="0"/>
              <a:t>рё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 льва, </a:t>
            </a:r>
            <a:r>
              <a:rPr lang="ru-RU" sz="3600" b="1" dirty="0" err="1" smtClean="0"/>
              <a:t>приб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smtClean="0"/>
              <a:t>жала и п</a:t>
            </a:r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r>
              <a:rPr lang="ru-RU" sz="3600" b="1" dirty="0" smtClean="0"/>
              <a:t>р</a:t>
            </a:r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r>
              <a:rPr lang="ru-RU" sz="3600" b="1" dirty="0" smtClean="0"/>
              <a:t>грызла в</a:t>
            </a:r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r>
              <a:rPr lang="ru-RU" sz="3600" b="1" dirty="0" smtClean="0"/>
              <a:t>рё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ку</a:t>
            </a:r>
            <a:r>
              <a:rPr lang="ru-RU" sz="3600" b="1" dirty="0" smtClean="0"/>
              <a:t>.</a:t>
            </a:r>
          </a:p>
          <a:p>
            <a:r>
              <a:rPr lang="ru-RU" sz="3600" b="1" dirty="0" smtClean="0"/>
              <a:t>     Так мышка </a:t>
            </a:r>
            <a:r>
              <a:rPr lang="ru-RU" sz="3600" b="1" dirty="0" err="1" smtClean="0"/>
              <a:t>сп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сла</a:t>
            </a:r>
            <a:r>
              <a:rPr lang="ru-RU" sz="3600" b="1" dirty="0" smtClean="0"/>
              <a:t> льва и вып</a:t>
            </a:r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r>
              <a:rPr lang="ru-RU" sz="3600" b="1" dirty="0" smtClean="0"/>
              <a:t>лнила </a:t>
            </a:r>
            <a:r>
              <a:rPr lang="ru-RU" sz="3600" b="1" dirty="0" err="1" smtClean="0">
                <a:solidFill>
                  <a:srgbClr val="FF0000"/>
                </a:solidFill>
              </a:rPr>
              <a:t>о</a:t>
            </a:r>
            <a:r>
              <a:rPr lang="ru-RU" sz="3600" b="1" dirty="0" err="1" smtClean="0"/>
              <a:t>бещ</a:t>
            </a:r>
            <a:r>
              <a:rPr lang="ru-RU" sz="3600" b="1" dirty="0" smtClean="0">
                <a:solidFill>
                  <a:srgbClr val="FF0000"/>
                </a:solidFill>
              </a:rPr>
              <a:t>..</a:t>
            </a:r>
            <a:r>
              <a:rPr lang="ru-RU" sz="3600" b="1" dirty="0" err="1" smtClean="0"/>
              <a:t>ние</a:t>
            </a:r>
            <a:r>
              <a:rPr lang="ru-RU" sz="3600" b="1" dirty="0" smtClean="0"/>
              <a:t>.</a:t>
            </a:r>
            <a:endParaRPr lang="ru-RU" sz="3600" b="1" dirty="0"/>
          </a:p>
        </p:txBody>
      </p:sp>
      <p:sp>
        <p:nvSpPr>
          <p:cNvPr id="4" name="TextBox 3"/>
          <p:cNvSpPr txBox="1"/>
          <p:nvPr/>
        </p:nvSpPr>
        <p:spPr>
          <a:xfrm flipH="1">
            <a:off x="1313561" y="373186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5500694" y="357166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flipH="1">
            <a:off x="2643174" y="928670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flipH="1">
            <a:off x="5715008" y="928670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flipH="1">
            <a:off x="2500298" y="1500174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flipH="1">
            <a:off x="7215206" y="1500174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flipH="1">
            <a:off x="785786" y="207167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flipH="1">
            <a:off x="2500298" y="207167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flipH="1">
            <a:off x="3929058" y="207167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 flipH="1">
            <a:off x="6143636" y="207167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 flipH="1">
            <a:off x="7358082" y="207167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 flipH="1">
            <a:off x="4143372" y="314324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о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1428728" y="3714752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я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 flipH="1">
            <a:off x="928662" y="421481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 flipH="1">
            <a:off x="3357554" y="4214818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е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 flipH="1">
            <a:off x="1357290" y="4786322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в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3643306" y="5357826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1571604" y="5857892"/>
            <a:ext cx="3571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а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2" y="0"/>
            <a:ext cx="9133716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428728" y="142852"/>
            <a:ext cx="601959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Слова для справок: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rgbClr val="FF00FF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785926"/>
            <a:ext cx="8492389" cy="424731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Пр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жала, пр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снулся,</a:t>
            </a:r>
          </a:p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тпустить, 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тпл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тить</a:t>
            </a:r>
          </a:p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щ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ла, (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б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щ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а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ние),</a:t>
            </a:r>
          </a:p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днажды, 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хотники,</a:t>
            </a:r>
          </a:p>
          <a:p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п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р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е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грызла, вып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о</a:t>
            </a:r>
            <a:r>
              <a:rPr lang="ru-RU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99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лнила.</a:t>
            </a:r>
          </a:p>
        </p:txBody>
      </p:sp>
      <p:pic>
        <p:nvPicPr>
          <p:cNvPr id="6" name="Picture 8" descr="7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357166"/>
            <a:ext cx="995354" cy="1571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2" y="0"/>
            <a:ext cx="9133716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096846" y="4500570"/>
            <a:ext cx="4943534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15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stretch>
                    <a:fillRect/>
                  </a:stretch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мы</a:t>
            </a:r>
            <a:r>
              <a:rPr lang="ru-RU" sz="115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rgbClr val="FF00FF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ш</a:t>
            </a:r>
            <a:r>
              <a:rPr lang="ru-RU" sz="11500" b="1" i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blipFill>
                  <a:blip r:embed="rId3"/>
                  <a:stretch>
                    <a:fillRect/>
                  </a:stretch>
                </a:blip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ка</a:t>
            </a:r>
            <a:endParaRPr lang="ru-RU" sz="11500" b="1" i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blipFill>
                <a:blip r:embed="rId3"/>
                <a:stretch>
                  <a:fillRect/>
                </a:stretch>
              </a:blip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9545" y="1357298"/>
            <a:ext cx="245291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b="1" spc="100" dirty="0" smtClean="0">
                <a:ln w="18000">
                  <a:solidFill>
                    <a:schemeClr val="accent1">
                      <a:satMod val="200000"/>
                      <a:tint val="72000"/>
                    </a:schemeClr>
                  </a:solidFill>
                  <a:prstDash val="solid"/>
                </a:ln>
                <a:solidFill>
                  <a:srgbClr val="9900FF"/>
                </a:solidFill>
                <a:effectLst>
                  <a:outerShdw blurRad="25000" dist="20000" dir="16020000" algn="tl">
                    <a:schemeClr val="accent1">
                      <a:satMod val="200000"/>
                      <a:shade val="1000"/>
                      <a:alpha val="60000"/>
                    </a:schemeClr>
                  </a:outerShdw>
                </a:effectLst>
              </a:rPr>
              <a:t>И Ы</a:t>
            </a:r>
            <a:endParaRPr lang="ru-RU" sz="8800" b="1" cap="none" spc="100" dirty="0">
              <a:ln w="18000">
                <a:solidFill>
                  <a:schemeClr val="accent1">
                    <a:satMod val="200000"/>
                    <a:tint val="72000"/>
                  </a:schemeClr>
                </a:solidFill>
                <a:prstDash val="solid"/>
              </a:ln>
              <a:solidFill>
                <a:srgbClr val="9900FF"/>
              </a:solidFill>
              <a:effectLst>
                <a:outerShdw blurRad="25000" dist="20000" dir="16020000" algn="tl">
                  <a:schemeClr val="accent1">
                    <a:satMod val="200000"/>
                    <a:shade val="1000"/>
                    <a:alpha val="60000"/>
                  </a:schemeClr>
                </a:outerShdw>
              </a:effectLst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6200000" flipV="1">
            <a:off x="714348" y="1428736"/>
            <a:ext cx="1214446" cy="1214446"/>
          </a:xfrm>
          <a:prstGeom prst="line">
            <a:avLst/>
          </a:prstGeom>
          <a:ln w="793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Documents and Settings\Admin\Мои документы\Мои рисунки\животные анимации\bestgif.narod.ru_524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65220" y="1200150"/>
            <a:ext cx="3235579" cy="3943362"/>
          </a:xfrm>
          <a:prstGeom prst="round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Рисунок9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3716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1500174"/>
            <a:ext cx="592932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2. Кто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по нему </a:t>
            </a:r>
            <a:r>
              <a:rPr lang="ru-RU" sz="3600" b="1" dirty="0" smtClean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пробежал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28670"/>
            <a:ext cx="421481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1. Что делал </a:t>
            </a:r>
            <a:r>
              <a:rPr lang="ru-RU" sz="28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 </a:t>
            </a:r>
            <a:r>
              <a:rPr lang="ru-RU" sz="32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rial Unicode MS"/>
                <a:ea typeface="Arial Unicode MS"/>
                <a:cs typeface="Arial Unicode MS"/>
                <a:sym typeface="Wingdings 2"/>
              </a:rPr>
              <a:t>лев</a:t>
            </a:r>
            <a:r>
              <a:rPr lang="ru-RU" sz="32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r>
              <a:rPr lang="ru-RU" sz="32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                              </a:t>
            </a:r>
            <a:r>
              <a:rPr lang="ru-RU" sz="36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   </a:t>
            </a:r>
            <a:endParaRPr lang="ru-RU" sz="3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071678"/>
            <a:ext cx="395743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3.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Что сделал 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лев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2643182"/>
            <a:ext cx="868833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4. О чём просила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мышка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и что она </a:t>
            </a:r>
            <a:r>
              <a:rPr lang="ru-RU" sz="36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обеща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-</a:t>
            </a:r>
          </a:p>
          <a:p>
            <a:pPr algn="ctr"/>
            <a:r>
              <a:rPr lang="ru-RU" sz="3600" b="1" dirty="0" err="1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ла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                                                                  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143372" y="857232"/>
            <a:ext cx="12218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643570" y="1428736"/>
            <a:ext cx="18388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мышка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143372" y="2000240"/>
            <a:ext cx="46726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проснулся, поймал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071935" y="4214818"/>
            <a:ext cx="485778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засмеялся, отпустил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42976" y="214290"/>
            <a:ext cx="695735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Напиши изложение по </a:t>
            </a:r>
            <a:r>
              <a:rPr lang="ru-RU" sz="3600" b="1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вопросам</a:t>
            </a:r>
            <a:r>
              <a:rPr lang="ru-RU" sz="3600" b="1" cap="none" spc="0" dirty="0" smtClean="0">
                <a:ln w="1905"/>
                <a:solidFill>
                  <a:srgbClr val="1B0CE4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sz="3600" b="1" cap="none" spc="0" dirty="0">
              <a:ln w="1905"/>
              <a:solidFill>
                <a:srgbClr val="1B0CE4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57158" y="3714752"/>
            <a:ext cx="4420249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5. Как поступил 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лев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7158" y="4714884"/>
            <a:ext cx="768582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6. Что случилось 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однажды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 со львом?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20280" y="5143512"/>
            <a:ext cx="49237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поймали, привязали</a:t>
            </a:r>
            <a:endParaRPr lang="ru-RU" sz="40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785918" y="3143248"/>
            <a:ext cx="444480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</a:t>
            </a:r>
            <a:r>
              <a:rPr lang="ru-RU" sz="3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тпустить, отплатить</a:t>
            </a:r>
            <a:endParaRPr lang="ru-RU" sz="3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285720" y="5572140"/>
            <a:ext cx="483805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7. Что сделала </a:t>
            </a:r>
            <a:r>
              <a:rPr lang="ru-RU" sz="3600" b="1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00B0F0"/>
                </a:soli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мышка</a:t>
            </a:r>
            <a:r>
              <a:rPr lang="ru-RU" sz="3600" b="1" cap="none" spc="0" dirty="0" smtClean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sym typeface="Wingdings 2"/>
              </a:rPr>
              <a:t>?</a:t>
            </a:r>
            <a:endParaRPr lang="ru-RU" sz="3600" b="1" cap="none" spc="0" dirty="0">
              <a:ln w="17780" cmpd="sng">
                <a:solidFill>
                  <a:schemeClr val="tx1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357158" y="6150114"/>
            <a:ext cx="827983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spc="50" dirty="0" smtClean="0">
                <a:ln w="190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</a:t>
            </a:r>
            <a:r>
              <a:rPr lang="ru-RU" sz="4000" b="1" cap="none" spc="50" dirty="0" smtClean="0">
                <a:ln w="19050"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слышала, прибежала, перегрызла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20" grpId="0"/>
      <p:bldP spid="19" grpId="0"/>
      <p:bldP spid="2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415</Words>
  <Application>Microsoft Office PowerPoint</Application>
  <PresentationFormat>Экран (4:3)</PresentationFormat>
  <Paragraphs>86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 В. Яшкова</dc:creator>
  <cp:lastModifiedBy>User</cp:lastModifiedBy>
  <cp:revision>72</cp:revision>
  <dcterms:modified xsi:type="dcterms:W3CDTF">2020-12-04T14:50:43Z</dcterms:modified>
</cp:coreProperties>
</file>