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2" r:id="rId3"/>
    <p:sldId id="257" r:id="rId4"/>
    <p:sldId id="258" r:id="rId5"/>
    <p:sldId id="264" r:id="rId6"/>
    <p:sldId id="262" r:id="rId7"/>
    <p:sldId id="261" r:id="rId8"/>
    <p:sldId id="263" r:id="rId9"/>
    <p:sldId id="265" r:id="rId10"/>
    <p:sldId id="273" r:id="rId11"/>
    <p:sldId id="267" r:id="rId12"/>
    <p:sldId id="268" r:id="rId13"/>
    <p:sldId id="269" r:id="rId14"/>
    <p:sldId id="276" r:id="rId15"/>
    <p:sldId id="279" r:id="rId16"/>
    <p:sldId id="266" r:id="rId17"/>
    <p:sldId id="274" r:id="rId18"/>
    <p:sldId id="270" r:id="rId19"/>
    <p:sldId id="27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5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5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Click="0" advTm="5000">
    <p:dissolve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3;&#1086;&#1091;&#1090;&#1073;&#1091;&#1082;\Desktop\&#1044;&#1083;&#1103;%20&#1084;&#1077;&#1085;&#1103;\&#1052;&#1091;&#1079;&#1099;&#1082;&#1072;\Den_Pobedy_-_melodiya_(iPlayer.fm)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4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26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оутбук\Desktop\ДО\Проект Мы помним\л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</p:spPr>
      </p:pic>
      <p:pic>
        <p:nvPicPr>
          <p:cNvPr id="6" name="Den_Pobedy_-_melodiya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215338" y="442913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Ноутбук\Desktop\ДО\Проект Мы помним\Фото\75_let_pobedy-1024x5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00063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3108" y="5929330"/>
            <a:ext cx="6786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Подготовили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ученики 3 «А» класса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Руководители: Михайлова Е. С,  Федорова С. 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Ноутбук\Desktop\ДО\Проект Мы помним\4db7eade1065b298876b9c88dfa35275.jpg"/>
          <p:cNvPicPr/>
          <p:nvPr/>
        </p:nvPicPr>
        <p:blipFill>
          <a:blip r:embed="rId3" cstate="print"/>
          <a:srcRect l="29805" t="18718" r="30501" b="27210"/>
          <a:stretch>
            <a:fillRect/>
          </a:stretch>
        </p:blipFill>
        <p:spPr bwMode="auto">
          <a:xfrm>
            <a:off x="214282" y="214290"/>
            <a:ext cx="200026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Users\Ноутбук\Desktop\ДО\Проект Мы помним\s1200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2357430"/>
            <a:ext cx="6162684" cy="42127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428860" y="928670"/>
            <a:ext cx="6000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Segoe Print" pitchFamily="2" charset="0"/>
              </a:rPr>
              <a:t>Акция «Голубь в окне»</a:t>
            </a:r>
            <a:endParaRPr lang="ru-RU" sz="3600" b="1" dirty="0">
              <a:solidFill>
                <a:srgbClr val="00206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Ноутбук\Desktop\ДО\Проект Мы помним\IMG_20200423_1559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00438"/>
            <a:ext cx="2143108" cy="2581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Ноутбук\Desktop\ДО\Проект Мы помним\изображение_viber_2020-04-29_19-12-5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571480"/>
            <a:ext cx="1838325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Ноутбук\Desktop\ДО\Проект Мы помним\изображение_viber_2020-04-29_19-11-3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571480"/>
            <a:ext cx="1835944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Ноутбук\Desktop\ДО\Проект Мы помним\изображение_viber_2020-04-29_19-12-5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357166"/>
            <a:ext cx="1828800" cy="243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Ноутбук\Desktop\ДО\Проект Мы помним\изображение_viber_2020-04-29_19-12-4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8860" y="3929066"/>
            <a:ext cx="1807844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Ноутбук\Desktop\ДО\Проект Мы помним\изображение_viber_2020-04-29_19-12-48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7686" y="3214686"/>
            <a:ext cx="18859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Ноутбук\Desktop\ДО\Проект Мы помним\изображение_viber_2020-04-29_19-12-46.jpg"/>
          <p:cNvPicPr/>
          <p:nvPr/>
        </p:nvPicPr>
        <p:blipFill>
          <a:blip r:embed="rId8" cstate="print"/>
          <a:srcRect t="40625"/>
          <a:stretch>
            <a:fillRect/>
          </a:stretch>
        </p:blipFill>
        <p:spPr bwMode="auto">
          <a:xfrm>
            <a:off x="7000892" y="3000372"/>
            <a:ext cx="1952625" cy="154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Ноутбук\Desktop\ДО\Проект Мы помним\изображение_viber_2020-04-29_19-12-55.jpg"/>
          <p:cNvPicPr/>
          <p:nvPr/>
        </p:nvPicPr>
        <p:blipFill>
          <a:blip r:embed="rId9" cstate="print"/>
          <a:srcRect l="13553"/>
          <a:stretch>
            <a:fillRect/>
          </a:stretch>
        </p:blipFill>
        <p:spPr bwMode="auto">
          <a:xfrm>
            <a:off x="6286512" y="4929198"/>
            <a:ext cx="2605090" cy="1624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Ноутбук\Desktop\ДО\Проект Мы помним\4db7eade1065b298876b9c88dfa35275.jpg"/>
          <p:cNvPicPr/>
          <p:nvPr/>
        </p:nvPicPr>
        <p:blipFill>
          <a:blip r:embed="rId10" cstate="print"/>
          <a:srcRect l="29805" t="18718" r="30501" b="27210"/>
          <a:stretch>
            <a:fillRect/>
          </a:stretch>
        </p:blipFill>
        <p:spPr bwMode="auto">
          <a:xfrm>
            <a:off x="428596" y="357166"/>
            <a:ext cx="1674495" cy="1833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Ноутбук\Desktop\ДО\Проект Мы помним\img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8" cy="6857999"/>
          </a:xfrm>
          <a:prstGeom prst="rect">
            <a:avLst/>
          </a:prstGeom>
          <a:noFill/>
        </p:spPr>
      </p:pic>
      <p:pic>
        <p:nvPicPr>
          <p:cNvPr id="3" name="Рисунок 2" descr="C:\Users\Ноутбук\Desktop\ДО\Проект Мы помним\4db7eade1065b298876b9c88dfa35275.jpg"/>
          <p:cNvPicPr/>
          <p:nvPr/>
        </p:nvPicPr>
        <p:blipFill>
          <a:blip r:embed="rId3" cstate="print"/>
          <a:srcRect l="29805" t="18718" r="30501" b="27210"/>
          <a:stretch>
            <a:fillRect/>
          </a:stretch>
        </p:blipFill>
        <p:spPr bwMode="auto">
          <a:xfrm>
            <a:off x="214282" y="214290"/>
            <a:ext cx="200026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Ноутбук\Desktop\ДО\Проект Мы помним\3HGXrfuOroqVa-8sWOfM8ZAq6ZlCy6xwoceaAFZOe2XiN4SyRDG1SjSBNvIpPITKLdOFq2gc4MIZiPbPp2ZO7oV8msHyqr-fyG_iPUSWuYHYLsDYM5r5bcXrhhAeSmsEm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1920" y="0"/>
            <a:ext cx="9265920" cy="7239000"/>
          </a:xfrm>
          <a:prstGeom prst="rect">
            <a:avLst/>
          </a:prstGeom>
          <a:noFill/>
        </p:spPr>
      </p:pic>
      <p:pic>
        <p:nvPicPr>
          <p:cNvPr id="3" name="Рисунок 2" descr="C:\Users\Ноутбук\Desktop\ДО\Проект Мы помним\4db7eade1065b298876b9c88dfa35275.jpg"/>
          <p:cNvPicPr/>
          <p:nvPr/>
        </p:nvPicPr>
        <p:blipFill>
          <a:blip r:embed="rId3" cstate="print"/>
          <a:srcRect l="29805" t="18718" r="30501" b="27210"/>
          <a:stretch>
            <a:fillRect/>
          </a:stretch>
        </p:blipFill>
        <p:spPr bwMode="auto">
          <a:xfrm>
            <a:off x="0" y="0"/>
            <a:ext cx="207170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Ноутбук\Desktop\ДО\Проект Мы помним\IMG_20200417_14445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357166"/>
            <a:ext cx="285752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Ноутбук\Desktop\ДО\Проект Мы помним\IMG_20200417_17165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357166"/>
            <a:ext cx="278608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Ноутбук\Desktop\ДО\Проект Мы помним\изображение_viber_2020-04-29_19-15-3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2643182"/>
            <a:ext cx="257173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Ноутбук\Desktop\ДО\Проект Мы помним\изображение_viber_2020-04-29_19-17-37.jpg"/>
          <p:cNvPicPr/>
          <p:nvPr/>
        </p:nvPicPr>
        <p:blipFill>
          <a:blip r:embed="rId7" cstate="print"/>
          <a:srcRect l="10586" r="5967" b="29299"/>
          <a:stretch>
            <a:fillRect/>
          </a:stretch>
        </p:blipFill>
        <p:spPr bwMode="auto">
          <a:xfrm rot="16200000">
            <a:off x="3410495" y="2375929"/>
            <a:ext cx="1615666" cy="243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Ноутбук\Desktop\ДО\Проект Мы помним\изображение_viber_2020-04-29_19-15-51.jpg"/>
          <p:cNvPicPr/>
          <p:nvPr/>
        </p:nvPicPr>
        <p:blipFill>
          <a:blip r:embed="rId8" cstate="print"/>
          <a:srcRect l="2276" r="5480"/>
          <a:stretch>
            <a:fillRect/>
          </a:stretch>
        </p:blipFill>
        <p:spPr bwMode="auto">
          <a:xfrm rot="5400000">
            <a:off x="5244513" y="3113677"/>
            <a:ext cx="2401146" cy="146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Ноутбук\Desktop\ДО\Проект Мы помним\изображение_viber_2020-04-29_19-21-50.jpg"/>
          <p:cNvPicPr/>
          <p:nvPr/>
        </p:nvPicPr>
        <p:blipFill>
          <a:blip r:embed="rId9" cstate="print"/>
          <a:srcRect t="12435" b="19716"/>
          <a:stretch>
            <a:fillRect/>
          </a:stretch>
        </p:blipFill>
        <p:spPr bwMode="auto">
          <a:xfrm rot="16200000">
            <a:off x="2688967" y="4189147"/>
            <a:ext cx="2051557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Ноутбук\Desktop\ДО\Проект Мы помним\3HGXrfuOroqVa-8sWOfM8ZAq6ZlCy6xwoceaAFZOe2XiN4SyRDG1SjSBNvIpPITKLdOFq2gc4MIZiPbPp2ZO7oV8msHyqr-fyG_iPUSWuYHYLsDYM5r5bcXrhhAeSmsEm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C:\Users\Ноутбук\Desktop\ДО\Проект Мы помним\4db7eade1065b298876b9c88dfa35275.jpg"/>
          <p:cNvPicPr/>
          <p:nvPr/>
        </p:nvPicPr>
        <p:blipFill>
          <a:blip r:embed="rId3" cstate="print"/>
          <a:srcRect l="29805" t="18718" r="30501" b="27210"/>
          <a:stretch>
            <a:fillRect/>
          </a:stretch>
        </p:blipFill>
        <p:spPr bwMode="auto">
          <a:xfrm>
            <a:off x="214282" y="214290"/>
            <a:ext cx="235745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Ноутбук\Desktop\ДО\Проект Мы помним\изображение_viber_2020-04-29_20-27-19.jpg"/>
          <p:cNvPicPr/>
          <p:nvPr/>
        </p:nvPicPr>
        <p:blipFill>
          <a:blip r:embed="rId4" cstate="print"/>
          <a:srcRect t="22332" r="18014" b="6181"/>
          <a:stretch>
            <a:fillRect/>
          </a:stretch>
        </p:blipFill>
        <p:spPr bwMode="auto">
          <a:xfrm rot="16200000">
            <a:off x="6077077" y="-76341"/>
            <a:ext cx="1576388" cy="2443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Ноутбук\Desktop\ДО\Проект Мы помним\изображение_viber_2020-04-29_19-18-46.jpg"/>
          <p:cNvPicPr/>
          <p:nvPr/>
        </p:nvPicPr>
        <p:blipFill>
          <a:blip r:embed="rId5" cstate="print"/>
          <a:srcRect l="23677" t="13861" r="38719"/>
          <a:stretch>
            <a:fillRect/>
          </a:stretch>
        </p:blipFill>
        <p:spPr bwMode="auto">
          <a:xfrm rot="16200000">
            <a:off x="2982452" y="946582"/>
            <a:ext cx="1854274" cy="2389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Ноутбук\Desktop\ДО\Проект Мы помним\изображение_viber_2020-04-29_19-21-10.jpg"/>
          <p:cNvPicPr/>
          <p:nvPr/>
        </p:nvPicPr>
        <p:blipFill>
          <a:blip r:embed="rId6" cstate="print"/>
          <a:srcRect l="17549" r="9889" b="7426"/>
          <a:stretch>
            <a:fillRect/>
          </a:stretch>
        </p:blipFill>
        <p:spPr bwMode="auto">
          <a:xfrm rot="16200000">
            <a:off x="1938748" y="3919112"/>
            <a:ext cx="2461361" cy="176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Ноутбук\Desktop\ДО\Проект Мы помним\изображение_viber_2020-04-29_19-22-1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2643182"/>
            <a:ext cx="1866900" cy="251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Ноутбук\Desktop\ДО\Проект Мы помним\изображение_viber_2020-04-29_19-19-18.jpg"/>
          <p:cNvPicPr/>
          <p:nvPr/>
        </p:nvPicPr>
        <p:blipFill>
          <a:blip r:embed="rId8" cstate="print"/>
          <a:srcRect l="31795" r="23810"/>
          <a:stretch>
            <a:fillRect/>
          </a:stretch>
        </p:blipFill>
        <p:spPr bwMode="auto">
          <a:xfrm rot="16200000">
            <a:off x="5610593" y="1818904"/>
            <a:ext cx="1893166" cy="2398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Ноутбук\Desktop\ДО\Проект Мы помним\изображение_viber_2020-04-29_21-43-32.jpg"/>
          <p:cNvPicPr/>
          <p:nvPr/>
        </p:nvPicPr>
        <p:blipFill>
          <a:blip r:embed="rId9" cstate="print"/>
          <a:srcRect l="3074" t="27419" b="31797"/>
          <a:stretch>
            <a:fillRect/>
          </a:stretch>
        </p:blipFill>
        <p:spPr bwMode="auto">
          <a:xfrm>
            <a:off x="4286248" y="4286256"/>
            <a:ext cx="2095500" cy="156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оутбук\Desktop\ДО\Проект Мы помним\изображение_viber_2020-04-29_19-09-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89"/>
            <a:ext cx="5929354" cy="6384231"/>
          </a:xfrm>
          <a:prstGeom prst="rect">
            <a:avLst/>
          </a:prstGeom>
          <a:noFill/>
        </p:spPr>
      </p:pic>
      <p:pic>
        <p:nvPicPr>
          <p:cNvPr id="6146" name="Picture 2" descr="C:\Users\Ноутбук\Desktop\ДО\Проект Мы помним\602527_ma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785926"/>
            <a:ext cx="2843213" cy="4267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Ноутбук\Desktop\ДО\Проект Мы помним\3HGXrfuOroqVa-8sWOfM8ZAq6ZlCy6xwoceaAFZOe2XiN4SyRDG1SjSBNvIpPITKLdOFq2gc4MIZiPbPp2ZO7oV8msHyqr-fyG_iPUSWuYHYLsDYM5r5bcXrhhAeSmsEm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5502" cy="6858000"/>
          </a:xfrm>
          <a:prstGeom prst="rect">
            <a:avLst/>
          </a:prstGeom>
          <a:noFill/>
        </p:spPr>
      </p:pic>
      <p:pic>
        <p:nvPicPr>
          <p:cNvPr id="11" name="Рисунок 10" descr="C:\Users\Ноутбук\Desktop\ДО\Проект Мы помним\RemembranceGarden-Logo-Web-1920x1920-White.jpg"/>
          <p:cNvPicPr/>
          <p:nvPr/>
        </p:nvPicPr>
        <p:blipFill>
          <a:blip r:embed="rId3" cstate="print"/>
          <a:srcRect l="7349" t="4987" r="5774" b="4199"/>
          <a:stretch>
            <a:fillRect/>
          </a:stretch>
        </p:blipFill>
        <p:spPr bwMode="auto">
          <a:xfrm>
            <a:off x="214282" y="214290"/>
            <a:ext cx="200026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Ноутбук\Desktop\ДО\Проект Мы помним\IMG-bcb0b52c81b1e1b1274217b16210420b-V.jpg"/>
          <p:cNvPicPr/>
          <p:nvPr/>
        </p:nvPicPr>
        <p:blipFill>
          <a:blip r:embed="rId4" cstate="print"/>
          <a:srcRect b="17889"/>
          <a:stretch>
            <a:fillRect/>
          </a:stretch>
        </p:blipFill>
        <p:spPr bwMode="auto">
          <a:xfrm>
            <a:off x="357158" y="2428868"/>
            <a:ext cx="2714644" cy="340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Ноутбук\Desktop\ДО\Проект Мы помним\IMG_20200510_18172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214290"/>
            <a:ext cx="2357454" cy="2909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Ноутбук\Desktop\ДО\Проект Мы помним\IMG_20200510_18145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364" y="285728"/>
            <a:ext cx="149542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Ноутбук\Desktop\ДО\Проект Мы помним\IMG_20200510_181522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4876" y="928670"/>
            <a:ext cx="149542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214282" y="5929330"/>
            <a:ext cx="5643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«В честь Прадедов: Пахомова Н. И </a:t>
            </a:r>
            <a:r>
              <a:rPr lang="ru-RU" dirty="0" err="1" smtClean="0"/>
              <a:t>и</a:t>
            </a:r>
            <a:r>
              <a:rPr lang="ru-RU" dirty="0" smtClean="0"/>
              <a:t> Ларионова А. И»</a:t>
            </a:r>
          </a:p>
          <a:p>
            <a:r>
              <a:rPr lang="ru-RU" dirty="0" smtClean="0"/>
              <a:t>Михайлова Е. С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3786182" y="3429000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«Всем ветеранам посвящается» Федорова С.А</a:t>
            </a:r>
            <a:endParaRPr lang="ru-RU" dirty="0"/>
          </a:p>
        </p:txBody>
      </p:sp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оутбук\Desktop\ДО\Проект Мы помним\3HGXrfuOroqVa-8sWOfM8ZAq6ZlCy6xwoceaAFZOe2XiN4SyRDG1SjSBNvIpPITKLdOFq2gc4MIZiPbPp2ZO7oV8msHyqr-fyG_iPUSWuYHYLsDYM5r5bcXrhhAeSmsEm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5502" cy="6858000"/>
          </a:xfrm>
          <a:prstGeom prst="rect">
            <a:avLst/>
          </a:prstGeom>
          <a:noFill/>
        </p:spPr>
      </p:pic>
      <p:pic>
        <p:nvPicPr>
          <p:cNvPr id="3" name="Рисунок 2" descr="C:\Users\Ноутбук\Desktop\ДО\Проект Мы помним\RemembranceGarden-Logo-Web-1920x1920-White.jpg"/>
          <p:cNvPicPr/>
          <p:nvPr/>
        </p:nvPicPr>
        <p:blipFill>
          <a:blip r:embed="rId3" cstate="print"/>
          <a:srcRect l="7349" t="4987" r="5774" b="4199"/>
          <a:stretch>
            <a:fillRect/>
          </a:stretch>
        </p:blipFill>
        <p:spPr bwMode="auto">
          <a:xfrm>
            <a:off x="214282" y="214290"/>
            <a:ext cx="271464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Ноутбук\Desktop\ДО\Проект Мы помним\IMG_20200429_18385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214290"/>
            <a:ext cx="2185988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57224" y="3214686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«В Память Детям войны» Федорова Е</a:t>
            </a:r>
            <a:endParaRPr lang="ru-RU" dirty="0"/>
          </a:p>
        </p:txBody>
      </p:sp>
      <p:pic>
        <p:nvPicPr>
          <p:cNvPr id="6" name="Рисунок 5" descr="C:\Users\Ноутбук\Desktop\ДО\Проект Мы помним\изображение_viber_2020-04-29_20-20-52.jpg"/>
          <p:cNvPicPr/>
          <p:nvPr/>
        </p:nvPicPr>
        <p:blipFill>
          <a:blip r:embed="rId5" cstate="print"/>
          <a:srcRect t="25613" r="9816" b="19588"/>
          <a:stretch>
            <a:fillRect/>
          </a:stretch>
        </p:blipFill>
        <p:spPr bwMode="auto">
          <a:xfrm>
            <a:off x="6000760" y="214290"/>
            <a:ext cx="2181225" cy="273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72066" y="3071810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«В Память солдатам» Сорокина К</a:t>
            </a:r>
            <a:endParaRPr lang="ru-RU" dirty="0"/>
          </a:p>
        </p:txBody>
      </p:sp>
      <p:pic>
        <p:nvPicPr>
          <p:cNvPr id="8" name="Рисунок 7" descr="C:\Users\Ноутбук\Desktop\ДО\Проект Мы помним\изображение_viber_2020-04-29_19-25-2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3857628"/>
            <a:ext cx="240982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6286520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«В Память дедушке» Гаврилов С</a:t>
            </a:r>
            <a:endParaRPr lang="ru-RU" dirty="0"/>
          </a:p>
        </p:txBody>
      </p:sp>
      <p:pic>
        <p:nvPicPr>
          <p:cNvPr id="10" name="Рисунок 9" descr="C:\Users\Ноутбук\Desktop\ДО\Проект Мы помним\изображение_viber_2020-04-30_16-44-45.jpg"/>
          <p:cNvPicPr/>
          <p:nvPr/>
        </p:nvPicPr>
        <p:blipFill>
          <a:blip r:embed="rId7" cstate="print"/>
          <a:srcRect b="27599"/>
          <a:stretch>
            <a:fillRect/>
          </a:stretch>
        </p:blipFill>
        <p:spPr bwMode="auto">
          <a:xfrm>
            <a:off x="4143372" y="3643314"/>
            <a:ext cx="221457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571868" y="6143644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«Нашим героям»  Филиппова А</a:t>
            </a:r>
            <a:endParaRPr lang="ru-RU" dirty="0"/>
          </a:p>
        </p:txBody>
      </p:sp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оутбук\Desktop\ДО\Проект Мы помним\3HGXrfuOroqVa-8sWOfM8ZAq6ZlCy6xwoceaAFZOe2XiN4SyRDG1SjSBNvIpPITKLdOFq2gc4MIZiPbPp2ZO7oV8msHyqr-fyG_iPUSWuYHYLsDYM5r5bcXrhhAeSmsEm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0518" y="1"/>
            <a:ext cx="9234518" cy="6857999"/>
          </a:xfrm>
          <a:prstGeom prst="rect">
            <a:avLst/>
          </a:prstGeom>
          <a:noFill/>
        </p:spPr>
      </p:pic>
      <p:pic>
        <p:nvPicPr>
          <p:cNvPr id="3" name="Рисунок 2" descr="articl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500570"/>
            <a:ext cx="3950970" cy="2173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42910" y="357166"/>
            <a:ext cx="7572428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1 мая по 9 мая 2020 года состоится Всероссийская акция «Окна Победы» в формате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флешмоба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Всех желающих приглашают оформить окна своих квартир/домов/офисов с использованием рисунков, картинок, фотографий и надписей, посвященных Победе советского народа над фашизмом в Великой Отечественной Войне. А затем разместить в своих социальных сетях фотографий окон с соответствующим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хэштегом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#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ОкнаПобеды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 словами благодарности героям, тематическими текстами в преддверии Дня Победы.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Целью Акции является привлечение внимания общественности к возможности принять участие в праздновании Дня Победы и почтить память героев, находясь на самоизоляции путем соединения таких добродетелей как семейные ценности, единство поколений, возможность провести праздник в кругу семьи, в том числе с лицами старшего поколения. Особенное внимание при проведении акции уделяется важностью оформления окон совместно родителей с детьми.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Ноутбук\Desktop\ДО\Проект Мы помним\3HGXrfuOroqVa-8sWOfM8ZAq6ZlCy6xwoceaAFZOe2XiN4SyRDG1SjSBNvIpPITKLdOFq2gc4MIZiPbPp2ZO7oV8msHyqr-fyG_iPUSWuYHYLsDYM5r5bcXrhhAeSmsEm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1642" cy="6858000"/>
          </a:xfrm>
          <a:prstGeom prst="rect">
            <a:avLst/>
          </a:prstGeom>
          <a:noFill/>
        </p:spPr>
      </p:pic>
      <p:pic>
        <p:nvPicPr>
          <p:cNvPr id="3" name="Рисунок 2" descr="C:\Users\Ноутбук\Desktop\ДО\Проект Мы помним\IMG-7faa5307972394e22c4b8e3c07c02f22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357166"/>
            <a:ext cx="195739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Ноутбук\Desktop\ДО\Проект Мы помним\IMG-9d51733eae9b49e265f992b00a57c8e7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714752"/>
            <a:ext cx="15716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Ноутбук\Desktop\ДО\Проект Мы помним\IMG-180c453d6c235e95af58fbfbbea0c59a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714620"/>
            <a:ext cx="235745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Ноутбук\Desktop\ДО\Проект Мы помним\IMG-b28a3c08143ae11d0c87811dfd223a93-V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3786190"/>
            <a:ext cx="2214578" cy="2713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Ноутбук\Desktop\ДО\Проект Мы помним\IMG-a1b052394865dce2a3774353c9ef67a9-V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0364" y="357166"/>
            <a:ext cx="364333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Ноутбук\Desktop\ДО\Проект Мы помним\4db7eade1065b298876b9c88dfa35275.jpg"/>
          <p:cNvPicPr/>
          <p:nvPr/>
        </p:nvPicPr>
        <p:blipFill>
          <a:blip r:embed="rId8" cstate="print"/>
          <a:srcRect l="29805" t="18718" r="30501" b="27210"/>
          <a:stretch>
            <a:fillRect/>
          </a:stretch>
        </p:blipFill>
        <p:spPr bwMode="auto">
          <a:xfrm>
            <a:off x="214282" y="214290"/>
            <a:ext cx="235745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оутбук\Desktop\ДО\Проект Мы помним\3HGXrfuOroqVa-8sWOfM8ZAq6ZlCy6xwoceaAFZOe2XiN4SyRDG1SjSBNvIpPITKLdOFq2gc4MIZiPbPp2ZO7oV8msHyqr-fyG_iPUSWuYHYLsDYM5r5bcXrhhAeSmsEm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1642" cy="6858000"/>
          </a:xfrm>
          <a:prstGeom prst="rect">
            <a:avLst/>
          </a:prstGeom>
          <a:noFill/>
        </p:spPr>
      </p:pic>
      <p:pic>
        <p:nvPicPr>
          <p:cNvPr id="3" name="Рисунок 2" descr="C:\Users\Ноутбук\Desktop\ДО\Проект Мы помним\IMG-38428b5bfbcb758eaf7d5977570c87fc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14290"/>
            <a:ext cx="351473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Ноутбук\Desktop\ДО\Проект Мы помним\IMG-521a80667ba6bda9838ec962f4b1a929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928670"/>
            <a:ext cx="278606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Ноутбук\Desktop\ДО\Проект Мы помним\IMG-35da3167dc56c6607edcf0275d468005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357562"/>
            <a:ext cx="1971678" cy="291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Ноутбук\Desktop\ДО\Проект Мы помним\IMG-7a6472cda55c42409c824059f568efd4-V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3214686"/>
            <a:ext cx="357190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Ноутбук\Desktop\ДО\Проект Мы помним\4db7eade1065b298876b9c88dfa35275.jpg"/>
          <p:cNvPicPr/>
          <p:nvPr/>
        </p:nvPicPr>
        <p:blipFill>
          <a:blip r:embed="rId7" cstate="print"/>
          <a:srcRect l="29805" t="18718" r="30501" b="27210"/>
          <a:stretch>
            <a:fillRect/>
          </a:stretch>
        </p:blipFill>
        <p:spPr bwMode="auto">
          <a:xfrm>
            <a:off x="214282" y="214290"/>
            <a:ext cx="235745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Ноутбук\Desktop\ДО\Проект Мы помним\Фото\img9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оутбук\Desktop\ДО\Проект Мы помним\Фото\s120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85984" y="5857892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Ветераны Танхоя! Помним! Гордимся!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оутбук\Desktop\ДО\Проект Мы помним\Фото\изображение_viber_2020-05-10_20-20-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928670"/>
            <a:ext cx="7165789" cy="490856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Ноутбук\Desktop\ДО\Проект Мы помним\022.jpg"/>
          <p:cNvPicPr>
            <a:picLocks noChangeAspect="1" noChangeArrowheads="1"/>
          </p:cNvPicPr>
          <p:nvPr/>
        </p:nvPicPr>
        <p:blipFill>
          <a:blip r:embed="rId2" cstate="print"/>
          <a:srcRect l="5266" t="79" r="52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оутбук\Desktop\ДО\Проект Мы помним\3HGXrfuOroqVa-8sWOfM8ZAq6ZlCy6xwoceaAFZOe2XiN4SyRDG1SjSBNvIpPITKLdOFq2gc4MIZiPbPp2ZO7oV8msHyqr-fyG_iPUSWuYHYLsDYM5r5bcXrhhAeSmsEm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1642" cy="6858000"/>
          </a:xfrm>
          <a:prstGeom prst="rect">
            <a:avLst/>
          </a:prstGeom>
          <a:noFill/>
        </p:spPr>
      </p:pic>
      <p:pic>
        <p:nvPicPr>
          <p:cNvPr id="3" name="Рисунок 2" descr="C:\Users\Ноутбук\Desktop\ДО\Проект Мы помним\4db7eade1065b298876b9c88dfa35275.jpg"/>
          <p:cNvPicPr/>
          <p:nvPr/>
        </p:nvPicPr>
        <p:blipFill>
          <a:blip r:embed="rId3" cstate="print"/>
          <a:srcRect l="29805" t="18718" r="30501" b="27210"/>
          <a:stretch>
            <a:fillRect/>
          </a:stretch>
        </p:blipFill>
        <p:spPr bwMode="auto">
          <a:xfrm>
            <a:off x="142844" y="285728"/>
            <a:ext cx="235745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Ноутбук\Desktop\ДО\Проект Мы помним\IMG-700fd6ad6a80abfc21bf2d9affe45d96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428604"/>
            <a:ext cx="4338066" cy="496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57224" y="5786454"/>
            <a:ext cx="5143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«Маленький огонёк в память погибшим в годы Великой Отечественной Войны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1941 – 1945гг»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Ноутбук\Desktop\ДО\Проект Мы помним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Ноутбук\Desktop\ДО\Проект Мы помним\Фото\img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289</TotalTime>
  <Words>237</Words>
  <Application>Microsoft Office PowerPoint</Application>
  <PresentationFormat>Экран (4:3)</PresentationFormat>
  <Paragraphs>16</Paragraphs>
  <Slides>19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Справедливость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 Федорова</dc:creator>
  <cp:lastModifiedBy>Ноутбук</cp:lastModifiedBy>
  <cp:revision>43</cp:revision>
  <dcterms:created xsi:type="dcterms:W3CDTF">2020-04-29T11:59:32Z</dcterms:created>
  <dcterms:modified xsi:type="dcterms:W3CDTF">2020-05-21T12:43:33Z</dcterms:modified>
</cp:coreProperties>
</file>