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82" r:id="rId4"/>
    <p:sldId id="277" r:id="rId5"/>
    <p:sldId id="279" r:id="rId6"/>
    <p:sldId id="280" r:id="rId7"/>
    <p:sldId id="281" r:id="rId8"/>
    <p:sldId id="283" r:id="rId9"/>
    <p:sldId id="258" r:id="rId10"/>
    <p:sldId id="284" r:id="rId11"/>
    <p:sldId id="285" r:id="rId12"/>
    <p:sldId id="288" r:id="rId13"/>
    <p:sldId id="291" r:id="rId14"/>
    <p:sldId id="289" r:id="rId15"/>
    <p:sldId id="295" r:id="rId16"/>
    <p:sldId id="286" r:id="rId17"/>
    <p:sldId id="287" r:id="rId18"/>
    <p:sldId id="290" r:id="rId19"/>
    <p:sldId id="293" r:id="rId20"/>
    <p:sldId id="292" r:id="rId21"/>
    <p:sldId id="29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0" d="100"/>
          <a:sy n="90" d="100"/>
        </p:scale>
        <p:origin x="-2250" y="-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C58CF-2143-4AF6-8ECE-203B038E208B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39C58CF-2143-4AF6-8ECE-203B038E208B}" type="datetimeFigureOut">
              <a:rPr lang="ru-RU" smtClean="0"/>
              <a:pPr/>
              <a:t>13.08.2019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089A76F-EA45-4CF7-A875-BE1B5CC5E7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Office_PowerPoint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33107" y="3923415"/>
            <a:ext cx="5422606" cy="1488558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solidFill>
                  <a:srgbClr val="C00000"/>
                </a:solidFill>
              </a:rPr>
              <a:t>Геннадий Михайлович </a:t>
            </a:r>
            <a:r>
              <a:rPr lang="ru-RU" sz="3200" i="1" dirty="0" err="1" smtClean="0">
                <a:solidFill>
                  <a:srgbClr val="C00000"/>
                </a:solidFill>
              </a:rPr>
              <a:t>Корепанов</a:t>
            </a:r>
            <a:r>
              <a:rPr lang="ru-RU" sz="3200" i="1" dirty="0" smtClean="0">
                <a:solidFill>
                  <a:srgbClr val="C00000"/>
                </a:solidFill>
              </a:rPr>
              <a:t> - Камский</a:t>
            </a:r>
            <a:br>
              <a:rPr lang="ru-RU" sz="3200" i="1" dirty="0" smtClean="0">
                <a:solidFill>
                  <a:srgbClr val="C00000"/>
                </a:solidFill>
              </a:rPr>
            </a:br>
            <a:endParaRPr lang="ru-RU" sz="3200" i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3229" y="1669312"/>
            <a:ext cx="65390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ПЕВЕЦ ЗЕМЛИ </a:t>
            </a:r>
          </a:p>
          <a:p>
            <a:r>
              <a:rPr lang="ru-RU" sz="6000" b="1" dirty="0" smtClean="0">
                <a:solidFill>
                  <a:srgbClr val="C00000"/>
                </a:solidFill>
              </a:rPr>
              <a:t>УДМУРТСКОЙ</a:t>
            </a:r>
            <a:endParaRPr lang="ru-RU" sz="6000" b="1" dirty="0">
              <a:solidFill>
                <a:srgbClr val="C00000"/>
              </a:solidFill>
            </a:endParaRPr>
          </a:p>
        </p:txBody>
      </p:sp>
      <p:pic>
        <p:nvPicPr>
          <p:cNvPr id="18436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 l="71512" t="20494" r="1703"/>
          <a:stretch>
            <a:fillRect/>
          </a:stretch>
        </p:blipFill>
        <p:spPr bwMode="auto">
          <a:xfrm>
            <a:off x="0" y="0"/>
            <a:ext cx="161733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162115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www.iz-article.ru/images/korepanov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3760" y="308343"/>
            <a:ext cx="3510861" cy="441762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 l="71512" t="20494" r="1703"/>
          <a:stretch>
            <a:fillRect/>
          </a:stretch>
        </p:blipFill>
        <p:spPr bwMode="auto">
          <a:xfrm>
            <a:off x="0" y="0"/>
            <a:ext cx="1569692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616149" y="4763386"/>
            <a:ext cx="68473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Славится наша </a:t>
            </a:r>
            <a:r>
              <a:rPr lang="ru-RU" sz="2400" dirty="0" err="1" smtClean="0"/>
              <a:t>Тыловайская</a:t>
            </a:r>
            <a:r>
              <a:rPr lang="ru-RU" sz="2400" dirty="0" smtClean="0"/>
              <a:t> земля талантами и знаменитостями. Самым же ярким  представителем по праву является </a:t>
            </a:r>
            <a:br>
              <a:rPr lang="ru-RU" sz="2400" dirty="0" smtClean="0"/>
            </a:br>
            <a:r>
              <a:rPr lang="ru-RU" sz="2400" b="1" dirty="0" smtClean="0">
                <a:solidFill>
                  <a:srgbClr val="C00000"/>
                </a:solidFill>
              </a:rPr>
              <a:t>Геннадий Михайлович </a:t>
            </a:r>
            <a:r>
              <a:rPr lang="ru-RU" sz="2400" b="1" dirty="0" err="1" smtClean="0">
                <a:solidFill>
                  <a:srgbClr val="C00000"/>
                </a:solidFill>
              </a:rPr>
              <a:t>Корепанов-Камский</a:t>
            </a:r>
            <a:r>
              <a:rPr lang="ru-RU" sz="2400" b="1" dirty="0" smtClean="0">
                <a:solidFill>
                  <a:srgbClr val="C00000"/>
                </a:solidFill>
              </a:rPr>
              <a:t/>
            </a:r>
            <a:br>
              <a:rPr lang="ru-RU" sz="2400" b="1" dirty="0" smtClean="0">
                <a:solidFill>
                  <a:srgbClr val="C00000"/>
                </a:solidFill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8194585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0848"/>
            <a:ext cx="8286307" cy="488927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Большая работа ведется в музее и школе с учащимися  по изучению  жизни, творчества и сохранению его культурного  наследия. Пишутся и оформляются творческие и исследовательские работы. Проводятся различные мероприятия и конкурсы, активными участниками которых являются наши ребята, занимая призовые места в районе и республике.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User\Desktop\КРУГЛЫЙ СТОЛ ФЕСТИВАЛЬ\Новая папка\IMG_49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3302" y="746088"/>
            <a:ext cx="6034616" cy="45259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76178" y="5709683"/>
            <a:ext cx="7633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Краеведческий праздник  «Расскажу о своей деревеньке»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507664"/>
            <a:ext cx="8686800" cy="1041991"/>
          </a:xfrm>
        </p:spPr>
        <p:txBody>
          <a:bodyPr/>
          <a:lstStyle/>
          <a:p>
            <a:pPr algn="ctr"/>
            <a:r>
              <a:rPr lang="ru-RU" b="1" dirty="0" smtClean="0"/>
              <a:t>Праздник рода </a:t>
            </a:r>
            <a:r>
              <a:rPr lang="ru-RU" b="1" dirty="0" err="1" smtClean="0"/>
              <a:t>Корепановых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8948" y="382769"/>
            <a:ext cx="6889901" cy="516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-1887" r="19434"/>
          <a:stretch>
            <a:fillRect/>
          </a:stretch>
        </p:blipFill>
        <p:spPr bwMode="auto">
          <a:xfrm>
            <a:off x="180753" y="1360967"/>
            <a:ext cx="5603358" cy="531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3928" y="178096"/>
            <a:ext cx="5220584" cy="391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 descr="C:\Users\User\Desktop\КРУГЛЫЙ СТОЛ ФЕСТИВАЛЬ\фото 2011 010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2547" y="342051"/>
            <a:ext cx="6292061" cy="471904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38223" y="5029201"/>
            <a:ext cx="8537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/>
              <a:t>Корепанова</a:t>
            </a:r>
            <a:r>
              <a:rPr lang="ru-RU" sz="2800" b="1" dirty="0" smtClean="0"/>
              <a:t> Мария - призер республиканского конкурса  исследовательских работ. </a:t>
            </a:r>
          </a:p>
          <a:p>
            <a:pPr algn="ctr"/>
            <a:r>
              <a:rPr lang="ru-RU" sz="2800" b="1" dirty="0" smtClean="0"/>
              <a:t>Работа «Дерево до небес». 2008-2009г.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User\Desktop\КРУГЛЫЙ СТОЛ ФЕСТИВАЛЬ\IMG_67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2036" y="278257"/>
            <a:ext cx="6034616" cy="45259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7080" y="5082362"/>
            <a:ext cx="8389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Ложкина Ольга - </a:t>
            </a:r>
            <a:r>
              <a:rPr lang="ru-RU" sz="2400" dirty="0" smtClean="0"/>
              <a:t>призер республиканского конкурса исследовательских работ УДГУ. </a:t>
            </a:r>
          </a:p>
          <a:p>
            <a:pPr algn="ctr"/>
            <a:r>
              <a:rPr lang="ru-RU" sz="2400" dirty="0" smtClean="0"/>
              <a:t>Работа «Г.М. </a:t>
            </a:r>
            <a:r>
              <a:rPr lang="ru-RU" sz="2400" dirty="0" err="1" smtClean="0"/>
              <a:t>Корепанов-Камский</a:t>
            </a:r>
            <a:r>
              <a:rPr lang="ru-RU" sz="2400" dirty="0" smtClean="0"/>
              <a:t> . </a:t>
            </a:r>
            <a:r>
              <a:rPr lang="ru-RU" sz="2400" dirty="0" err="1" smtClean="0"/>
              <a:t>Кылбурчилэн</a:t>
            </a:r>
            <a:r>
              <a:rPr lang="ru-RU" sz="2400" dirty="0" smtClean="0"/>
              <a:t> </a:t>
            </a:r>
            <a:r>
              <a:rPr lang="ru-RU" sz="2400" dirty="0" err="1" smtClean="0"/>
              <a:t>жожез</a:t>
            </a:r>
            <a:r>
              <a:rPr lang="ru-RU" sz="2400" dirty="0" smtClean="0"/>
              <a:t> но </a:t>
            </a:r>
            <a:r>
              <a:rPr lang="ru-RU" sz="2400" dirty="0" err="1" smtClean="0"/>
              <a:t>шумпотонэз</a:t>
            </a:r>
            <a:r>
              <a:rPr lang="ru-RU" sz="2400" dirty="0" smtClean="0"/>
              <a:t>» . 2010г.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КРУГЛЫЙ СТОЛ ФЕСТИВАЛЬ\20161118_103553.jpg"/>
          <p:cNvPicPr>
            <a:picLocks noChangeAspect="1" noChangeArrowheads="1"/>
          </p:cNvPicPr>
          <p:nvPr/>
        </p:nvPicPr>
        <p:blipFill>
          <a:blip r:embed="rId2" cstate="print"/>
          <a:srcRect l="5980" t="28206" r="1106" b="5427"/>
          <a:stretch>
            <a:fillRect/>
          </a:stretch>
        </p:blipFill>
        <p:spPr bwMode="auto">
          <a:xfrm>
            <a:off x="478465" y="435935"/>
            <a:ext cx="4625162" cy="587322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273750" y="3051544"/>
            <a:ext cx="35938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/>
              <a:t>Обатнина</a:t>
            </a:r>
            <a:r>
              <a:rPr lang="ru-RU" sz="2400" b="1" dirty="0" smtClean="0"/>
              <a:t> Алиса – </a:t>
            </a:r>
            <a:r>
              <a:rPr lang="ru-RU" sz="2400" dirty="0" smtClean="0"/>
              <a:t>победитель </a:t>
            </a:r>
          </a:p>
          <a:p>
            <a:r>
              <a:rPr lang="ru-RU" sz="2400" dirty="0" smtClean="0"/>
              <a:t>районной краеведческой конференция младших школьников. </a:t>
            </a:r>
          </a:p>
          <a:p>
            <a:r>
              <a:rPr lang="ru-RU" sz="2400" dirty="0" smtClean="0"/>
              <a:t>Работа «Детство, опаленное войной». </a:t>
            </a:r>
          </a:p>
          <a:p>
            <a:r>
              <a:rPr lang="ru-RU" sz="2400" dirty="0" smtClean="0"/>
              <a:t>2016г.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0412160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C:\Users\User\Desktop\КРУГЛЫЙ СТОЛ ФЕСТИВАЛЬ\20190131_104443.jpg"/>
          <p:cNvPicPr>
            <a:picLocks noChangeAspect="1" noChangeArrowheads="1"/>
          </p:cNvPicPr>
          <p:nvPr/>
        </p:nvPicPr>
        <p:blipFill>
          <a:blip r:embed="rId2" cstate="print"/>
          <a:srcRect t="-3729" r="16225"/>
          <a:stretch>
            <a:fillRect/>
          </a:stretch>
        </p:blipFill>
        <p:spPr bwMode="auto">
          <a:xfrm>
            <a:off x="1031359" y="255182"/>
            <a:ext cx="6953693" cy="484313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97712" y="5220587"/>
            <a:ext cx="8474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/>
              <a:t>Обатнина</a:t>
            </a:r>
            <a:r>
              <a:rPr lang="ru-RU" sz="2400" b="1" dirty="0" smtClean="0"/>
              <a:t> Алиса. </a:t>
            </a:r>
            <a:r>
              <a:rPr lang="ru-RU" sz="2400" dirty="0" smtClean="0"/>
              <a:t>Конкурс «Людей неинтересных в мире нет».</a:t>
            </a:r>
          </a:p>
          <a:p>
            <a:pPr algn="ctr"/>
            <a:r>
              <a:rPr lang="ru-RU" sz="2400" dirty="0" smtClean="0"/>
              <a:t>Работа «Певец </a:t>
            </a:r>
            <a:r>
              <a:rPr lang="ru-RU" sz="2400" dirty="0" err="1" smtClean="0"/>
              <a:t>прикамских</a:t>
            </a:r>
            <a:r>
              <a:rPr lang="ru-RU" sz="2400" dirty="0" smtClean="0"/>
              <a:t> зорь». 2019г.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946297" y="215306"/>
          <a:ext cx="7170722" cy="5377419"/>
        </p:xfrm>
        <a:graphic>
          <a:graphicData uri="http://schemas.openxmlformats.org/presentationml/2006/ole">
            <p:oleObj spid="_x0000_s37890" name="Презентация" r:id="rId3" imgW="4570530" imgH="3427618" progId="PowerPoint.Show.12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5935" y="5720317"/>
            <a:ext cx="85166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Презентация «Певец </a:t>
            </a:r>
            <a:r>
              <a:rPr lang="ru-RU" sz="2400" dirty="0" err="1" smtClean="0"/>
              <a:t>прикамских</a:t>
            </a:r>
            <a:r>
              <a:rPr lang="ru-RU" sz="2400" dirty="0" smtClean="0"/>
              <a:t> зорь» о жизни и творчестве Г.М. </a:t>
            </a:r>
            <a:r>
              <a:rPr lang="ru-RU" sz="2400" dirty="0" err="1" smtClean="0"/>
              <a:t>Корепанова</a:t>
            </a:r>
            <a:r>
              <a:rPr lang="ru-RU" sz="2400" dirty="0" smtClean="0"/>
              <a:t> – Камского. 2019г.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User\Desktop\КРУГЛЫЙ СТОЛ ФЕСТИВАЛЬ\фото 2009 5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198781" cy="4649086"/>
          </a:xfrm>
          <a:prstGeom prst="rect">
            <a:avLst/>
          </a:prstGeom>
          <a:noFill/>
        </p:spPr>
      </p:pic>
      <p:pic>
        <p:nvPicPr>
          <p:cNvPr id="40964" name="Picture 4" descr="C:\Users\User\Desktop\КРУГЛЫЙ СТОЛ ФЕСТИВАЛЬ\фото 2009 5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5191" y="2838893"/>
            <a:ext cx="5358809" cy="401910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99730" y="5029200"/>
            <a:ext cx="2966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Зональная выставка рисунков. </a:t>
            </a:r>
          </a:p>
          <a:p>
            <a:pPr algn="ctr"/>
            <a:r>
              <a:rPr lang="ru-RU" sz="2400" dirty="0" smtClean="0"/>
              <a:t>2009г.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062" y="639763"/>
            <a:ext cx="804615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403499" y="5624623"/>
            <a:ext cx="5975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Выставка «Певец </a:t>
            </a:r>
            <a:r>
              <a:rPr lang="ru-RU" sz="2400" dirty="0" err="1" smtClean="0"/>
              <a:t>прикамских</a:t>
            </a:r>
            <a:r>
              <a:rPr lang="ru-RU" sz="2400" dirty="0" smtClean="0"/>
              <a:t> зорь»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C:\Users\User\Desktop\КРУГЛЫЙ СТОЛ ФЕСТИВАЛЬ\) фото 2010 2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99713" cy="3749785"/>
          </a:xfrm>
          <a:prstGeom prst="rect">
            <a:avLst/>
          </a:prstGeom>
          <a:noFill/>
        </p:spPr>
      </p:pic>
      <p:pic>
        <p:nvPicPr>
          <p:cNvPr id="41988" name="Picture 4" descr="C:\Users\User\Desktop\КРУГЛЫЙ СТОЛ ФЕСТИВАЛЬ\20180510_1433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9648" y="3413052"/>
            <a:ext cx="6124352" cy="344494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401340" y="1711842"/>
            <a:ext cx="3334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Юные экскурсоводы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User\Desktop\Корепанов Камский материал для банерабанера\Мелодия жизни продолжается\2009 год\x_2535c8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4326" y="171506"/>
            <a:ext cx="7000211" cy="525015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91117" y="5475768"/>
            <a:ext cx="8006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Четвёртый </a:t>
            </a:r>
            <a:r>
              <a:rPr lang="ru-RU" sz="2400" dirty="0" smtClean="0"/>
              <a:t>зональный Республиканский  фестиваль  детского творчества, посвящённый 80-летию Г.М. </a:t>
            </a:r>
            <a:r>
              <a:rPr lang="ru-RU" sz="2400" dirty="0" err="1" smtClean="0"/>
              <a:t>Корепанова-Камского</a:t>
            </a:r>
            <a:r>
              <a:rPr lang="ru-RU" sz="2400" dirty="0" smtClean="0"/>
              <a:t>. 2009 </a:t>
            </a:r>
            <a:r>
              <a:rPr lang="ru-RU" sz="2400" dirty="0" smtClean="0"/>
              <a:t>год.</a:t>
            </a:r>
            <a:endParaRPr lang="ru-RU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 descr="C:\Users\User\Desktop\КРУГЛЫЙ СТОЛ ФЕСТИВАЛЬ\RSCN13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034616" cy="4525962"/>
          </a:xfrm>
          <a:prstGeom prst="rect">
            <a:avLst/>
          </a:prstGeom>
          <a:noFill/>
        </p:spPr>
      </p:pic>
      <p:pic>
        <p:nvPicPr>
          <p:cNvPr id="38916" name="Picture 4" descr="C:\Users\User\Desktop\КРУГЛЫЙ СТОЛ ФЕСТИВАЛЬ\DSCN13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3023" y="3189766"/>
            <a:ext cx="4890977" cy="366823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33915" y="5050466"/>
            <a:ext cx="41360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Открытие  дома - музея </a:t>
            </a:r>
          </a:p>
          <a:p>
            <a:r>
              <a:rPr lang="ru-RU" sz="2400" dirty="0" smtClean="0"/>
              <a:t>Г. М. </a:t>
            </a:r>
            <a:r>
              <a:rPr lang="ru-RU" sz="2400" dirty="0" err="1" smtClean="0"/>
              <a:t>Корепанова</a:t>
            </a:r>
            <a:r>
              <a:rPr lang="ru-RU" sz="2400" dirty="0" smtClean="0"/>
              <a:t> - Камского</a:t>
            </a:r>
            <a:endParaRPr lang="ru-RU" sz="2400" dirty="0" smtClean="0"/>
          </a:p>
          <a:p>
            <a:r>
              <a:rPr lang="ru-RU" sz="2400" dirty="0" smtClean="0"/>
              <a:t>2011г.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User\Desktop\КРУГЛЫЙ СТОЛ ФЕСТИВАЛЬ\IMG_56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32038"/>
            <a:ext cx="8060148" cy="4525962"/>
          </a:xfrm>
          <a:prstGeom prst="rect">
            <a:avLst/>
          </a:prstGeom>
          <a:noFill/>
        </p:spPr>
      </p:pic>
      <p:pic>
        <p:nvPicPr>
          <p:cNvPr id="39939" name="Picture 3" descr="C:\Users\User\Desktop\КРУГЛЫЙ СТОЛ ФЕСТИВАЛЬ\Выставка самоваро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2121" y="0"/>
            <a:ext cx="4401879" cy="398191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23284" y="637953"/>
            <a:ext cx="41041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Открытый межрайонный фестиваль «Певец земли Удмуртской». 2016г.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C:\Users\User\Desktop\КРУГЛЫЙ СТОЛ ФЕСТИВАЛЬ\20180820_1027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358" t="-874"/>
          <a:stretch>
            <a:fillRect/>
          </a:stretch>
        </p:blipFill>
        <p:spPr bwMode="auto">
          <a:xfrm>
            <a:off x="3181827" y="3041504"/>
            <a:ext cx="5962173" cy="3816496"/>
          </a:xfrm>
          <a:prstGeom prst="rect">
            <a:avLst/>
          </a:prstGeom>
          <a:noFill/>
        </p:spPr>
      </p:pic>
      <p:pic>
        <p:nvPicPr>
          <p:cNvPr id="43011" name="Picture 3" descr="C:\Users\User\Desktop\КРУГЛЫЙ СТОЛ ФЕСТИВАЛЬ\20180820_1211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907619" cy="388553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9488" y="4540102"/>
            <a:ext cx="3580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д. </a:t>
            </a:r>
            <a:r>
              <a:rPr lang="ru-RU" sz="2400" dirty="0" err="1" smtClean="0"/>
              <a:t>Ягвуково</a:t>
            </a:r>
            <a:r>
              <a:rPr lang="ru-RU" sz="2400" dirty="0" smtClean="0"/>
              <a:t>. </a:t>
            </a:r>
          </a:p>
          <a:p>
            <a:r>
              <a:rPr lang="ru-RU" sz="2400" dirty="0" smtClean="0"/>
              <a:t>Открытие </a:t>
            </a:r>
          </a:p>
          <a:p>
            <a:r>
              <a:rPr lang="ru-RU" sz="2400" dirty="0" smtClean="0"/>
              <a:t>мемориальной доски</a:t>
            </a:r>
          </a:p>
          <a:p>
            <a:r>
              <a:rPr lang="ru-RU" sz="2400" dirty="0" smtClean="0"/>
              <a:t>2018г.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 descr="C:\Users\User\Desktop\КРУГЛЫЙ СТОЛ ФЕСТИВАЛЬ\20190812_143646.jpg"/>
          <p:cNvPicPr>
            <a:picLocks noChangeAspect="1" noChangeArrowheads="1"/>
          </p:cNvPicPr>
          <p:nvPr/>
        </p:nvPicPr>
        <p:blipFill>
          <a:blip r:embed="rId2" cstate="print"/>
          <a:srcRect l="1786" t="15544" r="1718" b="26392"/>
          <a:stretch>
            <a:fillRect/>
          </a:stretch>
        </p:blipFill>
        <p:spPr bwMode="auto">
          <a:xfrm>
            <a:off x="1380450" y="0"/>
            <a:ext cx="641091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User\Desktop\КРУГЛЫЙ СТОЛ ФЕСТИВАЛЬ\к-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88" y="1051724"/>
            <a:ext cx="9098312" cy="4679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Ждем всех в гости</a:t>
            </a:r>
            <a:endParaRPr lang="ru-RU" dirty="0"/>
          </a:p>
        </p:txBody>
      </p:sp>
      <p:pic>
        <p:nvPicPr>
          <p:cNvPr id="61442" name="Picture 2" descr="C:\Users\User\Desktop\КРУГЛЫЙ СТОЛ ФЕСТИВАЛЬ\20190624_2001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22" y="1554163"/>
            <a:ext cx="8046155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638</TotalTime>
  <Words>246</Words>
  <Application>Microsoft Office PowerPoint</Application>
  <PresentationFormat>Экран (4:3)</PresentationFormat>
  <Paragraphs>32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Трек</vt:lpstr>
      <vt:lpstr>Презентация</vt:lpstr>
      <vt:lpstr>Геннадий Михайлович Корепанов - Камский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Ждем всех в гости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Dmytro</dc:creator>
  <cp:lastModifiedBy>User</cp:lastModifiedBy>
  <cp:revision>62</cp:revision>
  <dcterms:created xsi:type="dcterms:W3CDTF">2016-09-26T15:31:23Z</dcterms:created>
  <dcterms:modified xsi:type="dcterms:W3CDTF">2019-08-13T18:22:27Z</dcterms:modified>
</cp:coreProperties>
</file>