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4" r:id="rId11"/>
    <p:sldId id="275" r:id="rId12"/>
    <p:sldId id="276" r:id="rId13"/>
    <p:sldId id="265" r:id="rId14"/>
    <p:sldId id="269" r:id="rId15"/>
    <p:sldId id="270" r:id="rId16"/>
    <p:sldId id="268" r:id="rId17"/>
    <p:sldId id="266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8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30" d="100"/>
          <a:sy n="130" d="100"/>
        </p:scale>
        <p:origin x="-1080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438659"/>
            <a:ext cx="5885645" cy="1763579"/>
          </a:xfrm>
        </p:spPr>
        <p:txBody>
          <a:bodyPr anchor="b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>
              <a:defRPr sz="6000" b="1" cap="none" spc="0">
                <a:ln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2"/>
                </a:solidFill>
                <a:effectLst/>
              </a:defRPr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02238"/>
            <a:ext cx="6858000" cy="1655762"/>
          </a:xfrm>
        </p:spPr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0" indent="0" algn="ctr">
              <a:buNone/>
              <a:defRPr sz="2400" b="1" cap="none" spc="0">
                <a:ln/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17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924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858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783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103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732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323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461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296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667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38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C58CF-2143-4AF6-8ECE-203B038E208B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937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050438"/>
            <a:ext cx="8977745" cy="994867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Геннадий Михайлович </a:t>
            </a:r>
            <a:r>
              <a:rPr lang="ru-RU" sz="3600" dirty="0" err="1" smtClean="0"/>
              <a:t>Корепанов-Камский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85009" y="4560125"/>
            <a:ext cx="7837714" cy="207818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b="0" dirty="0" smtClean="0"/>
              <a:t>Выполнила: </a:t>
            </a:r>
            <a:r>
              <a:rPr lang="ru-RU" sz="8000" b="0" dirty="0" err="1" smtClean="0"/>
              <a:t>Обатнина</a:t>
            </a:r>
            <a:r>
              <a:rPr lang="ru-RU" sz="8000" b="0" dirty="0" smtClean="0"/>
              <a:t> Алиса, ученица </a:t>
            </a:r>
            <a:r>
              <a:rPr lang="ru-RU" sz="8000" b="0" dirty="0" smtClean="0"/>
              <a:t>6 </a:t>
            </a:r>
            <a:r>
              <a:rPr lang="ru-RU" sz="8000" b="0" dirty="0" smtClean="0"/>
              <a:t>класса </a:t>
            </a:r>
          </a:p>
          <a:p>
            <a:pPr algn="l"/>
            <a:r>
              <a:rPr lang="ru-RU" sz="8000" b="0" dirty="0" smtClean="0"/>
              <a:t>МБОУ «</a:t>
            </a:r>
            <a:r>
              <a:rPr lang="ru-RU" sz="8000" b="0" dirty="0" err="1" smtClean="0"/>
              <a:t>Тыловайская</a:t>
            </a:r>
            <a:r>
              <a:rPr lang="ru-RU" sz="8000" b="0" dirty="0" smtClean="0"/>
              <a:t> СОШ»</a:t>
            </a:r>
          </a:p>
          <a:p>
            <a:pPr algn="l"/>
            <a:r>
              <a:rPr lang="ru-RU" sz="8000" b="0" dirty="0" smtClean="0"/>
              <a:t>Руководитель: </a:t>
            </a:r>
            <a:r>
              <a:rPr lang="ru-RU" sz="8000" b="0" dirty="0" err="1" smtClean="0"/>
              <a:t>Бегенеева</a:t>
            </a:r>
            <a:r>
              <a:rPr lang="ru-RU" sz="8000" b="0" dirty="0" smtClean="0"/>
              <a:t> Елена Рудольфовна,</a:t>
            </a:r>
          </a:p>
          <a:p>
            <a:pPr algn="l"/>
            <a:r>
              <a:rPr lang="ru-RU" sz="8000" b="0" dirty="0" smtClean="0"/>
              <a:t>педагог дополнительного образования </a:t>
            </a:r>
          </a:p>
          <a:p>
            <a:pPr algn="l"/>
            <a:r>
              <a:rPr lang="ru-RU" sz="8000" b="0" dirty="0" smtClean="0"/>
              <a:t>МБОУ «</a:t>
            </a:r>
            <a:r>
              <a:rPr lang="ru-RU" sz="8000" b="0" dirty="0" err="1" smtClean="0"/>
              <a:t>Тыловайская</a:t>
            </a:r>
            <a:r>
              <a:rPr lang="ru-RU" sz="8000" b="0" dirty="0" smtClean="0"/>
              <a:t> СОШ», МБОУ ДО «</a:t>
            </a:r>
            <a:r>
              <a:rPr lang="ru-RU" sz="8000" b="0" dirty="0" err="1" smtClean="0"/>
              <a:t>Дебесский</a:t>
            </a:r>
            <a:r>
              <a:rPr lang="ru-RU" sz="8000" b="0" dirty="0" smtClean="0"/>
              <a:t> ЦТ»</a:t>
            </a:r>
          </a:p>
          <a:p>
            <a:pPr algn="l"/>
            <a:endParaRPr lang="ru-RU" b="0" dirty="0" smtClean="0"/>
          </a:p>
          <a:p>
            <a:pPr algn="l"/>
            <a:r>
              <a:rPr lang="ru-RU" b="0" dirty="0" smtClean="0"/>
              <a:t> </a:t>
            </a:r>
            <a:endParaRPr lang="en-US" b="0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0639" y="1623974"/>
            <a:ext cx="8752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bg2"/>
                </a:solidFill>
              </a:rPr>
              <a:t>ПЕВЕЦ ЗЕМЛИ УДМУРТСКОЙ</a:t>
            </a:r>
            <a:endParaRPr lang="ru-RU" sz="5400" b="1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642" y="585216"/>
            <a:ext cx="870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</a:rPr>
              <a:t>МБОУ «</a:t>
            </a:r>
            <a:r>
              <a:rPr lang="ru-RU" sz="2400" dirty="0" err="1" smtClean="0">
                <a:solidFill>
                  <a:schemeClr val="bg2"/>
                </a:solidFill>
              </a:rPr>
              <a:t>Тыловайская</a:t>
            </a:r>
            <a:r>
              <a:rPr lang="ru-RU" sz="2400" dirty="0" smtClean="0">
                <a:solidFill>
                  <a:schemeClr val="bg2"/>
                </a:solidFill>
              </a:rPr>
              <a:t>  средняя общеобразовательная школа»</a:t>
            </a:r>
            <a:endParaRPr lang="ru-RU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6211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89412" y="4631376"/>
            <a:ext cx="7350827" cy="2226623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Славится наша </a:t>
            </a:r>
            <a:r>
              <a:rPr lang="ru-RU" sz="2400" dirty="0" err="1" smtClean="0"/>
              <a:t>Тыловайская</a:t>
            </a:r>
            <a:r>
              <a:rPr lang="ru-RU" sz="2400" dirty="0" smtClean="0"/>
              <a:t> земля талантами и знаменитостями. Самым же ярким  представителем по праву является </a:t>
            </a:r>
            <a:r>
              <a:rPr lang="ru-RU" sz="2400" dirty="0"/>
              <a:t>Геннадий Михайлович </a:t>
            </a:r>
            <a:r>
              <a:rPr lang="ru-RU" sz="2400" dirty="0" err="1"/>
              <a:t>Корепанов</a:t>
            </a:r>
            <a:r>
              <a:rPr lang="ru-RU" sz="2400" dirty="0"/>
              <a:t>-Камский.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 descr="http://www.iz-article.ru/images/korepanov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287" y="261256"/>
            <a:ext cx="3510861" cy="4417621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8194585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2" y="308759"/>
            <a:ext cx="7540832" cy="4655127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ru-RU" sz="2400" dirty="0">
                <a:latin typeface="+mn-lt"/>
              </a:rPr>
              <a:t>Р</a:t>
            </a:r>
            <a:r>
              <a:rPr lang="ru-RU" sz="2400" dirty="0" smtClean="0">
                <a:latin typeface="+mn-lt"/>
              </a:rPr>
              <a:t>одился  </a:t>
            </a:r>
            <a:r>
              <a:rPr lang="ru-RU" sz="2400" dirty="0">
                <a:latin typeface="+mn-lt"/>
              </a:rPr>
              <a:t>Геннадий Михайлович 19 августа1929 года в маленькой деревне </a:t>
            </a:r>
            <a:r>
              <a:rPr lang="ru-RU" sz="2400" dirty="0" err="1">
                <a:latin typeface="+mn-lt"/>
              </a:rPr>
              <a:t>Ягвуково</a:t>
            </a:r>
            <a:r>
              <a:rPr lang="ru-RU" sz="2400" dirty="0">
                <a:latin typeface="+mn-lt"/>
              </a:rPr>
              <a:t>, на берегу живописной реки </a:t>
            </a:r>
            <a:r>
              <a:rPr lang="ru-RU" sz="2400" dirty="0" err="1">
                <a:latin typeface="+mn-lt"/>
              </a:rPr>
              <a:t>Ита</a:t>
            </a:r>
            <a:r>
              <a:rPr lang="ru-RU" sz="2400" dirty="0">
                <a:latin typeface="+mn-lt"/>
              </a:rPr>
              <a:t>, в семье колхозника. Детство его было трудным, когда пареньку исполнилось 11 лет, в один год умерли  отец и мать. Воспитание брата взяла в свои руки старшая сестра Мария Михайловна, заменившая ему мать. На всю жизнь она стала самым близким другом и советчиком Геннадия.</a:t>
            </a:r>
            <a:br>
              <a:rPr 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3" name="Рисунок 2" descr="G:\Мои результаты сканирования\сканирование0026.jpg"/>
          <p:cNvPicPr/>
          <p:nvPr/>
        </p:nvPicPr>
        <p:blipFill>
          <a:blip r:embed="rId2" cstate="print"/>
          <a:srcRect r="1554" b="3109"/>
          <a:stretch>
            <a:fillRect/>
          </a:stretch>
        </p:blipFill>
        <p:spPr bwMode="auto">
          <a:xfrm>
            <a:off x="2683824" y="3776353"/>
            <a:ext cx="3842781" cy="25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41216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G:\Мои результаты сканирования\сканирование002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4499" y="781003"/>
            <a:ext cx="6382512" cy="446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43792" y="5415146"/>
            <a:ext cx="7208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Душевные беседы с сестрой Марией Михайловной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57" y="2078182"/>
            <a:ext cx="4928260" cy="4322617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+mn-lt"/>
              </a:rPr>
              <a:t>Он каждое утро запрягал свою каурую лошаденку, брал почту и к вечеру объезжал 5 деревень, вручая письма, газеты, посылки и…похоронки.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«Бывало, едешь по зимней дороге и напеваешь грустную удмуртскую песню под цокот копыт бегущей лошадки. Когда нет похоронок – и настроение доброе»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 - вспоминал Геннадий Михайлович. </a:t>
            </a:r>
            <a:br>
              <a:rPr lang="ru-RU" sz="2400" dirty="0" smtClean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4" name="Объект 3" descr="https://pbs.twimg.com/media/DVqcLaTWAAIz-Im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1" y="2208807"/>
            <a:ext cx="3420094" cy="27194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436914" y="736270"/>
            <a:ext cx="74577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/>
              <a:t>И вдруг грянула война, появились новые заботы и новые трудности.        Двенадцатилетнего </a:t>
            </a:r>
            <a:r>
              <a:rPr lang="ru-RU" sz="2600" dirty="0" err="1" smtClean="0"/>
              <a:t>Геню</a:t>
            </a:r>
            <a:r>
              <a:rPr lang="ru-RU" sz="2600" dirty="0" smtClean="0"/>
              <a:t> назначили почтальоном.</a:t>
            </a:r>
            <a:endParaRPr lang="ru-RU" sz="2600" dirty="0"/>
          </a:p>
        </p:txBody>
      </p:sp>
    </p:spTree>
    <p:extLst>
      <p:ext uri="{BB962C8B-B14F-4D97-AF65-F5344CB8AC3E}">
        <p14:creationId xmlns="" xmlns:p14="http://schemas.microsoft.com/office/powerpoint/2010/main" val="33283839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896" y="415637"/>
            <a:ext cx="7743454" cy="2790701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+mn-lt"/>
              </a:rPr>
              <a:t>Все братья </a:t>
            </a:r>
            <a:r>
              <a:rPr lang="ru-RU" sz="2400" dirty="0" err="1">
                <a:latin typeface="+mn-lt"/>
              </a:rPr>
              <a:t>Гени</a:t>
            </a:r>
            <a:r>
              <a:rPr lang="ru-RU" sz="2400" dirty="0">
                <a:latin typeface="+mn-lt"/>
              </a:rPr>
              <a:t> ушли на фронт. В Тыловае и </a:t>
            </a:r>
            <a:r>
              <a:rPr lang="ru-RU" sz="2400" dirty="0" err="1">
                <a:latin typeface="+mn-lt"/>
              </a:rPr>
              <a:t>Ягвуково</a:t>
            </a:r>
            <a:r>
              <a:rPr lang="ru-RU" sz="2400" dirty="0">
                <a:latin typeface="+mn-lt"/>
              </a:rPr>
              <a:t> появились эвакуированные. А зимой приезжали рабочие с </a:t>
            </a:r>
            <a:r>
              <a:rPr lang="ru-RU" sz="2400" dirty="0" err="1">
                <a:latin typeface="+mn-lt"/>
              </a:rPr>
              <a:t>Воткинского</a:t>
            </a:r>
            <a:r>
              <a:rPr lang="ru-RU" sz="2400" dirty="0">
                <a:latin typeface="+mn-lt"/>
              </a:rPr>
              <a:t> завода на заготовку леса. Долгими зимними вечерами вся молодежь собиралась в большой избе, скидывали телогрейки, пускались в пляс или </a:t>
            </a:r>
            <a:r>
              <a:rPr lang="ru-RU" sz="2400" dirty="0" smtClean="0">
                <a:latin typeface="+mn-lt"/>
              </a:rPr>
              <a:t>пели </a:t>
            </a:r>
            <a:r>
              <a:rPr lang="ru-RU" sz="2400" dirty="0">
                <a:latin typeface="+mn-lt"/>
              </a:rPr>
              <a:t>частушки. </a:t>
            </a:r>
          </a:p>
        </p:txBody>
      </p:sp>
      <p:pic>
        <p:nvPicPr>
          <p:cNvPr id="4" name="Объект 3" descr="http://pics.wikireality.ru/upload/4/42/Jupiter_bayan_accordion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98" y="3289466"/>
            <a:ext cx="3289408" cy="25472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334493" y="2505694"/>
            <a:ext cx="42988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Душой компании был </a:t>
            </a:r>
            <a:r>
              <a:rPr lang="ru-RU" sz="2400" dirty="0" err="1" smtClean="0"/>
              <a:t>Геня</a:t>
            </a:r>
            <a:r>
              <a:rPr lang="ru-RU" sz="2400" dirty="0" smtClean="0"/>
              <a:t>. Он доставал гармошку брата Ильи и веселил всю деревню. А потом его стали приглашать на вечеринки даже в Тыловай, баян его стал известен во всем районе.</a:t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696795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oldsaratov.ru/sites/default/files/styles/post_image/public/photos/2012-02/industrialnyytehnikumsakkoivancetti1.jpg?itok=D4d429xP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2" y="2921330"/>
            <a:ext cx="4548250" cy="273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809505" y="5783283"/>
            <a:ext cx="41919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Ижевское </a:t>
            </a:r>
            <a:r>
              <a:rPr lang="ru-RU" dirty="0" smtClean="0"/>
              <a:t>музыкальное училище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29392" y="427512"/>
            <a:ext cx="81345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«Талант парень, в тебе зарыт, учиться надо…»- советовали старшие. </a:t>
            </a:r>
            <a:br>
              <a:rPr lang="ru-RU" sz="2400" dirty="0" smtClean="0"/>
            </a:br>
            <a:r>
              <a:rPr lang="ru-RU" sz="2400" dirty="0" smtClean="0"/>
              <a:t>А родные считали занятие музыкой несерьезным делом и отправили Геннадия учиться в </a:t>
            </a:r>
            <a:r>
              <a:rPr lang="ru-RU" sz="2400" dirty="0" err="1" smtClean="0"/>
              <a:t>Сарапульский</a:t>
            </a:r>
            <a:r>
              <a:rPr lang="ru-RU" sz="2400" dirty="0" smtClean="0"/>
              <a:t> кооперативный техникум. Учеба в этом заведении была для юноши не по душе и пребывание здесь оказалось недолгим.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9393" y="2766950"/>
            <a:ext cx="3716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1946 году талантливый парнишка поступает  в Ижевское музыкальное училище, где начались профессиональные занятия по классу вокала у педагога Г.И.Титова.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7798324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96883"/>
            <a:ext cx="7886700" cy="2434443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+mn-lt"/>
              </a:rPr>
              <a:t>В минуты отдыха он любил слушать радио, наслаждаясь музыкой </a:t>
            </a:r>
            <a:r>
              <a:rPr lang="ru-RU" sz="2400" dirty="0" smtClean="0">
                <a:latin typeface="+mn-lt"/>
              </a:rPr>
              <a:t>гениев, откровенно </a:t>
            </a:r>
            <a:r>
              <a:rPr lang="ru-RU" sz="2400" dirty="0">
                <a:latin typeface="+mn-lt"/>
              </a:rPr>
              <a:t>мечтал об учебе в Москве</a:t>
            </a:r>
            <a:r>
              <a:rPr lang="ru-RU" sz="2400" dirty="0" smtClean="0">
                <a:latin typeface="+mn-lt"/>
              </a:rPr>
              <a:t>.</a:t>
            </a:r>
            <a:r>
              <a:rPr lang="ru-RU" sz="2400" dirty="0">
                <a:latin typeface="+mn-lt"/>
              </a:rPr>
              <a:t> Это желание настолько овладело им, что он, не закончив училище, уехал в Москву и поступил в музыкальное училище при Московской консерватории по классу пения и композиции.</a:t>
            </a:r>
            <a:r>
              <a:rPr lang="ru-RU" sz="2400" dirty="0" smtClean="0">
                <a:latin typeface="+mn-lt"/>
              </a:rPr>
              <a:t> </a:t>
            </a:r>
            <a:endParaRPr lang="ru-RU" sz="2400" dirty="0">
              <a:latin typeface="+mn-lt"/>
            </a:endParaRPr>
          </a:p>
        </p:txBody>
      </p:sp>
      <p:pic>
        <p:nvPicPr>
          <p:cNvPr id="4" name="Объект 3" descr=" ÐÐ¾ÑÐºÐ¾Ð²ÑÐºÐ°Ñ Ð³Ð¾ÑÑÐ´Ð°ÑÑÑÐ²ÐµÐ½Ð½Ð°Ñ ÐºÐ¾Ð½ÑÐµÑÐ²Ð°ÑÐ¾ÑÐ¸Ñ Ð¸Ð¼ÐµÐ½Ð¸ Ð. Ð. Ð§Ð°Ð¹ÐºÐ¾Ð²ÑÐºÐ¾Ð³Ð¾ 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514" t="25587" r="6610" b="2487"/>
          <a:stretch/>
        </p:blipFill>
        <p:spPr bwMode="auto">
          <a:xfrm>
            <a:off x="2503932" y="2677699"/>
            <a:ext cx="4991161" cy="3288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93226" y="6187044"/>
            <a:ext cx="363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Московская консерватория</a:t>
            </a:r>
          </a:p>
        </p:txBody>
      </p:sp>
    </p:spTree>
    <p:extLst>
      <p:ext uri="{BB962C8B-B14F-4D97-AF65-F5344CB8AC3E}">
        <p14:creationId xmlns="" xmlns:p14="http://schemas.microsoft.com/office/powerpoint/2010/main" val="2184873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8784" y="938151"/>
            <a:ext cx="736270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Но и там проучился недолго - призвали в армию. И вот тут Геннадию просто повезло, как обладателя красивого голоса его пригласили в ансамбль песни и пляски Московского военного округа.</a:t>
            </a:r>
            <a:br>
              <a:rPr lang="ru-RU" sz="2400" dirty="0" smtClean="0"/>
            </a:br>
            <a:r>
              <a:rPr lang="ru-RU" sz="2400" dirty="0" smtClean="0"/>
              <a:t>Песня была его мечтой, и с песней он объездил всю страну.</a:t>
            </a:r>
            <a:br>
              <a:rPr lang="ru-RU" sz="2400" dirty="0" smtClean="0"/>
            </a:br>
            <a:r>
              <a:rPr lang="ru-RU" sz="2400" dirty="0" smtClean="0"/>
              <a:t>По окончании срока службы в армии продолжил учебу в Московской консерватории. Пять лет шли занятия  у лучших педагогов-музыкантов, шло освоение сложного вокального мастерства.</a:t>
            </a:r>
            <a:br>
              <a:rPr lang="ru-RU" sz="2400" dirty="0" smtClean="0"/>
            </a:br>
            <a:r>
              <a:rPr lang="ru-RU" sz="2400" dirty="0" smtClean="0"/>
              <a:t>В консерватории </a:t>
            </a:r>
            <a:r>
              <a:rPr lang="ru-RU" sz="2400" dirty="0" err="1" smtClean="0"/>
              <a:t>Корепанов</a:t>
            </a:r>
            <a:r>
              <a:rPr lang="ru-RU" sz="2400" dirty="0" smtClean="0"/>
              <a:t> - Камский был активным пропагандистом музыки, организовывал концерты, со студенческой бригадой побывал на Целине.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68893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401" y="1828800"/>
            <a:ext cx="7886700" cy="2493818"/>
          </a:xfrm>
        </p:spPr>
        <p:txBody>
          <a:bodyPr>
            <a:noAutofit/>
          </a:bodyPr>
          <a:lstStyle/>
          <a:p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/>
              <a:t/>
            </a:r>
            <a:br>
              <a:rPr lang="ru-RU" sz="1050" dirty="0"/>
            </a:br>
            <a:endParaRPr lang="ru-RU" sz="1050" b="1" dirty="0"/>
          </a:p>
        </p:txBody>
      </p:sp>
      <p:pic>
        <p:nvPicPr>
          <p:cNvPr id="4" name="Корепанов-Камский Геннадий - ТУГАНЭ, ТУГАНЭ крез. но кыл. аслаз быдэстэ ачиз (www.mixmuz.ru).mp3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="" xmlns:p14="http://schemas.microsoft.com/office/powerpoint/2010/main" r:embed="rId3">
                  <p14:trim end="156660.3936"/>
                  <p14:fade out="39280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63291" y="5318660"/>
            <a:ext cx="546267" cy="459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724395" y="890649"/>
            <a:ext cx="81583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Москве он встретил спутницу жизни Клавдию Васильевну, с которой прошагал рука об руку всю семейную и творческую жизнь.</a:t>
            </a:r>
            <a:br>
              <a:rPr lang="ru-RU" sz="2400" dirty="0" smtClean="0"/>
            </a:br>
            <a:r>
              <a:rPr lang="ru-RU" sz="2400" dirty="0" smtClean="0"/>
              <a:t>Я за все благодарю тебя,</a:t>
            </a:r>
            <a:br>
              <a:rPr lang="ru-RU" sz="2400" dirty="0" smtClean="0"/>
            </a:br>
            <a:r>
              <a:rPr lang="ru-RU" sz="2400" dirty="0" smtClean="0"/>
              <a:t>Бог на счастье мне послал тебя,</a:t>
            </a:r>
            <a:br>
              <a:rPr lang="ru-RU" sz="2400" dirty="0" smtClean="0"/>
            </a:br>
            <a:r>
              <a:rPr lang="ru-RU" sz="2400" dirty="0" smtClean="0"/>
              <a:t>Все слова я говорю любя</a:t>
            </a:r>
            <a:br>
              <a:rPr lang="ru-RU" sz="2400" dirty="0" smtClean="0"/>
            </a:br>
            <a:r>
              <a:rPr lang="ru-RU" sz="2400" dirty="0" smtClean="0"/>
              <a:t>Лишь тебе одной </a:t>
            </a:r>
            <a:br>
              <a:rPr lang="ru-RU" sz="2400" dirty="0" smtClean="0"/>
            </a:br>
            <a:r>
              <a:rPr lang="ru-RU" sz="2400" dirty="0" smtClean="0"/>
              <a:t>          Ей он посвятил немало поэтических строк и песню    «</a:t>
            </a:r>
            <a:r>
              <a:rPr lang="ru-RU" sz="2400" dirty="0" err="1" smtClean="0"/>
              <a:t>Туганэ</a:t>
            </a:r>
            <a:r>
              <a:rPr lang="ru-RU" sz="2400" dirty="0" smtClean="0"/>
              <a:t>, </a:t>
            </a:r>
            <a:r>
              <a:rPr lang="ru-RU" sz="2400" dirty="0" err="1" smtClean="0"/>
              <a:t>туганэ</a:t>
            </a:r>
            <a:r>
              <a:rPr lang="ru-RU" sz="2400" dirty="0" smtClean="0"/>
              <a:t>».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230089" y="3995678"/>
            <a:ext cx="50945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Учкы</a:t>
            </a:r>
            <a:r>
              <a:rPr lang="ru-RU" dirty="0" smtClean="0"/>
              <a:t>, </a:t>
            </a:r>
            <a:r>
              <a:rPr lang="ru-RU" dirty="0" err="1" smtClean="0"/>
              <a:t>учкы</a:t>
            </a:r>
            <a:r>
              <a:rPr lang="ru-RU" dirty="0" smtClean="0"/>
              <a:t> </a:t>
            </a:r>
            <a:r>
              <a:rPr lang="ru-RU" dirty="0" err="1" smtClean="0"/>
              <a:t>мон</a:t>
            </a:r>
            <a:r>
              <a:rPr lang="ru-RU" dirty="0" smtClean="0"/>
              <a:t> шорам,</a:t>
            </a:r>
            <a:br>
              <a:rPr lang="ru-RU" dirty="0" smtClean="0"/>
            </a:br>
            <a:r>
              <a:rPr lang="ru-RU" dirty="0" err="1" smtClean="0"/>
              <a:t>Сюлмысь</a:t>
            </a:r>
            <a:r>
              <a:rPr lang="ru-RU" dirty="0" smtClean="0"/>
              <a:t> </a:t>
            </a:r>
            <a:r>
              <a:rPr lang="ru-RU" dirty="0" err="1" smtClean="0"/>
              <a:t>курисько</a:t>
            </a:r>
            <a:r>
              <a:rPr lang="ru-RU" dirty="0" smtClean="0"/>
              <a:t> </a:t>
            </a:r>
            <a:r>
              <a:rPr lang="ru-RU" dirty="0" err="1" smtClean="0"/>
              <a:t>тонэ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Учкы</a:t>
            </a:r>
            <a:r>
              <a:rPr lang="ru-RU" dirty="0" smtClean="0"/>
              <a:t> </a:t>
            </a:r>
            <a:r>
              <a:rPr lang="ru-RU" dirty="0" err="1" smtClean="0"/>
              <a:t>мынам</a:t>
            </a:r>
            <a:r>
              <a:rPr lang="ru-RU" dirty="0" smtClean="0"/>
              <a:t> </a:t>
            </a:r>
            <a:r>
              <a:rPr lang="ru-RU" dirty="0" err="1" smtClean="0"/>
              <a:t>синъёсам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Учкы</a:t>
            </a:r>
            <a:r>
              <a:rPr lang="ru-RU" dirty="0" smtClean="0"/>
              <a:t>, </a:t>
            </a:r>
            <a:r>
              <a:rPr lang="ru-RU" dirty="0" err="1" smtClean="0"/>
              <a:t>мусо</a:t>
            </a:r>
            <a:r>
              <a:rPr lang="ru-RU" dirty="0" smtClean="0"/>
              <a:t> </a:t>
            </a:r>
            <a:r>
              <a:rPr lang="ru-RU" dirty="0" err="1" smtClean="0"/>
              <a:t>туганэ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Туганэ</a:t>
            </a:r>
            <a:r>
              <a:rPr lang="ru-RU" dirty="0" smtClean="0"/>
              <a:t>, </a:t>
            </a:r>
            <a:r>
              <a:rPr lang="ru-RU" dirty="0" err="1" smtClean="0"/>
              <a:t>туганэ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Мусо</a:t>
            </a:r>
            <a:r>
              <a:rPr lang="ru-RU" dirty="0" smtClean="0"/>
              <a:t> </a:t>
            </a:r>
            <a:r>
              <a:rPr lang="ru-RU" dirty="0" err="1" smtClean="0"/>
              <a:t>туганэ</a:t>
            </a:r>
            <a:r>
              <a:rPr lang="ru-RU" dirty="0" smtClean="0"/>
              <a:t>!</a:t>
            </a:r>
            <a:br>
              <a:rPr lang="ru-RU" dirty="0" smtClean="0"/>
            </a:br>
            <a:r>
              <a:rPr lang="ru-RU" dirty="0" err="1" smtClean="0"/>
              <a:t>Мон</a:t>
            </a:r>
            <a:r>
              <a:rPr lang="ru-RU" dirty="0" smtClean="0"/>
              <a:t> </a:t>
            </a:r>
            <a:r>
              <a:rPr lang="ru-RU" dirty="0" err="1" smtClean="0"/>
              <a:t>яратйсько</a:t>
            </a:r>
            <a:r>
              <a:rPr lang="ru-RU" dirty="0" smtClean="0"/>
              <a:t> </a:t>
            </a:r>
            <a:r>
              <a:rPr lang="ru-RU" dirty="0" err="1" smtClean="0"/>
              <a:t>тонэ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Мусо</a:t>
            </a:r>
            <a:r>
              <a:rPr lang="ru-RU" dirty="0" smtClean="0"/>
              <a:t> </a:t>
            </a:r>
            <a:r>
              <a:rPr lang="ru-RU" dirty="0" err="1" smtClean="0"/>
              <a:t>туганэ</a:t>
            </a:r>
            <a:r>
              <a:rPr lang="ru-RU" dirty="0" smtClean="0"/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30939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7528" y="427513"/>
            <a:ext cx="769521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1958 году </a:t>
            </a:r>
            <a:r>
              <a:rPr lang="ru-RU" sz="2400" dirty="0" err="1" smtClean="0"/>
              <a:t>Корепанов</a:t>
            </a:r>
            <a:r>
              <a:rPr lang="ru-RU" sz="2400" dirty="0" smtClean="0"/>
              <a:t> - Камский возвращается  на родину. Геннадий Михайлович становится ведущим артистом театра. </a:t>
            </a:r>
          </a:p>
          <a:p>
            <a:pPr algn="just"/>
            <a:r>
              <a:rPr lang="ru-RU" sz="2400" dirty="0" smtClean="0"/>
              <a:t>За 9 лет работы в театре артист создал много интересных ролей. </a:t>
            </a:r>
          </a:p>
          <a:p>
            <a:pPr algn="just"/>
            <a:r>
              <a:rPr lang="ru-RU" sz="2400" dirty="0" smtClean="0"/>
              <a:t>Актерская работа в театре приблизила Геннадия Михайловича к созданию музыки для спектаклей. В 1959 году он пишет первую удмуртскую оперетту «Любушка». Также продолжает свою работу и в песенном жанре, его песни близки фольклору.  </a:t>
            </a:r>
          </a:p>
          <a:p>
            <a:pPr algn="just"/>
            <a:r>
              <a:rPr lang="ru-RU" sz="2400" dirty="0" smtClean="0"/>
              <a:t>Прошли годы. Сейчас имя Геннадия Михайловича </a:t>
            </a:r>
            <a:r>
              <a:rPr lang="ru-RU" sz="2400" dirty="0" err="1" smtClean="0"/>
              <a:t>Корепанова</a:t>
            </a:r>
            <a:r>
              <a:rPr lang="ru-RU" sz="2400" dirty="0" smtClean="0"/>
              <a:t> – Камского знают не только в Удмуртии и России.  Его произведения исполнялись в Германии, Финляндии, Болгарии. Он стал основоположником удмуртской профессиональной музыки. </a:t>
            </a:r>
          </a:p>
          <a:p>
            <a:r>
              <a:rPr lang="ru-RU" dirty="0" smtClean="0"/>
              <a:t>    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75761" y="308759"/>
            <a:ext cx="3586347" cy="358634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600" dirty="0" smtClean="0"/>
              <a:t>За 50 лет творческой деятельности им написано более трехсот песен. Он автор первого национального балета «</a:t>
            </a:r>
            <a:r>
              <a:rPr lang="ru-RU" sz="2600" dirty="0" err="1" smtClean="0"/>
              <a:t>Италмас</a:t>
            </a:r>
            <a:r>
              <a:rPr lang="ru-RU" sz="2600" dirty="0" smtClean="0"/>
              <a:t>» (по мотивам поэмы М.Петрова),  оперы - балет «</a:t>
            </a:r>
            <a:r>
              <a:rPr lang="ru-RU" sz="2600" dirty="0" err="1" smtClean="0"/>
              <a:t>Чипчирган</a:t>
            </a:r>
            <a:r>
              <a:rPr lang="ru-RU" sz="2600" dirty="0" smtClean="0"/>
              <a:t>», оперы «Россиянка» и «Заговор»…</a:t>
            </a:r>
          </a:p>
          <a:p>
            <a:endParaRPr lang="ru-RU" dirty="0"/>
          </a:p>
        </p:txBody>
      </p:sp>
      <p:pic>
        <p:nvPicPr>
          <p:cNvPr id="5" name="Объект 3" descr="http://db.gasur.ru/foto/cache/22868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44" y="564076"/>
            <a:ext cx="4263241" cy="299258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045029" y="3645725"/>
            <a:ext cx="76239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Трудно представить себе, чтобы один человек сочетал в своем лице и популярного композитора-песенника, и создателя первых национальных оперетты, балета, и прекрасного певца, и замечательного актера, и педагога, и общественного деятеля. Все это сочетает Геннадий Михайлович </a:t>
            </a:r>
            <a:r>
              <a:rPr lang="ru-RU" sz="2400" dirty="0" err="1" smtClean="0"/>
              <a:t>Корепанов</a:t>
            </a:r>
            <a:r>
              <a:rPr lang="ru-RU" sz="2400" dirty="0" smtClean="0"/>
              <a:t> – Камский.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debesy.udmurt.ru/upload/medialibrary/263/26393003e55ead47b176480d1b97343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916" b="9047"/>
          <a:stretch>
            <a:fillRect/>
          </a:stretch>
        </p:blipFill>
        <p:spPr bwMode="auto">
          <a:xfrm>
            <a:off x="1900053" y="166257"/>
            <a:ext cx="2434440" cy="3241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70017" y="3431969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ru-RU" sz="2400" dirty="0" smtClean="0"/>
              <a:t>Г.М. </a:t>
            </a:r>
            <a:r>
              <a:rPr lang="ru-RU" sz="2400" dirty="0" err="1" smtClean="0"/>
              <a:t>Корепанов</a:t>
            </a:r>
            <a:r>
              <a:rPr lang="ru-RU" sz="2400" dirty="0" smtClean="0"/>
              <a:t> – Камский носит звание заслуженного деятеля искусств Российской Федерации, он – народный артист, трижды лауреат Государственной премии, почетный гражданин республики, нашего района, его имя носит </a:t>
            </a:r>
            <a:r>
              <a:rPr lang="ru-RU" sz="2400" dirty="0" err="1" smtClean="0"/>
              <a:t>Дебесская</a:t>
            </a:r>
            <a:r>
              <a:rPr lang="ru-RU" sz="2400" dirty="0" smtClean="0"/>
              <a:t> школа искусств. Это ли не всенародное признание таланта? </a:t>
            </a:r>
          </a:p>
          <a:p>
            <a:pPr lvl="1" algn="just"/>
            <a:r>
              <a:rPr lang="ru-RU" sz="2400" dirty="0" smtClean="0"/>
              <a:t>Мелодия его жизни продолжается.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36374" y="1484416"/>
            <a:ext cx="41088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ru-RU" sz="2400" dirty="0" smtClean="0"/>
              <a:t>Удмуртия и Россия по достоинству оценили его заслуги перед отечественной культурой. </a:t>
            </a:r>
          </a:p>
        </p:txBody>
      </p:sp>
    </p:spTree>
    <p:extLst>
      <p:ext uri="{BB962C8B-B14F-4D97-AF65-F5344CB8AC3E}">
        <p14:creationId xmlns="" xmlns:p14="http://schemas.microsoft.com/office/powerpoint/2010/main" val="1985915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G:\Мои результаты сканирования\сканирование002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6933" y="511938"/>
            <a:ext cx="6883919" cy="472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75657" y="5367647"/>
            <a:ext cx="743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Геннадий Михайлович с сестрой Марией Михайловной и первой учительницей Первушиной Марией Ивановной</a:t>
            </a:r>
            <a:endParaRPr lang="ru-RU" sz="16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33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G:\Мои результаты сканирования\сканирование0023.jpg"/>
          <p:cNvPicPr>
            <a:picLocks noGrp="1"/>
          </p:cNvPicPr>
          <p:nvPr>
            <p:ph idx="1"/>
          </p:nvPr>
        </p:nvPicPr>
        <p:blipFill>
          <a:blip r:embed="rId2" cstate="print"/>
          <a:srcRect l="962" t="1364" r="1550" b="3409"/>
          <a:stretch>
            <a:fillRect/>
          </a:stretch>
        </p:blipFill>
        <p:spPr bwMode="auto">
          <a:xfrm>
            <a:off x="1313341" y="664960"/>
            <a:ext cx="6761880" cy="471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45673" y="5617029"/>
            <a:ext cx="661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 с односельчанами на </a:t>
            </a:r>
            <a:r>
              <a:rPr lang="ru-RU" dirty="0" err="1" smtClean="0"/>
              <a:t>Урдумошурской</a:t>
            </a:r>
            <a:r>
              <a:rPr lang="ru-RU" dirty="0" smtClean="0"/>
              <a:t> ферме.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243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Мои результаты сканирования\сканирование0025.jpg"/>
          <p:cNvPicPr/>
          <p:nvPr/>
        </p:nvPicPr>
        <p:blipFill>
          <a:blip r:embed="rId2" cstate="print"/>
          <a:srcRect l="1464" t="1605"/>
          <a:stretch>
            <a:fillRect/>
          </a:stretch>
        </p:blipFill>
        <p:spPr bwMode="auto">
          <a:xfrm>
            <a:off x="2671948" y="427511"/>
            <a:ext cx="4227229" cy="548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063834" y="6037428"/>
            <a:ext cx="3655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Посадка сосны в деревне </a:t>
            </a:r>
            <a:r>
              <a:rPr lang="ru-RU" dirty="0" err="1" smtClean="0">
                <a:ea typeface="Calibri" pitchFamily="34" charset="0"/>
                <a:cs typeface="Times New Roman" pitchFamily="18" charset="0"/>
              </a:rPr>
              <a:t>Ягвуково</a:t>
            </a:r>
            <a:endParaRPr lang="ru-RU" sz="16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50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6428" y="1825625"/>
            <a:ext cx="5998921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Сегодня памятник бесценный </a:t>
            </a:r>
            <a:br>
              <a:rPr lang="ru-RU" dirty="0"/>
            </a:br>
            <a:r>
              <a:rPr lang="ru-RU" dirty="0"/>
              <a:t>Тебе, творец прекрасный, зрим. </a:t>
            </a:r>
            <a:br>
              <a:rPr lang="ru-RU" dirty="0"/>
            </a:br>
            <a:r>
              <a:rPr lang="ru-RU" dirty="0"/>
              <a:t>Но лучший памятник нетленный </a:t>
            </a:r>
            <a:br>
              <a:rPr lang="ru-RU" dirty="0"/>
            </a:br>
            <a:r>
              <a:rPr lang="ru-RU" dirty="0"/>
              <a:t>Создал ты творчеством своим.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Творец чарующих мелодий, </a:t>
            </a:r>
            <a:br>
              <a:rPr lang="ru-RU" dirty="0"/>
            </a:br>
            <a:r>
              <a:rPr lang="ru-RU" dirty="0"/>
              <a:t>Легенда отшумевших дней, </a:t>
            </a:r>
            <a:br>
              <a:rPr lang="ru-RU" dirty="0"/>
            </a:br>
            <a:r>
              <a:rPr lang="ru-RU" dirty="0"/>
              <a:t>Ты вечно будешь жить в народе </a:t>
            </a:r>
            <a:br>
              <a:rPr lang="ru-RU" dirty="0"/>
            </a:br>
            <a:r>
              <a:rPr lang="ru-RU" dirty="0"/>
              <a:t>Бессмертной музыкой своей!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 на просторах Тыловая, </a:t>
            </a:r>
            <a:br>
              <a:rPr lang="ru-RU" dirty="0"/>
            </a:br>
            <a:r>
              <a:rPr lang="ru-RU" dirty="0"/>
              <a:t>И от Чепцы до камских вод </a:t>
            </a:r>
            <a:br>
              <a:rPr lang="ru-RU" dirty="0"/>
            </a:br>
            <a:r>
              <a:rPr lang="ru-RU" dirty="0"/>
              <a:t>Звучать ей вечно, не смолкая, </a:t>
            </a:r>
            <a:br>
              <a:rPr lang="ru-RU" dirty="0"/>
            </a:br>
            <a:r>
              <a:rPr lang="ru-RU" dirty="0"/>
              <a:t>Пленяя твой родной народ.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33172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5062" y="1825625"/>
            <a:ext cx="7330288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9600" dirty="0" smtClean="0"/>
              <a:t>Спасибо за внимание!</a:t>
            </a:r>
            <a:endParaRPr lang="ru-RU" sz="9600" dirty="0"/>
          </a:p>
        </p:txBody>
      </p:sp>
    </p:spTree>
    <p:extLst>
      <p:ext uri="{BB962C8B-B14F-4D97-AF65-F5344CB8AC3E}">
        <p14:creationId xmlns="" xmlns:p14="http://schemas.microsoft.com/office/powerpoint/2010/main" val="38359232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691</Words>
  <Application>Microsoft Office PowerPoint</Application>
  <PresentationFormat>Экран (4:3)</PresentationFormat>
  <Paragraphs>53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Motyw pakietu Office</vt:lpstr>
      <vt:lpstr>Геннадий Михайлович Корепанов-Камский </vt:lpstr>
      <vt:lpstr>Славится наша Тыловайская земля талантами и знаменитостями. Самым же ярким  представителем по праву является Геннадий Михайлович Корепанов-Камский. </vt:lpstr>
      <vt:lpstr>Родился  Геннадий Михайлович 19 августа1929 года в маленькой деревне Ягвуково, на берегу живописной реки Ита, в семье колхозника. Детство его было трудным, когда пареньку исполнилось 11 лет, в один год умерли  отец и мать. Воспитание брата взяла в свои руки старшая сестра Мария Михайловна, заменившая ему мать. На всю жизнь она стала самым близким другом и советчиком Геннадия. </vt:lpstr>
      <vt:lpstr>Слайд 4</vt:lpstr>
      <vt:lpstr>Он каждое утро запрягал свою каурую лошаденку, брал почту и к вечеру объезжал 5 деревень, вручая письма, газеты, посылки и…похоронки.  «Бывало, едешь по зимней дороге и напеваешь грустную удмуртскую песню под цокот копыт бегущей лошадки. Когда нет похоронок – и настроение доброе»   - вспоминал Геннадий Михайлович.  </vt:lpstr>
      <vt:lpstr>Все братья Гени ушли на фронт. В Тыловае и Ягвуково появились эвакуированные. А зимой приезжали рабочие с Воткинского завода на заготовку леса. Долгими зимними вечерами вся молодежь собиралась в большой избе, скидывали телогрейки, пускались в пляс или пели частушки. </vt:lpstr>
      <vt:lpstr>Слайд 7</vt:lpstr>
      <vt:lpstr>В минуты отдыха он любил слушать радио, наслаждаясь музыкой гениев, откровенно мечтал об учебе в Москве. Это желание настолько овладело им, что он, не закончив училище, уехал в Москву и поступил в музыкальное училище при Московской консерватории по классу пения и композиции. </vt:lpstr>
      <vt:lpstr>Слайд 9</vt:lpstr>
      <vt:lpstr> 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Dmytro</dc:creator>
  <cp:lastModifiedBy>User</cp:lastModifiedBy>
  <cp:revision>31</cp:revision>
  <dcterms:created xsi:type="dcterms:W3CDTF">2016-09-26T15:31:23Z</dcterms:created>
  <dcterms:modified xsi:type="dcterms:W3CDTF">2020-11-18T18:09:23Z</dcterms:modified>
</cp:coreProperties>
</file>