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51D4E-F611-4826-8371-7493DE01EC99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5F6F2-726B-44C3-836B-2E4F6BA69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2088232"/>
          </a:xfrm>
        </p:spPr>
        <p:txBody>
          <a:bodyPr/>
          <a:lstStyle/>
          <a:p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ПОМОГИ   ЗИМУЮЩИМ ПТИЦАМ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3886200"/>
            <a:ext cx="5832648" cy="2063080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Светлана\Desktop\Новая папка\0522430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2654833" cy="3986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Главные правила кормления птиц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690864" cy="5001419"/>
          </a:xfrm>
        </p:spPr>
        <p:txBody>
          <a:bodyPr>
            <a:normAutofit/>
          </a:bodyPr>
          <a:lstStyle/>
          <a:p>
            <a:pPr>
              <a:buFont typeface="+mj-lt"/>
              <a:buAutoNum type="arabicParenR"/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кормить птиц солёными продуктами и ржаным хлебом (это им вредно)</a:t>
            </a:r>
          </a:p>
          <a:p>
            <a:pPr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начал кормить птиц в начале зимы,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следите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чтобы корм был в кормушке каждый день.</a:t>
            </a:r>
          </a:p>
          <a:p>
            <a:pPr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Кормушка должна быть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удобна и безопасна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птиц от непогоды.</a:t>
            </a:r>
          </a:p>
          <a:p>
            <a:pPr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Повесь кормушку так, чтобы туда могли попасть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мелкие и ловкие птицы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ни как ни вороны и голуби (для них много корма на улице).</a:t>
            </a:r>
          </a:p>
          <a:p>
            <a:pPr>
              <a:buFont typeface="+mj-lt"/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Кормушку нужно надо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регулярно чистить!</a:t>
            </a:r>
          </a:p>
          <a:p>
            <a:pPr>
              <a:buFont typeface="+mj-lt"/>
              <a:buAutoNum type="arabicParenR"/>
            </a:pPr>
            <a:endParaRPr lang="ru-RU" sz="2000" dirty="0" smtClean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+mj-lt"/>
              <a:buAutoNum type="arabicParenR"/>
            </a:pPr>
            <a:endParaRPr lang="ru-RU" sz="20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Светлана\Desktop\Новая папка\iCA7P0ZUZ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124744"/>
            <a:ext cx="2179265" cy="2944953"/>
          </a:xfrm>
          <a:prstGeom prst="rect">
            <a:avLst/>
          </a:prstGeom>
          <a:noFill/>
        </p:spPr>
      </p:pic>
      <p:pic>
        <p:nvPicPr>
          <p:cNvPr id="2051" name="Picture 3" descr="C:\Users\Светлана\Desktop\Новая папка\i[7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221088"/>
            <a:ext cx="2557660" cy="2080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ольшая синица, лазоревка, гаичка</a:t>
            </a:r>
            <a:endParaRPr lang="ru-RU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Нежареные семена подсолнечника 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и тыквы, арбуза и дыни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Орехи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Кусочки несолёного сала, мяса и жира, 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нанизываются на бечёвку, которая 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вешается на ветку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Крошки чёрствого пшеничного хлеба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Светлана\Desktop\Новая папка\iCAWW3KP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340768"/>
            <a:ext cx="2664296" cy="1776198"/>
          </a:xfrm>
          <a:prstGeom prst="rect">
            <a:avLst/>
          </a:prstGeom>
          <a:noFill/>
        </p:spPr>
      </p:pic>
      <p:pic>
        <p:nvPicPr>
          <p:cNvPr id="5124" name="Picture 4" descr="C:\Users\Светлана\Desktop\Новая папка\iCA7P0ZU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789040"/>
            <a:ext cx="1800200" cy="2432703"/>
          </a:xfrm>
          <a:prstGeom prst="rect">
            <a:avLst/>
          </a:prstGeom>
          <a:noFill/>
        </p:spPr>
      </p:pic>
      <p:pic>
        <p:nvPicPr>
          <p:cNvPr id="5125" name="Picture 5" descr="C:\Users\Светлана\Desktop\Новая папка\iCA2ABPB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941168"/>
            <a:ext cx="1944216" cy="1464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омовый </a:t>
            </a:r>
            <a:r>
              <a:rPr lang="ru-RU" i="1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воробей,полевой</a:t>
            </a:r>
            <a:r>
              <a:rPr lang="ru-RU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воробей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Нежаренные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семена подсолнечника,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тыквы, арбуза и дыни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Пшено, просо, овёс, пшеница,</a:t>
            </a: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геркулес (сырые)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Крошки чёрствого пшеничного хлеба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Светлана\Desktop\Новая папка\iCA9ABUU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293096"/>
            <a:ext cx="2886760" cy="2254046"/>
          </a:xfrm>
          <a:prstGeom prst="rect">
            <a:avLst/>
          </a:prstGeom>
          <a:noFill/>
        </p:spPr>
      </p:pic>
      <p:pic>
        <p:nvPicPr>
          <p:cNvPr id="6147" name="Picture 3" descr="C:\Users\Светлана\Desktop\Новая папка\iCAXSI7B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221088"/>
            <a:ext cx="3348372" cy="2232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негирь, свиристель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Пучки сорных трав- лебеды,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крапивы, конского щавеля, лопуха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Гроздья ягод калины, рябины,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чёрной и красной бузины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Семена клёна и ясеня</a:t>
            </a:r>
          </a:p>
          <a:p>
            <a:pPr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Светлана\Desktop\Новая папка\iCASWAF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3"/>
            <a:ext cx="2880320" cy="2240297"/>
          </a:xfrm>
          <a:prstGeom prst="rect">
            <a:avLst/>
          </a:prstGeom>
          <a:noFill/>
        </p:spPr>
      </p:pic>
      <p:pic>
        <p:nvPicPr>
          <p:cNvPr id="7171" name="Picture 3" descr="C:\Users\Светлана\Desktop\Новая папка\iCAA95KY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861048"/>
            <a:ext cx="2492697" cy="2689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ru-RU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иж, зеленушка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Пучки сорных трав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Нежаренные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семена подсолнечника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Пшено, просо, овёс, пшеница,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геркулес (сырые)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Гроздья ягод калины, рябины,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чёрной и красной бузины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Крошки пшеничного хлеба</a:t>
            </a:r>
            <a:endParaRPr lang="ru-RU" sz="2400" dirty="0"/>
          </a:p>
        </p:txBody>
      </p:sp>
      <p:pic>
        <p:nvPicPr>
          <p:cNvPr id="8194" name="Picture 2" descr="C:\Users\Светлана\Desktop\Новая папка\iCAKP22Y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84784"/>
            <a:ext cx="3018631" cy="2274035"/>
          </a:xfrm>
          <a:prstGeom prst="rect">
            <a:avLst/>
          </a:prstGeom>
          <a:noFill/>
        </p:spPr>
      </p:pic>
      <p:pic>
        <p:nvPicPr>
          <p:cNvPr id="8195" name="Picture 3" descr="C:\Users\Светлана\Desktop\Новая папка\iCA56HBP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292080" y="4221088"/>
            <a:ext cx="2808312" cy="2101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оползень, дятел, сойка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Нежареные семена подсолнечника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и тыквы, арбуза и дыни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Орехи, жёлуди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Кусочки несолёного сала, мяса и жира,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нанизываются на бечёвку, которая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вешается на ветку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Крошки чёрствого пшеничного хлеба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9218" name="Picture 2" descr="C:\Users\Светлана\Desktop\Новая папка\iCA5K2RX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797152"/>
            <a:ext cx="2664296" cy="1865007"/>
          </a:xfrm>
          <a:prstGeom prst="rect">
            <a:avLst/>
          </a:prstGeom>
          <a:noFill/>
        </p:spPr>
      </p:pic>
      <p:pic>
        <p:nvPicPr>
          <p:cNvPr id="9219" name="Picture 3" descr="C:\Users\Светлана\Desktop\Новая папка\iCA7T482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221088"/>
            <a:ext cx="1944216" cy="2226202"/>
          </a:xfrm>
          <a:prstGeom prst="rect">
            <a:avLst/>
          </a:prstGeom>
          <a:noFill/>
        </p:spPr>
      </p:pic>
      <p:pic>
        <p:nvPicPr>
          <p:cNvPr id="9220" name="Picture 4" descr="C:\Users\Светлана\Desktop\Новая папка\iCA739UM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 flipV="1">
            <a:off x="6444208" y="1340768"/>
            <a:ext cx="2088232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32657"/>
            <a:ext cx="4040188" cy="864095"/>
          </a:xfrm>
        </p:spPr>
        <p:txBody>
          <a:bodyPr>
            <a:normAutofit/>
          </a:bodyPr>
          <a:lstStyle/>
          <a:p>
            <a:r>
              <a:rPr lang="ru-RU" sz="44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4400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щегол</a:t>
            </a:r>
            <a:endParaRPr lang="ru-RU" sz="4400" u="sng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44973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Пучки сорных трав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Пшено, просо, пшеница, геркулес (сырые)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0" y="620688"/>
            <a:ext cx="4041775" cy="1008112"/>
          </a:xfrm>
        </p:spPr>
        <p:txBody>
          <a:bodyPr/>
          <a:lstStyle/>
          <a:p>
            <a:r>
              <a:rPr lang="ru-RU" sz="4400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400" i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ёрный дрозд</a:t>
            </a:r>
            <a:endParaRPr lang="ru-RU" sz="4400" u="sng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44973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яблоки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Светлана\Desktop\Новая папка\iCAPLIZA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6950" y="3060465"/>
            <a:ext cx="2710954" cy="2729148"/>
          </a:xfrm>
          <a:prstGeom prst="rect">
            <a:avLst/>
          </a:prstGeom>
          <a:noFill/>
        </p:spPr>
      </p:pic>
      <p:pic>
        <p:nvPicPr>
          <p:cNvPr id="10243" name="Picture 3" descr="C:\Users\Светлана\Desktop\Новая папка\iCA5FAEO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140968"/>
            <a:ext cx="2756782" cy="24735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кормушек</a:t>
            </a:r>
            <a:endParaRPr lang="ru-RU" dirty="0"/>
          </a:p>
        </p:txBody>
      </p:sp>
      <p:pic>
        <p:nvPicPr>
          <p:cNvPr id="4098" name="Picture 2" descr="C:\Users\Светлана\Desktop\Новая папка\i[8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2304256" cy="2520280"/>
          </a:xfrm>
          <a:prstGeom prst="rect">
            <a:avLst/>
          </a:prstGeom>
          <a:noFill/>
        </p:spPr>
      </p:pic>
      <p:pic>
        <p:nvPicPr>
          <p:cNvPr id="4099" name="Picture 3" descr="C:\Users\Светлана\Desktop\Новая папка\i[9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717032"/>
            <a:ext cx="2160240" cy="2685975"/>
          </a:xfrm>
          <a:prstGeom prst="rect">
            <a:avLst/>
          </a:prstGeom>
          <a:noFill/>
        </p:spPr>
      </p:pic>
      <p:pic>
        <p:nvPicPr>
          <p:cNvPr id="4100" name="Picture 4" descr="C:\Users\Светлана\Desktop\Новая папка\iCA6JZOL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124744"/>
            <a:ext cx="2386560" cy="1944216"/>
          </a:xfrm>
          <a:prstGeom prst="rect">
            <a:avLst/>
          </a:prstGeom>
          <a:noFill/>
        </p:spPr>
      </p:pic>
      <p:pic>
        <p:nvPicPr>
          <p:cNvPr id="4101" name="Picture 5" descr="C:\Users\Светлана\Desktop\Новая папка\iCAGWSJ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84784"/>
            <a:ext cx="2304256" cy="3240360"/>
          </a:xfrm>
          <a:prstGeom prst="rect">
            <a:avLst/>
          </a:prstGeom>
          <a:noFill/>
        </p:spPr>
      </p:pic>
      <p:pic>
        <p:nvPicPr>
          <p:cNvPr id="4102" name="Picture 6" descr="C:\Users\Светлана\Desktop\Новая папка\iCALTR6B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4581128"/>
            <a:ext cx="2592288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Карточка учёта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ФИО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какой школе вы учитесь?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Дата и время наблюдения.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подкармливали птиц? (на кормушке, без кормушки)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чего сделали кормушку?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Где повесили кормушку?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Чем вы кормили птиц?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виды птиц вам удалось увидеть при подкормке?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326</Words>
  <Application>Microsoft Office PowerPoint</Application>
  <PresentationFormat>Экран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ПОМОГИ   ЗИМУЮЩИМ ПТИЦАМ</vt:lpstr>
      <vt:lpstr>Главные правила кормления птиц</vt:lpstr>
      <vt:lpstr>большая синица, лазоревка, гаичка</vt:lpstr>
      <vt:lpstr>домовый воробей,полевой воробей</vt:lpstr>
      <vt:lpstr>снегирь, свиристель</vt:lpstr>
      <vt:lpstr>чиж, зеленушка</vt:lpstr>
      <vt:lpstr>поползень, дятел, сойка</vt:lpstr>
      <vt:lpstr>Слайд 8</vt:lpstr>
      <vt:lpstr>Виды кормушек</vt:lpstr>
      <vt:lpstr>Карточка учёта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ПОМОГИ   ЗИМУЮЩИМ ПТИЦАМ</dc:title>
  <dc:creator>Светлана</dc:creator>
  <cp:lastModifiedBy>Пользователь</cp:lastModifiedBy>
  <cp:revision>22</cp:revision>
  <dcterms:created xsi:type="dcterms:W3CDTF">2011-10-16T07:19:43Z</dcterms:created>
  <dcterms:modified xsi:type="dcterms:W3CDTF">2020-11-30T18:43:03Z</dcterms:modified>
</cp:coreProperties>
</file>