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92696"/>
            <a:ext cx="7772400" cy="4571999"/>
          </a:xfrm>
        </p:spPr>
        <p:txBody>
          <a:bodyPr/>
          <a:lstStyle/>
          <a:p>
            <a:r>
              <a:rPr lang="ru-RU" sz="8000" dirty="0" smtClean="0"/>
              <a:t>Век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Демократизации 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135873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на урок: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smtClean="0"/>
              <a:t>Что такое демократия и демократизация?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smtClean="0"/>
              <a:t>Политические изменения 19 века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smtClean="0"/>
              <a:t>Формы правления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smtClean="0"/>
              <a:t>Парламенты и партии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54424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19256" cy="1371600"/>
          </a:xfrm>
        </p:spPr>
        <p:txBody>
          <a:bodyPr>
            <a:normAutofit/>
          </a:bodyPr>
          <a:lstStyle/>
          <a:p>
            <a:r>
              <a:rPr lang="ru-RU" dirty="0" smtClean="0"/>
              <a:t>Что такое демократия и демократизация?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sterzhen.info/wp-content/uploads/2016/12/Revolution1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448664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273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словарь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91264" cy="4353347"/>
          </a:xfrm>
        </p:spPr>
        <p:txBody>
          <a:bodyPr>
            <a:noAutofit/>
          </a:bodyPr>
          <a:lstStyle/>
          <a:p>
            <a:r>
              <a:rPr lang="ru-RU" sz="2400" dirty="0" err="1"/>
              <a:t>Демокра́тия</a:t>
            </a:r>
            <a:r>
              <a:rPr lang="ru-RU" sz="2400" b="0" dirty="0"/>
              <a:t> — политический режим, в основе которого лежит метод коллективного принятия решений с равным воздействием участников на исход процесса или на его существенные стадии</a:t>
            </a:r>
            <a:r>
              <a:rPr lang="ru-RU" sz="2400" b="0" dirty="0" smtClean="0"/>
              <a:t>.</a:t>
            </a:r>
          </a:p>
          <a:p>
            <a:endParaRPr lang="ru-RU" sz="2400" b="0" dirty="0"/>
          </a:p>
          <a:p>
            <a:r>
              <a:rPr lang="ru-RU" sz="2400" dirty="0" smtClean="0"/>
              <a:t>Демократия</a:t>
            </a:r>
            <a:r>
              <a:rPr lang="ru-RU" sz="2400" b="0" dirty="0" smtClean="0"/>
              <a:t> – власть демократов.</a:t>
            </a:r>
          </a:p>
          <a:p>
            <a:endParaRPr lang="ru-RU" sz="2400" b="0" dirty="0"/>
          </a:p>
          <a:p>
            <a:r>
              <a:rPr lang="ru-RU" sz="2400" dirty="0" err="1"/>
              <a:t>Демократиза́ция</a:t>
            </a:r>
            <a:r>
              <a:rPr lang="ru-RU" sz="2400" b="0" dirty="0"/>
              <a:t> — процесс внедрения демократических принципов в политическую систему, культуру, стиль жизни и так далее. 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52154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-171400"/>
            <a:ext cx="6923112" cy="1371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формы демократий: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novoevmire.biz/wp-content/uploads/5c6469366aa155c6469366aa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1" y="1484784"/>
            <a:ext cx="8963458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920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787208" cy="1371600"/>
          </a:xfrm>
        </p:spPr>
        <p:txBody>
          <a:bodyPr/>
          <a:lstStyle/>
          <a:p>
            <a:r>
              <a:rPr lang="ru-RU" dirty="0" smtClean="0"/>
              <a:t>Типы демократий: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91264" cy="470073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Военная демократия (прямая демократия, все вооруженные мужчины)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Рабовладельческая демократия (правят рабовладельцы)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Феодальная демократия (правят феодалы)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Буржуазная демократия (представительная демократия через систему выборов, правят буржуазия)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Социалистическая демократия (формирование органов власти через советы)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25326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13521"/>
            <a:ext cx="8820472" cy="1371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Демократизация – процесс борьбы угнетенных слоев населения за свои права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static.tildacdn.com/tild3664-3164-4361-a266-306439623263/1848_Bellony-1280x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813690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930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7859216" cy="72008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Политические изменения 19 века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https://i.pinimg.com/originals/be/06/83/be06833bfbb232e2e27dbfdca24d93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208912" cy="473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849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136904" cy="15121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Демократизация шла неравномерно и разными путями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075240" cy="470073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После Великой буржуазной революции во Франции и завоевательных походов Наполеона в Европе, всюду отменяется крепостное право и феодальные порядки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После поражения Наполеона наступает эпоха Реставрации (восстановление) монархий и реакции феодализма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В Англии старались избегать революций и давали рабочим права (была экономическая возможность)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Крепостное право в России отменено в 1861году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/>
              <a:t>Рабство в США было отменено 1862 году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73190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Формы правления</a:t>
            </a:r>
            <a:br>
              <a:rPr lang="ru-RU" dirty="0"/>
            </a:br>
            <a:endParaRPr lang="ru-RU" dirty="0"/>
          </a:p>
        </p:txBody>
      </p:sp>
      <p:pic>
        <p:nvPicPr>
          <p:cNvPr id="6146" name="Picture 2" descr="https://images.helionews.ru/1420074360000/1427494644000/golovokruzhitelnye-fakty-o-prishelcah-eah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18011"/>
            <a:ext cx="5328592" cy="560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77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cf.ppt-online.org/files/slide/i/ihVuHw5b9WPxNMndz7CAXLFRkcUr6Zqp24vajy/slid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4"/>
            <a:ext cx="9144000" cy="684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517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900igr.net/datas/obschestvoznanie/Gosudarstvo-obschestvoznanie/0010-010-Formy-pravlenija-gosudarst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09" y="0"/>
            <a:ext cx="9179299" cy="688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672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43192" cy="1371600"/>
          </a:xfrm>
        </p:spPr>
        <p:txBody>
          <a:bodyPr>
            <a:normAutofit/>
          </a:bodyPr>
          <a:lstStyle/>
          <a:p>
            <a:r>
              <a:rPr lang="ru-RU" dirty="0"/>
              <a:t>Парламенты и партии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www.jnsm.com.ua/ures/img/Irish_House_Commons_17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28092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935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словарь: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52600"/>
            <a:ext cx="8280920" cy="4484712"/>
          </a:xfrm>
        </p:spPr>
        <p:txBody>
          <a:bodyPr>
            <a:normAutofit/>
          </a:bodyPr>
          <a:lstStyle/>
          <a:p>
            <a:r>
              <a:rPr lang="ru-RU" sz="2400" dirty="0" err="1"/>
              <a:t>Парла́мент</a:t>
            </a:r>
            <a:r>
              <a:rPr lang="ru-RU" sz="2400" dirty="0"/>
              <a:t> — высший представительный и законодательный орган в </a:t>
            </a:r>
            <a:r>
              <a:rPr lang="ru-RU" sz="2400" dirty="0"/>
              <a:t>государствах.</a:t>
            </a:r>
          </a:p>
          <a:p>
            <a:endParaRPr lang="ru-RU" dirty="0"/>
          </a:p>
          <a:p>
            <a:r>
              <a:rPr lang="ru-RU" sz="2400" dirty="0"/>
              <a:t>Политическая </a:t>
            </a:r>
            <a:r>
              <a:rPr lang="ru-RU" sz="2400" dirty="0" err="1"/>
              <a:t>па́ртия</a:t>
            </a:r>
            <a:r>
              <a:rPr lang="ru-RU" sz="2400" dirty="0"/>
              <a:t>  — объединённая группа людей, </a:t>
            </a:r>
            <a:r>
              <a:rPr lang="ru-RU" sz="2400" dirty="0" smtClean="0"/>
              <a:t>ставящая </a:t>
            </a:r>
            <a:r>
              <a:rPr lang="ru-RU" sz="2400" dirty="0"/>
              <a:t>перед собой задачи овладеть политической властью в государстве или принять в ней участие через своих представителей в органах государственной власти и местного самоуправления. 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495046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4" name="Picture 4" descr="https://cf.ppt-online.org/files/slide/f/FCUt1qQRGfbIyLeSjTMc7gXzhV8mxBpJdailEY/slide-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"/>
          <a:stretch/>
        </p:blipFill>
        <p:spPr bwMode="auto">
          <a:xfrm>
            <a:off x="12786" y="29432"/>
            <a:ext cx="9131214" cy="682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449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Подведем итоги: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cs8.pikabu.ru/post_img/2017/04/17/0/og_og_149237999525265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49401"/>
            <a:ext cx="8496944" cy="44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927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355160" cy="1371600"/>
          </a:xfrm>
        </p:spPr>
        <p:txBody>
          <a:bodyPr/>
          <a:lstStyle/>
          <a:p>
            <a:r>
              <a:rPr lang="ru-RU" dirty="0" smtClean="0"/>
              <a:t>Домашнее задание: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Читать П-3, готовить на пересказ, учить слова + </a:t>
            </a:r>
          </a:p>
          <a:p>
            <a:r>
              <a:rPr lang="ru-RU" dirty="0" smtClean="0"/>
              <a:t>таблица к презентации (обязательно всем, сдать до 21 сентября)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4075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611637"/>
              </p:ext>
            </p:extLst>
          </p:nvPr>
        </p:nvGraphicFramePr>
        <p:xfrm>
          <a:off x="1" y="476672"/>
          <a:ext cx="9143998" cy="4972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49114"/>
                <a:gridCol w="1499016"/>
                <a:gridCol w="1521622"/>
                <a:gridCol w="2056598"/>
                <a:gridCol w="1322099"/>
                <a:gridCol w="1395549"/>
              </a:tblGrid>
              <a:tr h="72008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Название страны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Форма правления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Процессы демократизации в 19 веке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Процессы феодальной</a:t>
                      </a:r>
                      <a:r>
                        <a:rPr lang="ru-RU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реакции и монархической реставрации в 19 веке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Был</a:t>
                      </a:r>
                      <a:r>
                        <a:rPr lang="ru-RU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ли парламент. Если был то какой? 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Были ли партии?</a:t>
                      </a:r>
                      <a:r>
                        <a:rPr lang="ru-RU" sz="1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Если были то какие? 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Англия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Россия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Франция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США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Австрия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766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41</TotalTime>
  <Words>237</Words>
  <Application>Microsoft Office PowerPoint</Application>
  <PresentationFormat>Экран (4:3)</PresentationFormat>
  <Paragraphs>49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Главная</vt:lpstr>
      <vt:lpstr>Век Демократизации </vt:lpstr>
      <vt:lpstr>План на урок:</vt:lpstr>
      <vt:lpstr>Что такое демократия и демократизация? </vt:lpstr>
      <vt:lpstr>В словарь</vt:lpstr>
      <vt:lpstr>формы демократий: </vt:lpstr>
      <vt:lpstr>Типы демократий:</vt:lpstr>
      <vt:lpstr>Демократизация – процесс борьбы угнетенных слоев населения за свои права</vt:lpstr>
      <vt:lpstr>Политические изменения 19 века </vt:lpstr>
      <vt:lpstr>Демократизация шла неравномерно и разными путями</vt:lpstr>
      <vt:lpstr>Формы правления </vt:lpstr>
      <vt:lpstr>Презентация PowerPoint</vt:lpstr>
      <vt:lpstr>Презентация PowerPoint</vt:lpstr>
      <vt:lpstr>Парламенты и партии </vt:lpstr>
      <vt:lpstr>В словарь:</vt:lpstr>
      <vt:lpstr>Презентация PowerPoint</vt:lpstr>
      <vt:lpstr>Подведем итоги: </vt:lpstr>
      <vt:lpstr>Домашнее задание: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Век Демократизации </dc:title>
  <dc:creator>Степан</dc:creator>
  <cp:lastModifiedBy>Степан</cp:lastModifiedBy>
  <cp:revision>5</cp:revision>
  <dcterms:created xsi:type="dcterms:W3CDTF">2019-09-12T16:13:50Z</dcterms:created>
  <dcterms:modified xsi:type="dcterms:W3CDTF">2019-09-12T17:24:13Z</dcterms:modified>
</cp:coreProperties>
</file>