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77" r:id="rId5"/>
    <p:sldId id="276" r:id="rId6"/>
    <p:sldId id="273" r:id="rId7"/>
    <p:sldId id="275" r:id="rId8"/>
    <p:sldId id="265" r:id="rId9"/>
    <p:sldId id="266" r:id="rId10"/>
    <p:sldId id="267" r:id="rId11"/>
    <p:sldId id="270" r:id="rId12"/>
    <p:sldId id="278" r:id="rId13"/>
    <p:sldId id="262" r:id="rId14"/>
    <p:sldId id="272" r:id="rId15"/>
    <p:sldId id="269" r:id="rId16"/>
    <p:sldId id="271" r:id="rId17"/>
    <p:sldId id="279" r:id="rId18"/>
    <p:sldId id="259" r:id="rId19"/>
    <p:sldId id="26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-214313" y="1500188"/>
            <a:ext cx="878681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 Математика</a:t>
            </a:r>
            <a:endParaRPr lang="ru-RU" sz="9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 descr="https://fs.znanio.ru/d5af0e/f2/b3/48b222a4285b368443ce8d7bed026a32b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3498"/>
            <a:ext cx="6715140" cy="68714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4107" y="465419"/>
            <a:ext cx="9108141" cy="38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4" name="Picture 2" descr="https://avatars.mds.yandex.net/i?id=cf28b251ae73fdd6beb2c0125c60d60f-4521597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7931865" cy="464344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643174" y="5214950"/>
            <a:ext cx="12858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 smtClean="0"/>
              <a:t>8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2" descr="https://avatars.mds.yandex.net/i?id=e747636e8dc8d2847170310750d1f122-5235603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6072198" cy="654243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429388" y="4429132"/>
            <a:ext cx="8572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 smtClean="0"/>
              <a:t>1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2" descr="https://avatars.mds.yandex.net/i?id=31cb3c7d27594663cfcca977f83e77df-5578775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7658115" cy="478632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214678" y="5214950"/>
            <a:ext cx="1143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 smtClean="0"/>
              <a:t>7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2" descr="https://avatars.mds.yandex.net/i?id=30931d840ccd013aa956a1cdf3985090-5263756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7709512" cy="478632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143240" y="5286388"/>
            <a:ext cx="7858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 smtClean="0"/>
              <a:t>3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 descr="http://img.tourister.ru/files/1/2/4/7/0/9/3/8/orig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8016106" cy="485776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929058" y="5429264"/>
            <a:ext cx="13573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0" dirty="0" smtClean="0"/>
              <a:t>2</a:t>
            </a:r>
            <a:endParaRPr lang="ru-RU" sz="8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 descr="https://webserver.topmodus.com/dop/1183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8181217" cy="46815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0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000364" y="4214818"/>
            <a:ext cx="4071966" cy="23083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Утром бабочка проснулась,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Улыбнулась, потянулась!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 – росой она умылась,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Два – изящно покружилась,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Три – нагнулась и присела,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четыре – улетела.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4" name="AutoShape 4" descr="https://s1.slide-share.ru/s_slide/d9b66f89a1b7680ee20fb9cd1078f300/08a09e9c-e342-41f9-9051-9e8f1f7a8964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6" name="Picture 6" descr="https://storage.vsemayki.ru/images/0/0/998/998329/previews/people_7_postcard_a6_front_white_500.jpg"/>
          <p:cNvPicPr>
            <a:picLocks noChangeAspect="1" noChangeArrowheads="1"/>
          </p:cNvPicPr>
          <p:nvPr/>
        </p:nvPicPr>
        <p:blipFill>
          <a:blip r:embed="rId3"/>
          <a:srcRect l="6000" t="16500" r="8499" b="16000"/>
          <a:stretch>
            <a:fillRect/>
          </a:stretch>
        </p:blipFill>
        <p:spPr bwMode="auto">
          <a:xfrm>
            <a:off x="428596" y="-15056"/>
            <a:ext cx="5357850" cy="4229850"/>
          </a:xfrm>
          <a:prstGeom prst="rect">
            <a:avLst/>
          </a:prstGeom>
          <a:noFill/>
        </p:spPr>
      </p:pic>
      <p:sp>
        <p:nvSpPr>
          <p:cNvPr id="25608" name="AutoShape 8" descr="https://gdzbomb.ru/wp-content/uploads/book/1-klass/uchebnik-moro-1-chast/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10" name="AutoShape 10" descr="https://gdzbomb.ru/wp-content/uploads/book/1-klass/uchebnik-moro-1-chast/4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https://cf.ppt-online.org/files/slide/3/3ADJzxMW5ibQsqSoBgaVfyK80CPTcrRF7huYn1IZX/slide-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57222" y="-447675"/>
            <a:ext cx="9753600" cy="7305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rmalinskaya.files.wordpress.com/2020/05/d0bfd180d0b0d0b2d0b8d0bbd18cd0bdd0b0d18f-d0bfd0bed181d0b0d0b4d0bad0b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25000" cy="6810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s://image.jimcdn.com/app/cms/image/transf/dimension=232x10000:format=gif/path/se2e78ee9a7b84651/image/iae9cf70b9b77fdcd/version/1613668530/image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0"/>
            <a:ext cx="3571900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s://image.jimcdn.com/app/cms/image/transf/dimension=232x10000:format=gif/path/se2e78ee9a7b84651/image/iae9cf70b9b77fdcd/version/1613668530/image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0"/>
            <a:ext cx="3571900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000364" y="1928803"/>
            <a:ext cx="8572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/>
              <a:t>8</a:t>
            </a:r>
            <a:endParaRPr lang="ru-RU" sz="6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3000372"/>
            <a:ext cx="7858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smtClean="0"/>
              <a:t>2</a:t>
            </a:r>
            <a:endParaRPr lang="ru-RU" sz="6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143240" y="4143380"/>
            <a:ext cx="5741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 smtClean="0"/>
              <a:t>6</a:t>
            </a:r>
            <a:endParaRPr lang="ru-RU" sz="6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43438" y="5143512"/>
            <a:ext cx="6456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 smtClean="0"/>
              <a:t>4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2" descr="https://fs.znanio.ru/d5af0e/b2/4b/1e841200e98233485dafc2a0026a2fdc48.jpg"/>
          <p:cNvPicPr>
            <a:picLocks noChangeAspect="1" noChangeArrowheads="1"/>
          </p:cNvPicPr>
          <p:nvPr/>
        </p:nvPicPr>
        <p:blipFill>
          <a:blip r:embed="rId3"/>
          <a:srcRect l="12298" r="12746"/>
          <a:stretch>
            <a:fillRect/>
          </a:stretch>
        </p:blipFill>
        <p:spPr bwMode="auto">
          <a:xfrm>
            <a:off x="0" y="0"/>
            <a:ext cx="9144064" cy="68754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un9-78.userapi.com/impg/5-pM4VZslrpA_WZLxsVPbzALSZb61CorOPntIA/JyvXezkTPic.jpg?size=604x453&amp;quality=96&amp;sign=e3a1e9a3fb84882578e3e9bb7756cf08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rmalinskaya.files.wordpress.com/2020/05/d0bfd180d0b0d0b2d0b8d0bbd18cd0bdd0b0d18f-d0bfd0bed181d0b0d0b4d0bad0b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525000" cy="6810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ttps://cf.ppt-online.org/files/slide/3/3ADJzxMW5ibQsqSoBgaVfyK80CPTcrRF7huYn1IZX/slide-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609600" y="-447675"/>
            <a:ext cx="9753600" cy="7305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/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588"/>
            <a:ext cx="9140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 descr="https://fs.znanio.ru/methodology/images/7f/70/7f7089c99163910c7f9d0d18ac1830b8d1f48a7b.jpg"/>
          <p:cNvPicPr>
            <a:picLocks noChangeAspect="1" noChangeArrowheads="1"/>
          </p:cNvPicPr>
          <p:nvPr/>
        </p:nvPicPr>
        <p:blipFill>
          <a:blip r:embed="rId3"/>
          <a:srcRect l="11458" t="4167" r="11458" b="2777"/>
          <a:stretch>
            <a:fillRect/>
          </a:stretch>
        </p:blipFill>
        <p:spPr bwMode="auto">
          <a:xfrm>
            <a:off x="0" y="-1"/>
            <a:ext cx="7286644" cy="6597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41</Words>
  <PresentationFormat>Экран (4:3)</PresentationFormat>
  <Paragraphs>16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Надежда</dc:creator>
  <cp:lastModifiedBy>Надежда</cp:lastModifiedBy>
  <cp:revision>34</cp:revision>
  <dcterms:created xsi:type="dcterms:W3CDTF">2022-10-09T13:40:32Z</dcterms:created>
  <dcterms:modified xsi:type="dcterms:W3CDTF">2022-10-16T16:31:02Z</dcterms:modified>
</cp:coreProperties>
</file>