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3014" y="6866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Генетика </a:t>
            </a:r>
            <a:br>
              <a:rPr lang="ru-RU" dirty="0" smtClean="0"/>
            </a:br>
            <a:r>
              <a:rPr lang="ru-RU" dirty="0" smtClean="0"/>
              <a:t>и </a:t>
            </a:r>
            <a:br>
              <a:rPr lang="ru-RU" dirty="0" smtClean="0"/>
            </a:br>
            <a:r>
              <a:rPr lang="ru-RU" dirty="0" smtClean="0"/>
              <a:t>генная </a:t>
            </a:r>
            <a:r>
              <a:rPr lang="ru-RU" dirty="0" smtClean="0"/>
              <a:t>инженерия</a:t>
            </a:r>
            <a:br>
              <a:rPr lang="ru-RU" dirty="0" smtClean="0"/>
            </a:br>
            <a:r>
              <a:rPr lang="ru-RU" sz="1600" dirty="0" smtClean="0"/>
              <a:t>9 класс</a:t>
            </a:r>
            <a:endParaRPr lang="ru-RU" sz="1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76056" y="5373216"/>
            <a:ext cx="3312368" cy="1299624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М.Д.Богданова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технологии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budzdorovoy.ru/uploads/posts/2017-02/1488264810_geneticheskie-bolezni-mini-me.su-00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536" y="2564904"/>
            <a:ext cx="420720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621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Генная инженерия (терапия)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Новая технология, которая использует гены для лечения или профилактики заболевания.</a:t>
            </a:r>
            <a:endParaRPr lang="ru-RU" dirty="0"/>
          </a:p>
        </p:txBody>
      </p:sp>
      <p:pic>
        <p:nvPicPr>
          <p:cNvPr id="2050" name="Picture 2" descr="https://ds03.infourok.ru/uploads/ex/00fa/00007629-014802b4/310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89402"/>
            <a:ext cx="5035624" cy="376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dobriiden.ru/sites/dobriiden.ru/files/fantastic_termins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93" y="3101697"/>
            <a:ext cx="3873111" cy="375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776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Формы генной терапии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ru-RU" dirty="0" smtClean="0"/>
              <a:t>Замена поврежденного  гена на нормальный;</a:t>
            </a:r>
          </a:p>
          <a:p>
            <a:r>
              <a:rPr lang="ru-RU" dirty="0" smtClean="0"/>
              <a:t>Восстановление аномального гена;</a:t>
            </a:r>
          </a:p>
          <a:p>
            <a:r>
              <a:rPr lang="ru-RU" dirty="0" smtClean="0"/>
              <a:t>«Выключение» аномального гена.</a:t>
            </a:r>
            <a:endParaRPr lang="ru-RU" dirty="0"/>
          </a:p>
        </p:txBody>
      </p:sp>
      <p:pic>
        <p:nvPicPr>
          <p:cNvPr id="3074" name="Picture 2" descr="https://ds03.infourok.ru/uploads/ex/00fa/00007629-014802b4/310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62939"/>
            <a:ext cx="4536504" cy="339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677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Микроинъекция</a:t>
            </a:r>
            <a:r>
              <a:rPr lang="ru-RU" dirty="0" smtClean="0"/>
              <a:t>  ДНК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sun9-11.userapi.com/cOk2H1PHIUOkHy7kkxDtFW3B1wFcvJcDIGGySg/xNh90T64gsA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t="1190" r="62270" b="60887"/>
          <a:stretch/>
        </p:blipFill>
        <p:spPr bwMode="auto">
          <a:xfrm>
            <a:off x="3275856" y="1718726"/>
            <a:ext cx="3059462" cy="3896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0601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Генетическое тестирование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Это тесты крови, других жидкостей организма, тканей тела для выявления генетических нарушений  в организме.</a:t>
            </a:r>
          </a:p>
          <a:p>
            <a:pPr marL="0" indent="0">
              <a:buNone/>
            </a:pPr>
            <a:r>
              <a:rPr lang="ru-RU" b="1" dirty="0" smtClean="0"/>
              <a:t>Используется:</a:t>
            </a:r>
          </a:p>
          <a:p>
            <a:pPr marL="0" indent="0">
              <a:buNone/>
            </a:pPr>
            <a:r>
              <a:rPr lang="ru-RU" dirty="0" smtClean="0"/>
              <a:t>-для обнаружения генетических заболеваний  у ещё не родившихся детей;</a:t>
            </a:r>
          </a:p>
          <a:p>
            <a:pPr>
              <a:buFontTx/>
              <a:buChar char="-"/>
            </a:pPr>
            <a:r>
              <a:rPr lang="ru-RU" dirty="0" smtClean="0"/>
              <a:t>выяснения, является ли конкретный человек носителем наследственного заболевания;</a:t>
            </a:r>
          </a:p>
          <a:p>
            <a:pPr>
              <a:buFontTx/>
              <a:buChar char="-"/>
            </a:pPr>
            <a:r>
              <a:rPr lang="ru-RU" dirty="0" smtClean="0"/>
              <a:t>Проверки на наличие генетического заболевания до появления его симптомов.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019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Персонализированная медицина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Цель: оптимизировать и персонализировать профилактику и лечение, избежать нежелательных побочных эффектов через выявление индивидуальных  особенностей организма.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94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Д/з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Узнать значение  слов </a:t>
            </a:r>
          </a:p>
          <a:p>
            <a:pPr marL="0" indent="0">
              <a:buNone/>
            </a:pPr>
            <a:r>
              <a:rPr lang="ru-RU" dirty="0" smtClean="0"/>
              <a:t>«диспансеризация» и «вакцинация», </a:t>
            </a:r>
          </a:p>
          <a:p>
            <a:pPr marL="0" indent="0">
              <a:buNone/>
            </a:pPr>
            <a:r>
              <a:rPr lang="ru-RU" dirty="0" smtClean="0"/>
              <a:t>с какой целью  и как часто  проводятся эти мероприятия.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Записать в тетради!!!</a:t>
            </a:r>
          </a:p>
        </p:txBody>
      </p:sp>
    </p:spTree>
    <p:extLst>
      <p:ext uri="{BB962C8B-B14F-4D97-AF65-F5344CB8AC3E}">
        <p14:creationId xmlns:p14="http://schemas.microsoft.com/office/powerpoint/2010/main" val="16132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142</Words>
  <Application>Microsoft Office PowerPoint</Application>
  <PresentationFormat>Экран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Генетика  и  генная инженерия 9 класс</vt:lpstr>
      <vt:lpstr>Генная инженерия (терапия)</vt:lpstr>
      <vt:lpstr>Формы генной терапии</vt:lpstr>
      <vt:lpstr>Микроинъекция  ДНК</vt:lpstr>
      <vt:lpstr>Генетическое тестирование</vt:lpstr>
      <vt:lpstr>Персонализированная медицина</vt:lpstr>
      <vt:lpstr>Д/з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Генетика  и  генная инженерия</dc:title>
  <dc:creator>Администратор</dc:creator>
  <cp:lastModifiedBy>DNA7 X86</cp:lastModifiedBy>
  <cp:revision>6</cp:revision>
  <dcterms:created xsi:type="dcterms:W3CDTF">2020-11-09T08:40:35Z</dcterms:created>
  <dcterms:modified xsi:type="dcterms:W3CDTF">2022-04-04T10:48:49Z</dcterms:modified>
</cp:coreProperties>
</file>