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470025"/>
          </a:xfrm>
        </p:spPr>
        <p:txBody>
          <a:bodyPr/>
          <a:lstStyle/>
          <a:p>
            <a:r>
              <a:rPr lang="ru-RU" dirty="0" err="1" smtClean="0"/>
              <a:t>Фотоника</a:t>
            </a:r>
            <a:r>
              <a:rPr lang="ru-RU" dirty="0"/>
              <a:t/>
            </a:r>
            <a:br>
              <a:rPr lang="ru-RU" dirty="0"/>
            </a:br>
            <a:r>
              <a:rPr lang="ru-RU" sz="1800" dirty="0" smtClean="0"/>
              <a:t>9 класс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08104" y="5013176"/>
            <a:ext cx="3168352" cy="175260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tx1"/>
                </a:solidFill>
              </a:rPr>
              <a:t>Разработала</a:t>
            </a:r>
          </a:p>
          <a:p>
            <a:r>
              <a:rPr lang="ru-RU" sz="1400" dirty="0" err="1" smtClean="0">
                <a:solidFill>
                  <a:schemeClr val="tx1"/>
                </a:solidFill>
              </a:rPr>
              <a:t>М.Д.Богданова</a:t>
            </a:r>
            <a:r>
              <a:rPr lang="ru-RU" sz="1400" dirty="0" smtClean="0">
                <a:solidFill>
                  <a:schemeClr val="tx1"/>
                </a:solidFill>
              </a:rPr>
              <a:t>,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учитель технологии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AutoShape 2" descr="Центр научно-технической информации «Фотоника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49023"/>
            <a:ext cx="486054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45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Диктант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i="1" dirty="0" smtClean="0"/>
              <a:t>Цифровая </a:t>
            </a:r>
            <a:r>
              <a:rPr lang="ru-RU" i="1" dirty="0"/>
              <a:t>электроника. </a:t>
            </a:r>
            <a:endParaRPr lang="ru-RU" i="1" dirty="0" smtClean="0"/>
          </a:p>
          <a:p>
            <a:pPr marL="0" indent="0" algn="ctr">
              <a:buNone/>
            </a:pPr>
            <a:r>
              <a:rPr lang="ru-RU" i="1" dirty="0" smtClean="0"/>
              <a:t>Микроэлектроника</a:t>
            </a:r>
            <a:r>
              <a:rPr lang="ru-RU" i="1" dirty="0"/>
              <a:t>.  </a:t>
            </a:r>
            <a:endParaRPr lang="ru-RU" i="1" dirty="0" smtClean="0"/>
          </a:p>
          <a:p>
            <a:pPr marL="0" indent="0" algn="ctr">
              <a:buNone/>
            </a:pPr>
            <a:r>
              <a:rPr lang="ru-RU" i="1" dirty="0" smtClean="0"/>
              <a:t>Электроника</a:t>
            </a:r>
            <a:r>
              <a:rPr lang="ru-RU" i="1" dirty="0"/>
              <a:t>. </a:t>
            </a:r>
            <a:endParaRPr lang="ru-RU" i="1" dirty="0" smtClean="0"/>
          </a:p>
          <a:p>
            <a:pPr marL="0" indent="0" algn="ctr">
              <a:buNone/>
            </a:pPr>
            <a:r>
              <a:rPr lang="ru-RU" i="1" dirty="0" smtClean="0"/>
              <a:t>Микросхема</a:t>
            </a:r>
            <a:r>
              <a:rPr lang="ru-RU" i="1" dirty="0"/>
              <a:t>. </a:t>
            </a:r>
            <a:endParaRPr lang="ru-RU" i="1" dirty="0" smtClean="0"/>
          </a:p>
          <a:p>
            <a:pPr marL="0" indent="0" algn="ctr">
              <a:buNone/>
            </a:pPr>
            <a:r>
              <a:rPr lang="ru-RU" i="1" dirty="0" smtClean="0"/>
              <a:t>Микропроцессор</a:t>
            </a:r>
            <a:r>
              <a:rPr lang="ru-RU" i="1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https://images.our-assets.com/cover/2000x/978365987839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2" b="52553"/>
          <a:stretch/>
        </p:blipFill>
        <p:spPr bwMode="auto">
          <a:xfrm>
            <a:off x="2195736" y="4077072"/>
            <a:ext cx="4385202" cy="2586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37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Фотоника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Два прилагательных</a:t>
            </a:r>
          </a:p>
          <a:p>
            <a:pPr marL="0" indent="0" algn="ctr">
              <a:buNone/>
            </a:pPr>
            <a:r>
              <a:rPr lang="ru-RU" dirty="0" smtClean="0"/>
              <a:t>Один глагол</a:t>
            </a:r>
          </a:p>
          <a:p>
            <a:pPr marL="0" indent="0" algn="ctr">
              <a:buNone/>
            </a:pPr>
            <a:r>
              <a:rPr lang="ru-RU" dirty="0" smtClean="0"/>
              <a:t>Одну фразу</a:t>
            </a:r>
          </a:p>
          <a:p>
            <a:pPr marL="0" indent="0" algn="ctr">
              <a:buNone/>
            </a:pPr>
            <a:r>
              <a:rPr lang="ru-RU" dirty="0" smtClean="0"/>
              <a:t>Одно существительное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0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Фотоника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64031"/>
            <a:ext cx="8229600" cy="4525963"/>
          </a:xfrm>
        </p:spPr>
        <p:txBody>
          <a:bodyPr/>
          <a:lstStyle/>
          <a:p>
            <a:r>
              <a:rPr lang="ru-RU" dirty="0" smtClean="0"/>
              <a:t>Наука, изучающая системы, в которых носителем информации являются фотоны электромагнитного поля, нейтральная элементарная частица с нулевой массой.</a:t>
            </a:r>
          </a:p>
          <a:p>
            <a:endParaRPr lang="ru-RU" dirty="0"/>
          </a:p>
          <a:p>
            <a:r>
              <a:rPr lang="ru-RU" dirty="0" smtClean="0"/>
              <a:t>Фотон – квант (неделимая порция какой-либо величины)</a:t>
            </a:r>
            <a:endParaRPr lang="ru-RU" dirty="0"/>
          </a:p>
        </p:txBody>
      </p:sp>
      <p:pic>
        <p:nvPicPr>
          <p:cNvPr id="1026" name="Picture 2" descr="Принят терминологический стандарт по фотонике - ЗАО «РЦЛТ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293096"/>
            <a:ext cx="4456495" cy="2506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76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Оптическое волокно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8" y="1340768"/>
            <a:ext cx="8229600" cy="4525963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Это нить  из прозрачного материала(стекла, пластика) со светонепроницаемой оболочкой, используемая для переноса света внутри себя по средством полного внутреннего отражения</a:t>
            </a:r>
            <a:endParaRPr lang="ru-RU" sz="2800" dirty="0"/>
          </a:p>
        </p:txBody>
      </p:sp>
      <p:pic>
        <p:nvPicPr>
          <p:cNvPr id="4" name="Рисунок 3" descr="https://sun9-59.userapi.com/impf/iy92ooQ8BBcGJZlxlOogHgiokEyGoIU20bKFnA/kIrjYQmcXdQ.jpg?size=758x1080&amp;quality=96&amp;sign=a286ef8d33a4133855af6c5f9abd9c6d&amp;type=album"/>
          <p:cNvPicPr/>
          <p:nvPr/>
        </p:nvPicPr>
        <p:blipFill rotWithShape="1">
          <a:blip r:embed="rId2"/>
          <a:srcRect b="64651"/>
          <a:stretch/>
        </p:blipFill>
        <p:spPr bwMode="auto">
          <a:xfrm>
            <a:off x="1403648" y="3140968"/>
            <a:ext cx="6138563" cy="352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039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699792" y="476672"/>
            <a:ext cx="3384376" cy="12241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Направления </a:t>
            </a:r>
            <a:r>
              <a:rPr lang="ru-RU" sz="2400" b="1" dirty="0" err="1" smtClean="0"/>
              <a:t>фотоники</a:t>
            </a:r>
            <a:endParaRPr lang="ru-RU" sz="2400" b="1" dirty="0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771800" y="5301208"/>
            <a:ext cx="3384376" cy="12241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Компьютерное</a:t>
            </a:r>
            <a:endParaRPr lang="ru-RU" sz="2400" b="1" dirty="0"/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502085" y="2861704"/>
            <a:ext cx="3384376" cy="12241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 smtClean="0"/>
              <a:t>Оптоинформатика</a:t>
            </a:r>
            <a:endParaRPr lang="ru-RU" sz="2400" b="1" dirty="0"/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95536" y="2861704"/>
            <a:ext cx="3384376" cy="12241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Микроволновое</a:t>
            </a:r>
            <a:endParaRPr lang="ru-RU" sz="2400" b="1" dirty="0"/>
          </a:p>
        </p:txBody>
      </p:sp>
      <p:sp>
        <p:nvSpPr>
          <p:cNvPr id="9" name="Стрелка вниз 8"/>
          <p:cNvSpPr/>
          <p:nvPr/>
        </p:nvSpPr>
        <p:spPr>
          <a:xfrm>
            <a:off x="2699792" y="1844824"/>
            <a:ext cx="115212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203618" y="1844824"/>
            <a:ext cx="115212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4051490" y="2861704"/>
            <a:ext cx="1152128" cy="22954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30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im.kommersant.ru/ISSUES.PHOTO/NAUKA/2015/003/nauka_03_024-025_max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" b="2738"/>
          <a:stretch/>
        </p:blipFill>
        <p:spPr bwMode="auto">
          <a:xfrm>
            <a:off x="-1425" y="404664"/>
            <a:ext cx="9145425" cy="567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42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Применение </a:t>
            </a:r>
            <a:r>
              <a:rPr lang="ru-RU" dirty="0" err="1" smtClean="0"/>
              <a:t>фотоники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Телекоммуникации</a:t>
            </a:r>
          </a:p>
          <a:p>
            <a:r>
              <a:rPr lang="ru-RU" dirty="0" smtClean="0"/>
              <a:t>Лазерное производство</a:t>
            </a:r>
          </a:p>
          <a:p>
            <a:r>
              <a:rPr lang="ru-RU" dirty="0" smtClean="0"/>
              <a:t>Биологические и физические исследования</a:t>
            </a:r>
          </a:p>
          <a:p>
            <a:r>
              <a:rPr lang="ru-RU" dirty="0" smtClean="0"/>
              <a:t>Наблюдение за изменением климата Земли</a:t>
            </a:r>
          </a:p>
          <a:p>
            <a:r>
              <a:rPr lang="ru-RU" dirty="0" smtClean="0"/>
              <a:t>Медицинская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диагностика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Fotonika volok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864" y="3933056"/>
            <a:ext cx="4411422" cy="279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3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Фотоника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518457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 Два прилагательных</a:t>
            </a:r>
          </a:p>
          <a:p>
            <a:pPr marL="0" indent="0" algn="ctr">
              <a:buNone/>
            </a:pPr>
            <a:r>
              <a:rPr lang="ru-RU" i="1" dirty="0" smtClean="0"/>
              <a:t>Неделимая (частица) </a:t>
            </a:r>
          </a:p>
          <a:p>
            <a:pPr marL="0" indent="0" algn="ctr">
              <a:buNone/>
            </a:pPr>
            <a:r>
              <a:rPr lang="ru-RU" i="1" dirty="0" smtClean="0"/>
              <a:t>Микроволновое (направление) </a:t>
            </a:r>
          </a:p>
          <a:p>
            <a:pPr marL="0" indent="0" algn="ctr">
              <a:buNone/>
            </a:pPr>
            <a:r>
              <a:rPr lang="ru-RU" b="1" dirty="0" smtClean="0"/>
              <a:t>Глагол (действие)</a:t>
            </a:r>
          </a:p>
          <a:p>
            <a:pPr marL="0" indent="0" algn="ctr">
              <a:buNone/>
            </a:pPr>
            <a:r>
              <a:rPr lang="ru-RU" i="1" dirty="0" smtClean="0"/>
              <a:t>Изучить</a:t>
            </a:r>
          </a:p>
          <a:p>
            <a:pPr marL="0" indent="0" algn="ctr">
              <a:buNone/>
            </a:pPr>
            <a:r>
              <a:rPr lang="ru-RU" b="1" dirty="0" smtClean="0"/>
              <a:t>Фраза (словосочетание)</a:t>
            </a:r>
            <a:r>
              <a:rPr lang="ru-RU" i="1" dirty="0"/>
              <a:t> </a:t>
            </a:r>
            <a:endParaRPr lang="ru-RU" i="1" dirty="0" smtClean="0"/>
          </a:p>
          <a:p>
            <a:pPr marL="0" indent="0" algn="ctr">
              <a:buNone/>
            </a:pPr>
            <a:r>
              <a:rPr lang="ru-RU" i="1" dirty="0"/>
              <a:t>О</a:t>
            </a:r>
            <a:r>
              <a:rPr lang="ru-RU" i="1" dirty="0" smtClean="0"/>
              <a:t>птическое волокно</a:t>
            </a:r>
          </a:p>
          <a:p>
            <a:pPr marL="0" indent="0" algn="ctr">
              <a:buNone/>
            </a:pPr>
            <a:r>
              <a:rPr lang="ru-RU" b="1" dirty="0" smtClean="0"/>
              <a:t>Существительное</a:t>
            </a:r>
          </a:p>
          <a:p>
            <a:pPr marL="0" indent="0" algn="ctr">
              <a:buNone/>
            </a:pPr>
            <a:r>
              <a:rPr lang="ru-RU" i="1" dirty="0" smtClean="0"/>
              <a:t>Фотон</a:t>
            </a:r>
            <a:endParaRPr lang="ru-RU" i="1" dirty="0"/>
          </a:p>
          <a:p>
            <a:pPr marL="0" indent="0" algn="ctr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185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130</Words>
  <Application>Microsoft Office PowerPoint</Application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Фотоника 9 класс</vt:lpstr>
      <vt:lpstr>Диктант </vt:lpstr>
      <vt:lpstr>Фотоника</vt:lpstr>
      <vt:lpstr>Фотоника</vt:lpstr>
      <vt:lpstr>Оптическое волокно</vt:lpstr>
      <vt:lpstr>Презентация PowerPoint</vt:lpstr>
      <vt:lpstr>Презентация PowerPoint</vt:lpstr>
      <vt:lpstr>Применение фотоники</vt:lpstr>
      <vt:lpstr>Фотоника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DNA7 X86</cp:lastModifiedBy>
  <cp:revision>9</cp:revision>
  <dcterms:created xsi:type="dcterms:W3CDTF">2020-12-21T09:29:29Z</dcterms:created>
  <dcterms:modified xsi:type="dcterms:W3CDTF">2022-04-04T10:59:25Z</dcterms:modified>
</cp:coreProperties>
</file>