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573016"/>
            <a:ext cx="7772400" cy="1470025"/>
          </a:xfrm>
        </p:spPr>
        <p:txBody>
          <a:bodyPr/>
          <a:lstStyle/>
          <a:p>
            <a:r>
              <a:rPr lang="ru-RU" dirty="0" smtClean="0"/>
              <a:t>Электроника</a:t>
            </a:r>
            <a:br>
              <a:rPr lang="ru-RU" dirty="0" smtClean="0"/>
            </a:br>
            <a:r>
              <a:rPr lang="ru-RU" sz="2400" dirty="0" smtClean="0"/>
              <a:t>9 класс</a:t>
            </a:r>
            <a:endParaRPr lang="ru-RU" sz="2400" dirty="0"/>
          </a:p>
        </p:txBody>
      </p:sp>
      <p:pic>
        <p:nvPicPr>
          <p:cNvPr id="1026" name="Picture 2" descr="printed circuit board assembly. smd components mounting.  technology and programming concept. Фото со стока - 1111064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1884"/>
            <a:ext cx="39964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asian technician repairing the motherboard by soldering in the lab. the concept of computer hardware, mobile phone, electronic, repairing, upgrade and technology. Фото со стока - 1014452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76516"/>
            <a:ext cx="3998218" cy="266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88224" y="5301208"/>
            <a:ext cx="2112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Выполнила: </a:t>
            </a:r>
          </a:p>
          <a:p>
            <a:r>
              <a:rPr lang="ru-RU" dirty="0" err="1" smtClean="0"/>
              <a:t>М.Д.Богданова</a:t>
            </a:r>
            <a:r>
              <a:rPr lang="ru-RU" dirty="0" smtClean="0"/>
              <a:t>, </a:t>
            </a:r>
          </a:p>
          <a:p>
            <a:r>
              <a:rPr lang="ru-RU" dirty="0" smtClean="0"/>
              <a:t>учитель технологии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1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dirty="0"/>
              <a:t>Э</a:t>
            </a:r>
            <a:r>
              <a:rPr lang="ru-RU" dirty="0" smtClean="0"/>
              <a:t>лектроника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ru-RU" dirty="0" smtClean="0"/>
              <a:t>Наука о взаимодействии электронов с электромагнитными полями и методах создания электронных приборов и устройств для приёма, передачи, обработки и хранения информации</a:t>
            </a:r>
            <a:endParaRPr lang="ru-RU" dirty="0"/>
          </a:p>
        </p:txBody>
      </p:sp>
      <p:pic>
        <p:nvPicPr>
          <p:cNvPr id="2050" name="Picture 2" descr="Электромагнитное пол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789040"/>
            <a:ext cx="3563888" cy="27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5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Стеклянные электронные лампы</a:t>
            </a:r>
            <a:endParaRPr lang="ru-RU" dirty="0"/>
          </a:p>
        </p:txBody>
      </p:sp>
      <p:pic>
        <p:nvPicPr>
          <p:cNvPr id="3074" name="Picture 2" descr="http://uniposelok.ru/uploads/posts/2016-01/1452244704_50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18" y="1484784"/>
            <a:ext cx="2880320" cy="259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xn--80acgfbsl1azdqr.xn--p1ai/media/rootnews/c/2/c258f387f3fb04e6bca9d68bfe8d5100_900x_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3998582" cy="2644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audioakustika.ru/files/lamp3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075261"/>
            <a:ext cx="3914800" cy="293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sun9-16.userapi.com/impf/XlcWmJvJ_eOQ7k6DUJjcOWsHai2hJCbBUP7sWg/VYFALM75eW4.jpg?size=923x1084&amp;quality=96&amp;proxy=1&amp;sign=2c7a02a43bc96301b206a2b502dfc0c1&amp;type=albu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30" r="17652" b="2655"/>
          <a:stretch/>
        </p:blipFill>
        <p:spPr bwMode="auto">
          <a:xfrm>
            <a:off x="683568" y="0"/>
            <a:ext cx="7884368" cy="674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609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sun9-37.userapi.com/impf/n34havVIYcPIuK7JnosPihEK1-I_Erx76K-hOA/S6qkUDOeOn0.jpg?size=761x1082&amp;quality=96&amp;proxy=1&amp;sign=4738816151510ebba468a779d463d5a5&amp;type=albu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79" b="2329"/>
          <a:stretch/>
        </p:blipFill>
        <p:spPr bwMode="auto">
          <a:xfrm>
            <a:off x="1115617" y="980728"/>
            <a:ext cx="7056784" cy="4439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9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Микроэлектроника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Раздел электроники, связанный с изучением  и производством электронных компонентов, имеющих размеры несколько микрометров и меньше.</a:t>
            </a:r>
            <a:endParaRPr lang="ru-RU" dirty="0"/>
          </a:p>
        </p:txBody>
      </p:sp>
      <p:pic>
        <p:nvPicPr>
          <p:cNvPr id="5122" name="Picture 2" descr="https://cdni.rt.com/doc-files/filmy/mikroelektronika/mikroelektronika_1-lst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933056"/>
            <a:ext cx="46863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4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dirty="0" smtClean="0"/>
              <a:t>Практическая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769" y="5373216"/>
            <a:ext cx="8229600" cy="1164584"/>
          </a:xfrm>
        </p:spPr>
        <p:txBody>
          <a:bodyPr/>
          <a:lstStyle/>
          <a:p>
            <a:r>
              <a:rPr lang="ru-RU" dirty="0" smtClean="0"/>
              <a:t>Напишите  из каких элементов состоит цепь</a:t>
            </a:r>
            <a:endParaRPr lang="ru-RU" dirty="0"/>
          </a:p>
        </p:txBody>
      </p:sp>
      <p:pic>
        <p:nvPicPr>
          <p:cNvPr id="4" name="Рисунок 3" descr="https://sun9-5.userapi.com/impf/DC3NtKq0Q8k0SIMNsz09qVgj0lEVeJW5U2ElUQ/EH95jQgheA4.jpg?size=760x1082&amp;quality=96&amp;proxy=1&amp;sign=2df6a8bd0cc6c7198a4f9e4b62c3d917&amp;type=albu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52" b="2710"/>
          <a:stretch/>
        </p:blipFill>
        <p:spPr bwMode="auto">
          <a:xfrm>
            <a:off x="1331640" y="1124744"/>
            <a:ext cx="6768753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26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Д/З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Зарисуйте электрическую цепь, в которой лампа и светодиод будут подключены  последовательно ( с применением к аноду положительного напряжения).</a:t>
            </a:r>
          </a:p>
          <a:p>
            <a:r>
              <a:rPr lang="ru-RU" dirty="0" smtClean="0"/>
              <a:t> Что будет происходить при замыкании выключателя?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2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90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Электроника 9 класс</vt:lpstr>
      <vt:lpstr>Электроника</vt:lpstr>
      <vt:lpstr>Стеклянные электронные лампы</vt:lpstr>
      <vt:lpstr>Презентация PowerPoint</vt:lpstr>
      <vt:lpstr>Презентация PowerPoint</vt:lpstr>
      <vt:lpstr>Микроэлектроника</vt:lpstr>
      <vt:lpstr>Практическая работа</vt:lpstr>
      <vt:lpstr>Д/З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Электроника</dc:title>
  <dc:creator>Администратор</dc:creator>
  <cp:lastModifiedBy>DNA7 X86</cp:lastModifiedBy>
  <cp:revision>7</cp:revision>
  <dcterms:created xsi:type="dcterms:W3CDTF">2020-12-07T08:47:27Z</dcterms:created>
  <dcterms:modified xsi:type="dcterms:W3CDTF">2022-04-04T11:11:43Z</dcterms:modified>
</cp:coreProperties>
</file>