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470025"/>
          </a:xfrm>
        </p:spPr>
        <p:txBody>
          <a:bodyPr/>
          <a:lstStyle/>
          <a:p>
            <a:r>
              <a:rPr lang="ru-RU" dirty="0"/>
              <a:t>Задание 1.</a:t>
            </a:r>
            <a:br>
              <a:rPr lang="ru-RU" dirty="0"/>
            </a:br>
            <a:r>
              <a:rPr lang="ru-RU" dirty="0"/>
              <a:t>Соответствие…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На выполнение задания дается по 45 сек.</a:t>
            </a:r>
          </a:p>
          <a:p>
            <a:r>
              <a:rPr lang="ru-RU" dirty="0"/>
              <a:t>Запишите ответ цифрами в порядке соответствующем буквам, например: </a:t>
            </a:r>
          </a:p>
          <a:p>
            <a:r>
              <a:rPr lang="ru-RU" dirty="0"/>
              <a:t>534</a:t>
            </a:r>
          </a:p>
        </p:txBody>
      </p:sp>
    </p:spTree>
    <p:extLst>
      <p:ext uri="{BB962C8B-B14F-4D97-AF65-F5344CB8AC3E}">
        <p14:creationId xmlns:p14="http://schemas.microsoft.com/office/powerpoint/2010/main" val="230019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4807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Задание 1</a:t>
            </a: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СОБЫТИЯ (ПРОЦЕССЫ)                               УЧАСТНИКИ</a:t>
            </a:r>
          </a:p>
          <a:p>
            <a:pPr marL="0" indent="0">
              <a:buNone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А) создание единой системы                   1) Елена Глинская</a:t>
            </a: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денежного обращения                              2)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Фернан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Магеллан</a:t>
            </a: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в России                                                     3) Д. Т. Трубецкой</a:t>
            </a: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Переяславская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рада                             4) Мартин Лютер</a:t>
            </a:r>
          </a:p>
          <a:p>
            <a:pPr marL="0" indent="0">
              <a:buNone/>
            </a:pP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В) начало реформации в Германии        5) Б. М. Хмельницкий</a:t>
            </a:r>
          </a:p>
          <a:p>
            <a:pPr marL="0" indent="0">
              <a:buNone/>
            </a:pPr>
            <a:r>
              <a:rPr lang="ru-RU" dirty="0"/>
              <a:t>	 	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87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5000"/>
    </mc:Choice>
    <mc:Fallback xmlns="">
      <p:transition spd="slow" advClick="0" advTm="4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Задание 2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СОБЫТИЯ (ПРОЦЕССЫ)	 	УЧАСТНИКИ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А) создание ордена Иезуитов       1) Карл V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Б) восстание Ивана                       2) Игнатий де Лойола</a:t>
            </a:r>
          </a:p>
          <a:p>
            <a:pPr marL="0" indent="0">
              <a:buNone/>
            </a:pP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Болотникова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                            3) Иван IV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В) осада Соловецкого                    4) Василий Шуйский</a:t>
            </a:r>
          </a:p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монастыря	 	                       5) Алексей Михайлович</a:t>
            </a:r>
          </a:p>
          <a:p>
            <a:pPr marL="0" indent="0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974098"/>
      </p:ext>
    </p:extLst>
  </p:cSld>
  <p:clrMapOvr>
    <a:masterClrMapping/>
  </p:clrMapOvr>
  <p:transition spd="slow" advClick="0" advTm="45000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3670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545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3670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ОТВЕТЫ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1.    154</a:t>
            </a:r>
          </a:p>
          <a:p>
            <a:pPr marL="0" indent="0">
              <a:buNone/>
            </a:pPr>
            <a:r>
              <a:rPr lang="ru-RU" dirty="0"/>
              <a:t>2.     245</a:t>
            </a:r>
          </a:p>
        </p:txBody>
      </p:sp>
    </p:spTree>
    <p:extLst>
      <p:ext uri="{BB962C8B-B14F-4D97-AF65-F5344CB8AC3E}">
        <p14:creationId xmlns:p14="http://schemas.microsoft.com/office/powerpoint/2010/main" val="14065458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142</Words>
  <Application>Microsoft Office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Задание 1. Соответствие…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1. Соответствие…</dc:title>
  <dc:creator>Людмила</dc:creator>
  <cp:lastModifiedBy>сергей ольчев</cp:lastModifiedBy>
  <cp:revision>3</cp:revision>
  <dcterms:created xsi:type="dcterms:W3CDTF">2020-02-24T16:11:04Z</dcterms:created>
  <dcterms:modified xsi:type="dcterms:W3CDTF">2021-11-07T19:39:13Z</dcterms:modified>
</cp:coreProperties>
</file>