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786" y="-78"/>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Shape 46"/>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7" name="Shape 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8" name="Shape 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65" name="Shape 6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81" name="Shape 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89" name="Shape 8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5" name="Shape 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3" name="Shape 1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9" name="Shape 10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7" name="Shape 11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3" name="Shape 12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0" name="Shape 13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6" name="Shape 13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2" name="Shape 14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0" name="Shape 1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a:off x="4724400" y="0"/>
            <a:ext cx="3012140" cy="5140547"/>
          </a:xfrm>
          <a:custGeom>
            <a:avLst/>
            <a:gdLst/>
            <a:ahLst/>
            <a:cxnLst/>
            <a:rect l="0" t="0" r="0" b="0"/>
            <a:pathLst>
              <a:path w="3012141" h="6854064" extrusionOk="0">
                <a:moveTo>
                  <a:pt x="2623817" y="0"/>
                </a:moveTo>
                <a:lnTo>
                  <a:pt x="2791741" y="608783"/>
                </a:lnTo>
                <a:lnTo>
                  <a:pt x="1826176" y="1301537"/>
                </a:lnTo>
                <a:lnTo>
                  <a:pt x="2130539" y="2466623"/>
                </a:lnTo>
                <a:lnTo>
                  <a:pt x="1175470" y="3190866"/>
                </a:lnTo>
                <a:lnTo>
                  <a:pt x="1469337" y="4355952"/>
                </a:lnTo>
                <a:lnTo>
                  <a:pt x="493277" y="5080194"/>
                </a:lnTo>
                <a:lnTo>
                  <a:pt x="808135" y="6255776"/>
                </a:lnTo>
                <a:lnTo>
                  <a:pt x="0" y="6854064"/>
                </a:lnTo>
                <a:lnTo>
                  <a:pt x="388325" y="6854064"/>
                </a:lnTo>
                <a:lnTo>
                  <a:pt x="1007545" y="6308258"/>
                </a:lnTo>
                <a:lnTo>
                  <a:pt x="713678" y="5122179"/>
                </a:lnTo>
                <a:lnTo>
                  <a:pt x="1679242" y="4408433"/>
                </a:lnTo>
                <a:lnTo>
                  <a:pt x="1364384" y="3232851"/>
                </a:lnTo>
                <a:lnTo>
                  <a:pt x="2361435" y="2498112"/>
                </a:lnTo>
                <a:lnTo>
                  <a:pt x="2015091" y="1343522"/>
                </a:lnTo>
                <a:lnTo>
                  <a:pt x="3012141" y="608783"/>
                </a:lnTo>
                <a:lnTo>
                  <a:pt x="2833722" y="0"/>
                </a:lnTo>
              </a:path>
            </a:pathLst>
          </a:custGeom>
          <a:solidFill>
            <a:schemeClr val="dk1"/>
          </a:solidFill>
          <a:ln>
            <a:noFill/>
          </a:ln>
        </p:spPr>
        <p:txBody>
          <a:bodyPr lIns="91425" tIns="45700" rIns="91425" bIns="45700" anchor="ctr" anchorCtr="0">
            <a:noAutofit/>
          </a:bodyPr>
          <a:lstStyle/>
          <a:p>
            <a:pPr>
              <a:spcBef>
                <a:spcPts val="0"/>
              </a:spcBef>
              <a:buNone/>
            </a:pPr>
            <a:endParaRPr/>
          </a:p>
        </p:txBody>
      </p:sp>
      <p:grpSp>
        <p:nvGrpSpPr>
          <p:cNvPr id="11" name="Shape 11"/>
          <p:cNvGrpSpPr/>
          <p:nvPr/>
        </p:nvGrpSpPr>
        <p:grpSpPr>
          <a:xfrm>
            <a:off x="4571999" y="0"/>
            <a:ext cx="4546600" cy="5143499"/>
            <a:chOff x="1447" y="0"/>
            <a:chExt cx="2863" cy="4319"/>
          </a:xfrm>
        </p:grpSpPr>
        <p:sp>
          <p:nvSpPr>
            <p:cNvPr id="12" name="Shape 12"/>
            <p:cNvSpPr/>
            <p:nvPr/>
          </p:nvSpPr>
          <p:spPr>
            <a:xfrm>
              <a:off x="1447" y="0"/>
              <a:ext cx="1885" cy="4319"/>
            </a:xfrm>
            <a:custGeom>
              <a:avLst/>
              <a:gdLst/>
              <a:ahLst/>
              <a:cxnLst/>
              <a:rect l="0" t="0" r="0" b="0"/>
              <a:pathLst>
                <a:path w="1886" h="4320" extrusionOk="0">
                  <a:moveTo>
                    <a:pt x="1719" y="0"/>
                  </a:moveTo>
                  <a:lnTo>
                    <a:pt x="1813" y="357"/>
                  </a:lnTo>
                  <a:lnTo>
                    <a:pt x="1194" y="805"/>
                  </a:lnTo>
                  <a:lnTo>
                    <a:pt x="1393" y="1544"/>
                  </a:lnTo>
                  <a:lnTo>
                    <a:pt x="777" y="1991"/>
                  </a:lnTo>
                  <a:lnTo>
                    <a:pt x="972" y="2734"/>
                  </a:lnTo>
                  <a:lnTo>
                    <a:pt x="355" y="3178"/>
                  </a:lnTo>
                  <a:lnTo>
                    <a:pt x="554" y="3921"/>
                  </a:lnTo>
                  <a:lnTo>
                    <a:pt x="0" y="4320"/>
                  </a:lnTo>
                  <a:lnTo>
                    <a:pt x="109" y="4320"/>
                  </a:lnTo>
                  <a:lnTo>
                    <a:pt x="623" y="3948"/>
                  </a:lnTo>
                  <a:lnTo>
                    <a:pt x="430" y="3205"/>
                  </a:lnTo>
                  <a:lnTo>
                    <a:pt x="1045" y="2761"/>
                  </a:lnTo>
                  <a:lnTo>
                    <a:pt x="850" y="2018"/>
                  </a:lnTo>
                  <a:lnTo>
                    <a:pt x="1468" y="1572"/>
                  </a:lnTo>
                  <a:lnTo>
                    <a:pt x="1271" y="830"/>
                  </a:lnTo>
                  <a:lnTo>
                    <a:pt x="1886" y="386"/>
                  </a:lnTo>
                  <a:lnTo>
                    <a:pt x="1788" y="0"/>
                  </a:lnTo>
                  <a:lnTo>
                    <a:pt x="1719" y="0"/>
                  </a:lnTo>
                  <a:close/>
                </a:path>
              </a:pathLst>
            </a:custGeom>
            <a:solidFill>
              <a:srgbClr val="A64129"/>
            </a:solidFill>
            <a:ln>
              <a:noFill/>
            </a:ln>
          </p:spPr>
          <p:txBody>
            <a:bodyPr lIns="91425" tIns="45700" rIns="91425" bIns="45700" anchor="t" anchorCtr="0">
              <a:noAutofit/>
            </a:bodyPr>
            <a:lstStyle/>
            <a:p>
              <a:pPr>
                <a:spcBef>
                  <a:spcPts val="0"/>
                </a:spcBef>
                <a:buNone/>
              </a:pPr>
              <a:endParaRPr/>
            </a:p>
          </p:txBody>
        </p:sp>
        <p:sp>
          <p:nvSpPr>
            <p:cNvPr id="13" name="Shape 13"/>
            <p:cNvSpPr/>
            <p:nvPr/>
          </p:nvSpPr>
          <p:spPr>
            <a:xfrm>
              <a:off x="1559" y="0"/>
              <a:ext cx="1978" cy="4319"/>
            </a:xfrm>
            <a:custGeom>
              <a:avLst/>
              <a:gdLst/>
              <a:ahLst/>
              <a:cxnLst/>
              <a:rect l="0" t="0" r="0" b="0"/>
              <a:pathLst>
                <a:path w="1979" h="4320" extrusionOk="0">
                  <a:moveTo>
                    <a:pt x="1673" y="0"/>
                  </a:moveTo>
                  <a:lnTo>
                    <a:pt x="1777" y="382"/>
                  </a:lnTo>
                  <a:lnTo>
                    <a:pt x="1160" y="830"/>
                  </a:lnTo>
                  <a:lnTo>
                    <a:pt x="1357" y="1570"/>
                  </a:lnTo>
                  <a:lnTo>
                    <a:pt x="743" y="2016"/>
                  </a:lnTo>
                  <a:lnTo>
                    <a:pt x="936" y="2759"/>
                  </a:lnTo>
                  <a:lnTo>
                    <a:pt x="319" y="3204"/>
                  </a:lnTo>
                  <a:lnTo>
                    <a:pt x="517" y="3947"/>
                  </a:lnTo>
                  <a:lnTo>
                    <a:pt x="0" y="4320"/>
                  </a:lnTo>
                  <a:lnTo>
                    <a:pt x="304" y="4320"/>
                  </a:lnTo>
                  <a:lnTo>
                    <a:pt x="717" y="4025"/>
                  </a:lnTo>
                  <a:lnTo>
                    <a:pt x="521" y="3280"/>
                  </a:lnTo>
                  <a:lnTo>
                    <a:pt x="1136" y="2836"/>
                  </a:lnTo>
                  <a:lnTo>
                    <a:pt x="941" y="2093"/>
                  </a:lnTo>
                  <a:lnTo>
                    <a:pt x="1559" y="1648"/>
                  </a:lnTo>
                  <a:lnTo>
                    <a:pt x="1362" y="905"/>
                  </a:lnTo>
                  <a:lnTo>
                    <a:pt x="1979" y="461"/>
                  </a:lnTo>
                  <a:lnTo>
                    <a:pt x="1859" y="0"/>
                  </a:lnTo>
                  <a:lnTo>
                    <a:pt x="1673" y="0"/>
                  </a:lnTo>
                  <a:close/>
                </a:path>
              </a:pathLst>
            </a:custGeom>
            <a:solidFill>
              <a:srgbClr val="384452"/>
            </a:solidFill>
            <a:ln>
              <a:noFill/>
            </a:ln>
          </p:spPr>
          <p:txBody>
            <a:bodyPr lIns="91425" tIns="45700" rIns="91425" bIns="45700" anchor="t" anchorCtr="0">
              <a:noAutofit/>
            </a:bodyPr>
            <a:lstStyle/>
            <a:p>
              <a:pPr>
                <a:spcBef>
                  <a:spcPts val="0"/>
                </a:spcBef>
                <a:buNone/>
              </a:pPr>
              <a:endParaRPr/>
            </a:p>
          </p:txBody>
        </p:sp>
        <p:sp>
          <p:nvSpPr>
            <p:cNvPr id="14" name="Shape 14"/>
            <p:cNvSpPr/>
            <p:nvPr/>
          </p:nvSpPr>
          <p:spPr>
            <a:xfrm>
              <a:off x="2090" y="0"/>
              <a:ext cx="1805" cy="4319"/>
            </a:xfrm>
            <a:custGeom>
              <a:avLst/>
              <a:gdLst/>
              <a:ahLst/>
              <a:cxnLst/>
              <a:rect l="0" t="0" r="0" b="0"/>
              <a:pathLst>
                <a:path w="1806" h="4320" extrusionOk="0">
                  <a:moveTo>
                    <a:pt x="1462" y="0"/>
                  </a:moveTo>
                  <a:lnTo>
                    <a:pt x="1604" y="510"/>
                  </a:lnTo>
                  <a:lnTo>
                    <a:pt x="987" y="958"/>
                  </a:lnTo>
                  <a:lnTo>
                    <a:pt x="1183" y="1696"/>
                  </a:lnTo>
                  <a:lnTo>
                    <a:pt x="570" y="2142"/>
                  </a:lnTo>
                  <a:lnTo>
                    <a:pt x="764" y="2885"/>
                  </a:lnTo>
                  <a:lnTo>
                    <a:pt x="147" y="3329"/>
                  </a:lnTo>
                  <a:lnTo>
                    <a:pt x="344" y="4072"/>
                  </a:lnTo>
                  <a:lnTo>
                    <a:pt x="0" y="4320"/>
                  </a:lnTo>
                  <a:lnTo>
                    <a:pt x="304" y="4320"/>
                  </a:lnTo>
                  <a:lnTo>
                    <a:pt x="544" y="4151"/>
                  </a:lnTo>
                  <a:lnTo>
                    <a:pt x="349" y="3406"/>
                  </a:lnTo>
                  <a:lnTo>
                    <a:pt x="965" y="2961"/>
                  </a:lnTo>
                  <a:lnTo>
                    <a:pt x="768" y="2220"/>
                  </a:lnTo>
                  <a:lnTo>
                    <a:pt x="1385" y="1776"/>
                  </a:lnTo>
                  <a:lnTo>
                    <a:pt x="1189" y="1031"/>
                  </a:lnTo>
                  <a:lnTo>
                    <a:pt x="1806" y="586"/>
                  </a:lnTo>
                  <a:lnTo>
                    <a:pt x="1647" y="0"/>
                  </a:lnTo>
                  <a:lnTo>
                    <a:pt x="1462" y="0"/>
                  </a:lnTo>
                  <a:close/>
                </a:path>
              </a:pathLst>
            </a:custGeom>
            <a:solidFill>
              <a:srgbClr val="F68C1F"/>
            </a:solidFill>
            <a:ln>
              <a:noFill/>
            </a:ln>
          </p:spPr>
          <p:txBody>
            <a:bodyPr lIns="91425" tIns="45700" rIns="91425" bIns="45700" anchor="t" anchorCtr="0">
              <a:noAutofit/>
            </a:bodyPr>
            <a:lstStyle/>
            <a:p>
              <a:pPr>
                <a:spcBef>
                  <a:spcPts val="0"/>
                </a:spcBef>
                <a:buNone/>
              </a:pPr>
              <a:endParaRPr/>
            </a:p>
          </p:txBody>
        </p:sp>
        <p:sp>
          <p:nvSpPr>
            <p:cNvPr id="15" name="Shape 15"/>
            <p:cNvSpPr/>
            <p:nvPr/>
          </p:nvSpPr>
          <p:spPr>
            <a:xfrm>
              <a:off x="2463" y="0"/>
              <a:ext cx="1847" cy="4319"/>
            </a:xfrm>
            <a:custGeom>
              <a:avLst/>
              <a:gdLst/>
              <a:ahLst/>
              <a:cxnLst/>
              <a:rect l="0" t="0" r="0" b="0"/>
              <a:pathLst>
                <a:path w="1848" h="4320" extrusionOk="0">
                  <a:moveTo>
                    <a:pt x="1311" y="0"/>
                  </a:moveTo>
                  <a:lnTo>
                    <a:pt x="1475" y="606"/>
                  </a:lnTo>
                  <a:lnTo>
                    <a:pt x="856" y="1055"/>
                  </a:lnTo>
                  <a:lnTo>
                    <a:pt x="1054" y="1794"/>
                  </a:lnTo>
                  <a:lnTo>
                    <a:pt x="439" y="2240"/>
                  </a:lnTo>
                  <a:lnTo>
                    <a:pt x="634" y="2981"/>
                  </a:lnTo>
                  <a:lnTo>
                    <a:pt x="16" y="3428"/>
                  </a:lnTo>
                  <a:lnTo>
                    <a:pt x="215" y="4169"/>
                  </a:lnTo>
                  <a:lnTo>
                    <a:pt x="0" y="4320"/>
                  </a:lnTo>
                  <a:lnTo>
                    <a:pt x="570" y="4320"/>
                  </a:lnTo>
                  <a:lnTo>
                    <a:pt x="584" y="4304"/>
                  </a:lnTo>
                  <a:lnTo>
                    <a:pt x="391" y="3570"/>
                  </a:lnTo>
                  <a:lnTo>
                    <a:pt x="1005" y="3118"/>
                  </a:lnTo>
                  <a:lnTo>
                    <a:pt x="810" y="2380"/>
                  </a:lnTo>
                  <a:lnTo>
                    <a:pt x="1422" y="1936"/>
                  </a:lnTo>
                  <a:lnTo>
                    <a:pt x="1229" y="1193"/>
                  </a:lnTo>
                  <a:lnTo>
                    <a:pt x="1848" y="743"/>
                  </a:lnTo>
                  <a:lnTo>
                    <a:pt x="1650" y="0"/>
                  </a:lnTo>
                  <a:lnTo>
                    <a:pt x="1311" y="0"/>
                  </a:lnTo>
                  <a:close/>
                </a:path>
              </a:pathLst>
            </a:custGeom>
            <a:solidFill>
              <a:srgbClr val="A4BDC0"/>
            </a:solidFill>
            <a:ln>
              <a:noFill/>
            </a:ln>
          </p:spPr>
          <p:txBody>
            <a:bodyPr lIns="91425" tIns="45700" rIns="91425" bIns="45700" anchor="t" anchorCtr="0">
              <a:noAutofit/>
            </a:bodyPr>
            <a:lstStyle/>
            <a:p>
              <a:pPr>
                <a:spcBef>
                  <a:spcPts val="0"/>
                </a:spcBef>
                <a:buNone/>
              </a:pPr>
              <a:endParaRPr/>
            </a:p>
          </p:txBody>
        </p:sp>
      </p:grpSp>
      <p:sp>
        <p:nvSpPr>
          <p:cNvPr id="16" name="Shape 16"/>
          <p:cNvSpPr txBox="1">
            <a:spLocks noGrp="1"/>
          </p:cNvSpPr>
          <p:nvPr>
            <p:ph type="ctrTitle"/>
          </p:nvPr>
        </p:nvSpPr>
        <p:spPr>
          <a:xfrm>
            <a:off x="685800" y="746438"/>
            <a:ext cx="5258700" cy="1158600"/>
          </a:xfrm>
          <a:prstGeom prst="rect">
            <a:avLst/>
          </a:prstGeom>
        </p:spPr>
        <p:txBody>
          <a:bodyPr lIns="91425" tIns="91425" rIns="91425" bIns="91425" anchor="b" anchorCtr="0"/>
          <a:lstStyle>
            <a:lvl1pPr>
              <a:spcBef>
                <a:spcPts val="0"/>
              </a:spcBef>
              <a:buSzPct val="100000"/>
              <a:defRPr sz="4800"/>
            </a:lvl1pPr>
            <a:lvl2pPr>
              <a:spcBef>
                <a:spcPts val="0"/>
              </a:spcBef>
              <a:buSzPct val="100000"/>
              <a:defRPr sz="4800"/>
            </a:lvl2pPr>
            <a:lvl3pPr>
              <a:spcBef>
                <a:spcPts val="0"/>
              </a:spcBef>
              <a:buSzPct val="100000"/>
              <a:defRPr sz="4800"/>
            </a:lvl3pPr>
            <a:lvl4pPr>
              <a:spcBef>
                <a:spcPts val="0"/>
              </a:spcBef>
              <a:buSzPct val="100000"/>
              <a:defRPr sz="4800"/>
            </a:lvl4pPr>
            <a:lvl5pPr>
              <a:spcBef>
                <a:spcPts val="0"/>
              </a:spcBef>
              <a:buSzPct val="100000"/>
              <a:defRPr sz="4800"/>
            </a:lvl5pPr>
            <a:lvl6pPr>
              <a:spcBef>
                <a:spcPts val="0"/>
              </a:spcBef>
              <a:buSzPct val="100000"/>
              <a:defRPr sz="4800"/>
            </a:lvl6pPr>
            <a:lvl7pPr>
              <a:spcBef>
                <a:spcPts val="0"/>
              </a:spcBef>
              <a:buSzPct val="100000"/>
              <a:defRPr sz="4800"/>
            </a:lvl7pPr>
            <a:lvl8pPr>
              <a:spcBef>
                <a:spcPts val="0"/>
              </a:spcBef>
              <a:buSzPct val="100000"/>
              <a:defRPr sz="4800"/>
            </a:lvl8pPr>
            <a:lvl9pPr>
              <a:spcBef>
                <a:spcPts val="0"/>
              </a:spcBef>
              <a:buSzPct val="100000"/>
              <a:defRPr sz="4800"/>
            </a:lvl9pPr>
          </a:lstStyle>
          <a:p>
            <a:endParaRPr/>
          </a:p>
        </p:txBody>
      </p:sp>
      <p:sp>
        <p:nvSpPr>
          <p:cNvPr id="17" name="Shape 17"/>
          <p:cNvSpPr txBox="1">
            <a:spLocks noGrp="1"/>
          </p:cNvSpPr>
          <p:nvPr>
            <p:ph type="subTitle" idx="1"/>
          </p:nvPr>
        </p:nvSpPr>
        <p:spPr>
          <a:xfrm>
            <a:off x="685800" y="1986416"/>
            <a:ext cx="5258700" cy="772800"/>
          </a:xfrm>
          <a:prstGeom prst="rect">
            <a:avLst/>
          </a:prstGeom>
        </p:spPr>
        <p:txBody>
          <a:bodyPr lIns="91425" tIns="91425" rIns="91425" bIns="91425" anchor="t" anchorCtr="0"/>
          <a:lstStyle>
            <a:lvl1pPr>
              <a:spcBef>
                <a:spcPts val="0"/>
              </a:spcBef>
              <a:buNone/>
              <a:defRPr/>
            </a:lvl1pPr>
            <a:lvl2pPr>
              <a:spcBef>
                <a:spcPts val="0"/>
              </a:spcBef>
              <a:buSzPct val="100000"/>
              <a:buNone/>
              <a:defRPr sz="3000"/>
            </a:lvl2pPr>
            <a:lvl3pPr>
              <a:spcBef>
                <a:spcPts val="0"/>
              </a:spcBef>
              <a:buSzPct val="100000"/>
              <a:buNone/>
              <a:defRPr sz="3000"/>
            </a:lvl3pPr>
            <a:lvl4pPr>
              <a:spcBef>
                <a:spcPts val="0"/>
              </a:spcBef>
              <a:buSzPct val="100000"/>
              <a:buNone/>
              <a:defRPr sz="3000"/>
            </a:lvl4pPr>
            <a:lvl5pPr>
              <a:spcBef>
                <a:spcPts val="0"/>
              </a:spcBef>
              <a:buSzPct val="100000"/>
              <a:buNone/>
              <a:defRPr sz="3000"/>
            </a:lvl5pPr>
            <a:lvl6pPr>
              <a:spcBef>
                <a:spcPts val="0"/>
              </a:spcBef>
              <a:buSzPct val="100000"/>
              <a:buNone/>
              <a:defRPr sz="3000"/>
            </a:lvl6pPr>
            <a:lvl7pPr>
              <a:spcBef>
                <a:spcPts val="0"/>
              </a:spcBef>
              <a:buSzPct val="100000"/>
              <a:buNone/>
              <a:defRPr sz="3000"/>
            </a:lvl7pPr>
            <a:lvl8pPr>
              <a:spcBef>
                <a:spcPts val="0"/>
              </a:spcBef>
              <a:buSzPct val="100000"/>
              <a:buNone/>
              <a:defRPr sz="3000"/>
            </a:lvl8pPr>
            <a:lvl9pPr>
              <a:spcBef>
                <a:spcPts val="0"/>
              </a:spcBef>
              <a:buSzPct val="100000"/>
              <a:buNone/>
              <a:defRPr sz="3000"/>
            </a:lvl9pPr>
          </a:lstStyle>
          <a:p>
            <a:endParaRPr/>
          </a:p>
        </p:txBody>
      </p:sp>
      <p:sp>
        <p:nvSpPr>
          <p:cNvPr id="18" name="Shape 18"/>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ru"/>
              <a:pPr>
                <a:spcBef>
                  <a:spcPts val="0"/>
                </a:spcBef>
                <a:buNone/>
              </a:pPr>
              <a:t>‹#›</a:t>
            </a:fld>
            <a:endParaRPr lang="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9"/>
        <p:cNvGrpSpPr/>
        <p:nvPr/>
      </p:nvGrpSpPr>
      <p:grpSpPr>
        <a:xfrm>
          <a:off x="0" y="0"/>
          <a:ext cx="0" cy="0"/>
          <a:chOff x="0" y="0"/>
          <a:chExt cx="0" cy="0"/>
        </a:xfrm>
      </p:grpSpPr>
      <p:sp>
        <p:nvSpPr>
          <p:cNvPr id="20" name="Shape 20"/>
          <p:cNvSpPr/>
          <p:nvPr/>
        </p:nvSpPr>
        <p:spPr>
          <a:xfrm rot="-5400000">
            <a:off x="6431898" y="2431398"/>
            <a:ext cx="904306" cy="4519896"/>
          </a:xfrm>
          <a:custGeom>
            <a:avLst/>
            <a:gdLst/>
            <a:ahLst/>
            <a:cxnLst/>
            <a:rect l="0" t="0" r="0" b="0"/>
            <a:pathLst>
              <a:path w="1205742" h="4519897" extrusionOk="0">
                <a:moveTo>
                  <a:pt x="924" y="0"/>
                </a:moveTo>
                <a:cubicBezTo>
                  <a:pt x="6351" y="1497993"/>
                  <a:pt x="-3772" y="3021904"/>
                  <a:pt x="1655" y="4519897"/>
                </a:cubicBezTo>
                <a:lnTo>
                  <a:pt x="831272" y="4518403"/>
                </a:lnTo>
                <a:lnTo>
                  <a:pt x="1205742" y="3850819"/>
                </a:lnTo>
                <a:lnTo>
                  <a:pt x="359114" y="3126246"/>
                </a:lnTo>
                <a:lnTo>
                  <a:pt x="880116" y="2173718"/>
                </a:lnTo>
                <a:lnTo>
                  <a:pt x="49768" y="1449145"/>
                </a:lnTo>
                <a:lnTo>
                  <a:pt x="562630" y="480334"/>
                </a:lnTo>
                <a:lnTo>
                  <a:pt x="924" y="0"/>
                </a:lnTo>
                <a:close/>
              </a:path>
            </a:pathLst>
          </a:custGeom>
          <a:solidFill>
            <a:schemeClr val="lt2"/>
          </a:solidFill>
          <a:ln>
            <a:noFill/>
          </a:ln>
        </p:spPr>
        <p:txBody>
          <a:bodyPr lIns="91425" tIns="45700" rIns="91425" bIns="45700" anchor="ctr" anchorCtr="0">
            <a:noAutofit/>
          </a:bodyPr>
          <a:lstStyle/>
          <a:p>
            <a:pPr>
              <a:spcBef>
                <a:spcPts val="0"/>
              </a:spcBef>
              <a:buNone/>
            </a:pPr>
            <a:endParaRPr/>
          </a:p>
        </p:txBody>
      </p:sp>
      <p:sp>
        <p:nvSpPr>
          <p:cNvPr id="21" name="Shape 21"/>
          <p:cNvSpPr txBox="1">
            <a:spLocks noGrp="1"/>
          </p:cNvSpPr>
          <p:nvPr>
            <p:ph type="title"/>
          </p:nvPr>
        </p:nvSpPr>
        <p:spPr>
          <a:xfrm>
            <a:off x="457200" y="205978"/>
            <a:ext cx="8229600" cy="8574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2" name="Shape 22"/>
          <p:cNvSpPr txBox="1">
            <a:spLocks noGrp="1"/>
          </p:cNvSpPr>
          <p:nvPr>
            <p:ph type="body" idx="1"/>
          </p:nvPr>
        </p:nvSpPr>
        <p:spPr>
          <a:xfrm>
            <a:off x="457200" y="1200150"/>
            <a:ext cx="8229600" cy="3725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ru"/>
              <a:pPr>
                <a:spcBef>
                  <a:spcPts val="0"/>
                </a:spcBef>
                <a:buNone/>
              </a:pPr>
              <a:t>‹#›</a:t>
            </a:fld>
            <a:endParaRPr lang="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4"/>
        <p:cNvGrpSpPr/>
        <p:nvPr/>
      </p:nvGrpSpPr>
      <p:grpSpPr>
        <a:xfrm>
          <a:off x="0" y="0"/>
          <a:ext cx="0" cy="0"/>
          <a:chOff x="0" y="0"/>
          <a:chExt cx="0" cy="0"/>
        </a:xfrm>
      </p:grpSpPr>
      <p:sp>
        <p:nvSpPr>
          <p:cNvPr id="25" name="Shape 25"/>
          <p:cNvSpPr/>
          <p:nvPr/>
        </p:nvSpPr>
        <p:spPr>
          <a:xfrm rot="-5400000">
            <a:off x="6431898" y="2431398"/>
            <a:ext cx="904306" cy="4519896"/>
          </a:xfrm>
          <a:custGeom>
            <a:avLst/>
            <a:gdLst/>
            <a:ahLst/>
            <a:cxnLst/>
            <a:rect l="0" t="0" r="0" b="0"/>
            <a:pathLst>
              <a:path w="1205742" h="4519897" extrusionOk="0">
                <a:moveTo>
                  <a:pt x="924" y="0"/>
                </a:moveTo>
                <a:cubicBezTo>
                  <a:pt x="6351" y="1497993"/>
                  <a:pt x="-3772" y="3021904"/>
                  <a:pt x="1655" y="4519897"/>
                </a:cubicBezTo>
                <a:lnTo>
                  <a:pt x="831272" y="4518403"/>
                </a:lnTo>
                <a:lnTo>
                  <a:pt x="1205742" y="3850819"/>
                </a:lnTo>
                <a:lnTo>
                  <a:pt x="359114" y="3126246"/>
                </a:lnTo>
                <a:lnTo>
                  <a:pt x="880116" y="2173718"/>
                </a:lnTo>
                <a:lnTo>
                  <a:pt x="49768" y="1449145"/>
                </a:lnTo>
                <a:lnTo>
                  <a:pt x="562630" y="480334"/>
                </a:lnTo>
                <a:lnTo>
                  <a:pt x="924" y="0"/>
                </a:lnTo>
                <a:close/>
              </a:path>
            </a:pathLst>
          </a:custGeom>
          <a:solidFill>
            <a:srgbClr val="A5BDC0"/>
          </a:solidFill>
          <a:ln>
            <a:noFill/>
          </a:ln>
        </p:spPr>
        <p:txBody>
          <a:bodyPr lIns="91425" tIns="45700" rIns="91425" bIns="45700" anchor="ctr" anchorCtr="0">
            <a:noAutofit/>
          </a:bodyPr>
          <a:lstStyle/>
          <a:p>
            <a:pPr>
              <a:spcBef>
                <a:spcPts val="0"/>
              </a:spcBef>
              <a:buNone/>
            </a:pPr>
            <a:endParaRPr/>
          </a:p>
        </p:txBody>
      </p:sp>
      <p:sp>
        <p:nvSpPr>
          <p:cNvPr id="26" name="Shape 26"/>
          <p:cNvSpPr txBox="1">
            <a:spLocks noGrp="1"/>
          </p:cNvSpPr>
          <p:nvPr>
            <p:ph type="title"/>
          </p:nvPr>
        </p:nvSpPr>
        <p:spPr>
          <a:xfrm>
            <a:off x="457200" y="205978"/>
            <a:ext cx="8229600" cy="857400"/>
          </a:xfrm>
          <a:prstGeom prst="rect">
            <a:avLst/>
          </a:prstGeom>
        </p:spPr>
        <p:txBody>
          <a:bodyPr lIns="91425" tIns="91425" rIns="91425" bIns="91425" anchor="b" anchorCtr="0"/>
          <a:lstStyle>
            <a:lvl1pPr>
              <a:spcBef>
                <a:spcPts val="0"/>
              </a:spcBef>
              <a:defRPr>
                <a:solidFill>
                  <a:srgbClr val="A64128"/>
                </a:solidFill>
              </a:defRPr>
            </a:lvl1pPr>
            <a:lvl2pPr>
              <a:spcBef>
                <a:spcPts val="0"/>
              </a:spcBef>
              <a:defRPr>
                <a:solidFill>
                  <a:srgbClr val="A64128"/>
                </a:solidFill>
              </a:defRPr>
            </a:lvl2pPr>
            <a:lvl3pPr>
              <a:spcBef>
                <a:spcPts val="0"/>
              </a:spcBef>
              <a:defRPr>
                <a:solidFill>
                  <a:srgbClr val="A64128"/>
                </a:solidFill>
              </a:defRPr>
            </a:lvl3pPr>
            <a:lvl4pPr>
              <a:spcBef>
                <a:spcPts val="0"/>
              </a:spcBef>
              <a:defRPr>
                <a:solidFill>
                  <a:srgbClr val="A64128"/>
                </a:solidFill>
              </a:defRPr>
            </a:lvl4pPr>
            <a:lvl5pPr>
              <a:spcBef>
                <a:spcPts val="0"/>
              </a:spcBef>
              <a:defRPr>
                <a:solidFill>
                  <a:srgbClr val="A64128"/>
                </a:solidFill>
              </a:defRPr>
            </a:lvl5pPr>
            <a:lvl6pPr>
              <a:spcBef>
                <a:spcPts val="0"/>
              </a:spcBef>
              <a:defRPr>
                <a:solidFill>
                  <a:srgbClr val="A64128"/>
                </a:solidFill>
              </a:defRPr>
            </a:lvl6pPr>
            <a:lvl7pPr>
              <a:spcBef>
                <a:spcPts val="0"/>
              </a:spcBef>
              <a:defRPr>
                <a:solidFill>
                  <a:srgbClr val="A64128"/>
                </a:solidFill>
              </a:defRPr>
            </a:lvl7pPr>
            <a:lvl8pPr>
              <a:spcBef>
                <a:spcPts val="0"/>
              </a:spcBef>
              <a:defRPr>
                <a:solidFill>
                  <a:srgbClr val="A64128"/>
                </a:solidFill>
              </a:defRPr>
            </a:lvl8pPr>
            <a:lvl9pPr>
              <a:spcBef>
                <a:spcPts val="0"/>
              </a:spcBef>
              <a:defRPr>
                <a:solidFill>
                  <a:srgbClr val="A64128"/>
                </a:solidFill>
              </a:defRPr>
            </a:lvl9pPr>
          </a:lstStyle>
          <a:p>
            <a:endParaRPr/>
          </a:p>
        </p:txBody>
      </p:sp>
      <p:sp>
        <p:nvSpPr>
          <p:cNvPr id="27" name="Shape 27"/>
          <p:cNvSpPr txBox="1">
            <a:spLocks noGrp="1"/>
          </p:cNvSpPr>
          <p:nvPr>
            <p:ph type="body" idx="1"/>
          </p:nvPr>
        </p:nvSpPr>
        <p:spPr>
          <a:xfrm>
            <a:off x="457200" y="1200150"/>
            <a:ext cx="3994500" cy="3725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8" name="Shape 28"/>
          <p:cNvSpPr txBox="1">
            <a:spLocks noGrp="1"/>
          </p:cNvSpPr>
          <p:nvPr>
            <p:ph type="body" idx="2"/>
          </p:nvPr>
        </p:nvSpPr>
        <p:spPr>
          <a:xfrm>
            <a:off x="4692273" y="1200150"/>
            <a:ext cx="3994500" cy="37256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9" name="Shape 29"/>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ru"/>
              <a:pPr>
                <a:spcBef>
                  <a:spcPts val="0"/>
                </a:spcBef>
                <a:buNone/>
              </a:pPr>
              <a:t>‹#›</a:t>
            </a:fld>
            <a:endParaRPr lang="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05978"/>
            <a:ext cx="8229600" cy="8574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2" name="Shape 32"/>
          <p:cNvSpPr/>
          <p:nvPr/>
        </p:nvSpPr>
        <p:spPr>
          <a:xfrm rot="-5400000">
            <a:off x="6431898" y="2431398"/>
            <a:ext cx="904306" cy="4519896"/>
          </a:xfrm>
          <a:custGeom>
            <a:avLst/>
            <a:gdLst/>
            <a:ahLst/>
            <a:cxnLst/>
            <a:rect l="0" t="0" r="0" b="0"/>
            <a:pathLst>
              <a:path w="1205742" h="4519897" extrusionOk="0">
                <a:moveTo>
                  <a:pt x="924" y="0"/>
                </a:moveTo>
                <a:cubicBezTo>
                  <a:pt x="6351" y="1497993"/>
                  <a:pt x="-3772" y="3021904"/>
                  <a:pt x="1655" y="4519897"/>
                </a:cubicBezTo>
                <a:lnTo>
                  <a:pt x="831272" y="4518403"/>
                </a:lnTo>
                <a:lnTo>
                  <a:pt x="1205742" y="3850819"/>
                </a:lnTo>
                <a:lnTo>
                  <a:pt x="359114" y="3126246"/>
                </a:lnTo>
                <a:lnTo>
                  <a:pt x="880116" y="2173718"/>
                </a:lnTo>
                <a:lnTo>
                  <a:pt x="49768" y="1449145"/>
                </a:lnTo>
                <a:lnTo>
                  <a:pt x="562630" y="480334"/>
                </a:lnTo>
                <a:lnTo>
                  <a:pt x="924" y="0"/>
                </a:lnTo>
                <a:close/>
              </a:path>
            </a:pathLst>
          </a:custGeom>
          <a:solidFill>
            <a:schemeClr val="lt2"/>
          </a:solidFill>
          <a:ln>
            <a:noFill/>
          </a:ln>
        </p:spPr>
        <p:txBody>
          <a:bodyPr lIns="91425" tIns="45700" rIns="91425" bIns="45700" anchor="ctr" anchorCtr="0">
            <a:noAutofit/>
          </a:bodyPr>
          <a:lstStyle/>
          <a:p>
            <a:pPr>
              <a:spcBef>
                <a:spcPts val="0"/>
              </a:spcBef>
              <a:buNone/>
            </a:pPr>
            <a:endParaRPr/>
          </a:p>
        </p:txBody>
      </p:sp>
      <p:sp>
        <p:nvSpPr>
          <p:cNvPr id="33" name="Shape 33"/>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ru"/>
              <a:pPr>
                <a:spcBef>
                  <a:spcPts val="0"/>
                </a:spcBef>
                <a:buNone/>
              </a:pPr>
              <a:t>‹#›</a:t>
            </a:fld>
            <a:endParaRPr lang="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34"/>
        <p:cNvGrpSpPr/>
        <p:nvPr/>
      </p:nvGrpSpPr>
      <p:grpSpPr>
        <a:xfrm>
          <a:off x="0" y="0"/>
          <a:ext cx="0" cy="0"/>
          <a:chOff x="0" y="0"/>
          <a:chExt cx="0" cy="0"/>
        </a:xfrm>
      </p:grpSpPr>
      <p:sp>
        <p:nvSpPr>
          <p:cNvPr id="35" name="Shape 35"/>
          <p:cNvSpPr txBox="1">
            <a:spLocks noGrp="1"/>
          </p:cNvSpPr>
          <p:nvPr>
            <p:ph type="body" idx="1"/>
          </p:nvPr>
        </p:nvSpPr>
        <p:spPr>
          <a:xfrm>
            <a:off x="457200" y="4406309"/>
            <a:ext cx="8229600" cy="519599"/>
          </a:xfrm>
          <a:prstGeom prst="rect">
            <a:avLst/>
          </a:prstGeom>
        </p:spPr>
        <p:txBody>
          <a:bodyPr lIns="91425" tIns="91425" rIns="91425" bIns="91425" anchor="t" anchorCtr="0"/>
          <a:lstStyle>
            <a:lvl1pPr algn="ctr">
              <a:spcBef>
                <a:spcPts val="0"/>
              </a:spcBef>
              <a:buClr>
                <a:schemeClr val="dk1"/>
              </a:buClr>
              <a:buSzPct val="100000"/>
              <a:buNone/>
              <a:defRPr sz="1800" b="1">
                <a:solidFill>
                  <a:schemeClr val="dk1"/>
                </a:solidFill>
              </a:defRPr>
            </a:lvl1pPr>
          </a:lstStyle>
          <a:p>
            <a:endParaRPr/>
          </a:p>
        </p:txBody>
      </p:sp>
      <p:sp>
        <p:nvSpPr>
          <p:cNvPr id="36" name="Shape 36"/>
          <p:cNvSpPr/>
          <p:nvPr/>
        </p:nvSpPr>
        <p:spPr>
          <a:xfrm rot="10800000">
            <a:off x="7938258" y="0"/>
            <a:ext cx="1205741" cy="3389922"/>
          </a:xfrm>
          <a:custGeom>
            <a:avLst/>
            <a:gdLst/>
            <a:ahLst/>
            <a:cxnLst/>
            <a:rect l="0" t="0" r="0" b="0"/>
            <a:pathLst>
              <a:path w="1205742" h="4519897" extrusionOk="0">
                <a:moveTo>
                  <a:pt x="924" y="0"/>
                </a:moveTo>
                <a:cubicBezTo>
                  <a:pt x="6351" y="1497993"/>
                  <a:pt x="-3772" y="3021904"/>
                  <a:pt x="1655" y="4519897"/>
                </a:cubicBezTo>
                <a:lnTo>
                  <a:pt x="831272" y="4518403"/>
                </a:lnTo>
                <a:lnTo>
                  <a:pt x="1205742" y="3850819"/>
                </a:lnTo>
                <a:lnTo>
                  <a:pt x="359114" y="3126246"/>
                </a:lnTo>
                <a:lnTo>
                  <a:pt x="880116" y="2173718"/>
                </a:lnTo>
                <a:lnTo>
                  <a:pt x="49768" y="1449145"/>
                </a:lnTo>
                <a:lnTo>
                  <a:pt x="562630" y="480334"/>
                </a:lnTo>
                <a:lnTo>
                  <a:pt x="924" y="0"/>
                </a:lnTo>
                <a:close/>
              </a:path>
            </a:pathLst>
          </a:custGeom>
          <a:solidFill>
            <a:schemeClr val="lt2"/>
          </a:solidFill>
          <a:ln>
            <a:noFill/>
          </a:ln>
        </p:spPr>
        <p:txBody>
          <a:bodyPr lIns="91425" tIns="45700" rIns="91425" bIns="45700" anchor="ctr" anchorCtr="0">
            <a:noAutofit/>
          </a:bodyPr>
          <a:lstStyle/>
          <a:p>
            <a:pPr>
              <a:spcBef>
                <a:spcPts val="0"/>
              </a:spcBef>
              <a:buNone/>
            </a:pPr>
            <a:endParaRPr/>
          </a:p>
        </p:txBody>
      </p:sp>
      <p:sp>
        <p:nvSpPr>
          <p:cNvPr id="37" name="Shape 37"/>
          <p:cNvSpPr/>
          <p:nvPr/>
        </p:nvSpPr>
        <p:spPr>
          <a:xfrm rot="5400000">
            <a:off x="1807794" y="-1807795"/>
            <a:ext cx="904306" cy="4519896"/>
          </a:xfrm>
          <a:custGeom>
            <a:avLst/>
            <a:gdLst/>
            <a:ahLst/>
            <a:cxnLst/>
            <a:rect l="0" t="0" r="0" b="0"/>
            <a:pathLst>
              <a:path w="1205742" h="4519897" extrusionOk="0">
                <a:moveTo>
                  <a:pt x="924" y="0"/>
                </a:moveTo>
                <a:cubicBezTo>
                  <a:pt x="6351" y="1497993"/>
                  <a:pt x="-3772" y="3021904"/>
                  <a:pt x="1655" y="4519897"/>
                </a:cubicBezTo>
                <a:lnTo>
                  <a:pt x="831272" y="4518403"/>
                </a:lnTo>
                <a:lnTo>
                  <a:pt x="1205742" y="3850819"/>
                </a:lnTo>
                <a:lnTo>
                  <a:pt x="359114" y="3126246"/>
                </a:lnTo>
                <a:lnTo>
                  <a:pt x="880116" y="2173718"/>
                </a:lnTo>
                <a:lnTo>
                  <a:pt x="49768" y="1449145"/>
                </a:lnTo>
                <a:lnTo>
                  <a:pt x="562630" y="480334"/>
                </a:lnTo>
                <a:lnTo>
                  <a:pt x="924" y="0"/>
                </a:lnTo>
                <a:close/>
              </a:path>
            </a:pathLst>
          </a:custGeom>
          <a:solidFill>
            <a:schemeClr val="lt2"/>
          </a:solidFill>
          <a:ln>
            <a:noFill/>
          </a:ln>
        </p:spPr>
        <p:txBody>
          <a:bodyPr lIns="91425" tIns="45700" rIns="91425" bIns="45700" anchor="ctr" anchorCtr="0">
            <a:noAutofit/>
          </a:bodyPr>
          <a:lstStyle/>
          <a:p>
            <a:pPr>
              <a:spcBef>
                <a:spcPts val="0"/>
              </a:spcBef>
              <a:buNone/>
            </a:pPr>
            <a:endParaRPr/>
          </a:p>
        </p:txBody>
      </p:sp>
      <p:sp>
        <p:nvSpPr>
          <p:cNvPr id="38" name="Shape 38"/>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ru"/>
              <a:pPr>
                <a:spcBef>
                  <a:spcPts val="0"/>
                </a:spcBef>
                <a:buNone/>
              </a:pPr>
              <a:t>‹#›</a:t>
            </a:fld>
            <a:endParaRPr lang="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9"/>
        <p:cNvGrpSpPr/>
        <p:nvPr/>
      </p:nvGrpSpPr>
      <p:grpSpPr>
        <a:xfrm>
          <a:off x="0" y="0"/>
          <a:ext cx="0" cy="0"/>
          <a:chOff x="0" y="0"/>
          <a:chExt cx="0" cy="0"/>
        </a:xfrm>
      </p:grpSpPr>
      <p:sp>
        <p:nvSpPr>
          <p:cNvPr id="40" name="Shape 40"/>
          <p:cNvSpPr/>
          <p:nvPr/>
        </p:nvSpPr>
        <p:spPr>
          <a:xfrm rot="-5400000">
            <a:off x="6431898" y="2431398"/>
            <a:ext cx="904306" cy="4519896"/>
          </a:xfrm>
          <a:custGeom>
            <a:avLst/>
            <a:gdLst/>
            <a:ahLst/>
            <a:cxnLst/>
            <a:rect l="0" t="0" r="0" b="0"/>
            <a:pathLst>
              <a:path w="1205742" h="4519897" extrusionOk="0">
                <a:moveTo>
                  <a:pt x="924" y="0"/>
                </a:moveTo>
                <a:cubicBezTo>
                  <a:pt x="6351" y="1497993"/>
                  <a:pt x="-3772" y="3021904"/>
                  <a:pt x="1655" y="4519897"/>
                </a:cubicBezTo>
                <a:lnTo>
                  <a:pt x="831272" y="4518403"/>
                </a:lnTo>
                <a:lnTo>
                  <a:pt x="1205742" y="3850819"/>
                </a:lnTo>
                <a:lnTo>
                  <a:pt x="359114" y="3126246"/>
                </a:lnTo>
                <a:lnTo>
                  <a:pt x="880116" y="2173718"/>
                </a:lnTo>
                <a:lnTo>
                  <a:pt x="49768" y="1449145"/>
                </a:lnTo>
                <a:lnTo>
                  <a:pt x="562630" y="480334"/>
                </a:lnTo>
                <a:lnTo>
                  <a:pt x="924" y="0"/>
                </a:lnTo>
                <a:close/>
              </a:path>
            </a:pathLst>
          </a:custGeom>
          <a:solidFill>
            <a:schemeClr val="lt2"/>
          </a:solidFill>
          <a:ln>
            <a:noFill/>
          </a:ln>
        </p:spPr>
        <p:txBody>
          <a:bodyPr lIns="91425" tIns="45700" rIns="91425" bIns="45700" anchor="ctr" anchorCtr="0">
            <a:noAutofit/>
          </a:bodyPr>
          <a:lstStyle/>
          <a:p>
            <a:pPr>
              <a:spcBef>
                <a:spcPts val="0"/>
              </a:spcBef>
              <a:buNone/>
            </a:pPr>
            <a:endParaRPr/>
          </a:p>
        </p:txBody>
      </p:sp>
      <p:sp>
        <p:nvSpPr>
          <p:cNvPr id="41" name="Shape 41"/>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ru"/>
              <a:pPr>
                <a:spcBef>
                  <a:spcPts val="0"/>
                </a:spcBef>
                <a:buNone/>
              </a:pPr>
              <a:t>‹#›</a:t>
            </a:fld>
            <a:endParaRPr lang="ru"/>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p:nvPr/>
        </p:nvSpPr>
        <p:spPr>
          <a:xfrm>
            <a:off x="0" y="1753577"/>
            <a:ext cx="1205741" cy="3389922"/>
          </a:xfrm>
          <a:custGeom>
            <a:avLst/>
            <a:gdLst/>
            <a:ahLst/>
            <a:cxnLst/>
            <a:rect l="0" t="0" r="0" b="0"/>
            <a:pathLst>
              <a:path w="1205742" h="4519897" extrusionOk="0">
                <a:moveTo>
                  <a:pt x="924" y="0"/>
                </a:moveTo>
                <a:cubicBezTo>
                  <a:pt x="6351" y="1497993"/>
                  <a:pt x="-3772" y="3021904"/>
                  <a:pt x="1655" y="4519897"/>
                </a:cubicBezTo>
                <a:lnTo>
                  <a:pt x="831272" y="4518403"/>
                </a:lnTo>
                <a:lnTo>
                  <a:pt x="1205742" y="3850819"/>
                </a:lnTo>
                <a:lnTo>
                  <a:pt x="359114" y="3126246"/>
                </a:lnTo>
                <a:lnTo>
                  <a:pt x="880116" y="2173718"/>
                </a:lnTo>
                <a:lnTo>
                  <a:pt x="49768" y="1449145"/>
                </a:lnTo>
                <a:lnTo>
                  <a:pt x="562630" y="480334"/>
                </a:lnTo>
                <a:lnTo>
                  <a:pt x="924" y="0"/>
                </a:lnTo>
                <a:close/>
              </a:path>
            </a:pathLst>
          </a:custGeom>
          <a:solidFill>
            <a:schemeClr val="lt2"/>
          </a:solidFill>
          <a:ln>
            <a:noFill/>
          </a:ln>
        </p:spPr>
        <p:txBody>
          <a:bodyPr lIns="91425" tIns="45700" rIns="91425" bIns="45700" anchor="ctr" anchorCtr="0">
            <a:noAutofit/>
          </a:bodyPr>
          <a:lstStyle/>
          <a:p>
            <a:pPr>
              <a:spcBef>
                <a:spcPts val="0"/>
              </a:spcBef>
              <a:buNone/>
            </a:pPr>
            <a:endParaRPr/>
          </a:p>
        </p:txBody>
      </p:sp>
      <p:sp>
        <p:nvSpPr>
          <p:cNvPr id="6" name="Shape 6"/>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a:spcBef>
                <a:spcPts val="0"/>
              </a:spcBef>
              <a:buClr>
                <a:schemeClr val="dk1"/>
              </a:buClr>
              <a:buSzPct val="100000"/>
              <a:buFont typeface="Trebuchet MS"/>
              <a:buNone/>
              <a:defRPr sz="3600" b="1">
                <a:solidFill>
                  <a:schemeClr val="dk1"/>
                </a:solidFill>
                <a:latin typeface="Trebuchet MS"/>
                <a:ea typeface="Trebuchet MS"/>
                <a:cs typeface="Trebuchet MS"/>
                <a:sym typeface="Trebuchet MS"/>
              </a:defRPr>
            </a:lvl1pPr>
            <a:lvl2pPr>
              <a:spcBef>
                <a:spcPts val="0"/>
              </a:spcBef>
              <a:buClr>
                <a:schemeClr val="dk1"/>
              </a:buClr>
              <a:buSzPct val="100000"/>
              <a:buFont typeface="Trebuchet MS"/>
              <a:buNone/>
              <a:defRPr sz="3600" b="1">
                <a:solidFill>
                  <a:schemeClr val="dk1"/>
                </a:solidFill>
                <a:latin typeface="Trebuchet MS"/>
                <a:ea typeface="Trebuchet MS"/>
                <a:cs typeface="Trebuchet MS"/>
                <a:sym typeface="Trebuchet MS"/>
              </a:defRPr>
            </a:lvl2pPr>
            <a:lvl3pPr>
              <a:spcBef>
                <a:spcPts val="0"/>
              </a:spcBef>
              <a:buClr>
                <a:schemeClr val="dk1"/>
              </a:buClr>
              <a:buSzPct val="100000"/>
              <a:buFont typeface="Trebuchet MS"/>
              <a:buNone/>
              <a:defRPr sz="3600" b="1">
                <a:solidFill>
                  <a:schemeClr val="dk1"/>
                </a:solidFill>
                <a:latin typeface="Trebuchet MS"/>
                <a:ea typeface="Trebuchet MS"/>
                <a:cs typeface="Trebuchet MS"/>
                <a:sym typeface="Trebuchet MS"/>
              </a:defRPr>
            </a:lvl3pPr>
            <a:lvl4pPr>
              <a:spcBef>
                <a:spcPts val="0"/>
              </a:spcBef>
              <a:buClr>
                <a:schemeClr val="dk1"/>
              </a:buClr>
              <a:buSzPct val="100000"/>
              <a:buFont typeface="Trebuchet MS"/>
              <a:buNone/>
              <a:defRPr sz="3600" b="1">
                <a:solidFill>
                  <a:schemeClr val="dk1"/>
                </a:solidFill>
                <a:latin typeface="Trebuchet MS"/>
                <a:ea typeface="Trebuchet MS"/>
                <a:cs typeface="Trebuchet MS"/>
                <a:sym typeface="Trebuchet MS"/>
              </a:defRPr>
            </a:lvl4pPr>
            <a:lvl5pPr>
              <a:spcBef>
                <a:spcPts val="0"/>
              </a:spcBef>
              <a:buClr>
                <a:schemeClr val="dk1"/>
              </a:buClr>
              <a:buSzPct val="100000"/>
              <a:buFont typeface="Trebuchet MS"/>
              <a:buNone/>
              <a:defRPr sz="3600" b="1">
                <a:solidFill>
                  <a:schemeClr val="dk1"/>
                </a:solidFill>
                <a:latin typeface="Trebuchet MS"/>
                <a:ea typeface="Trebuchet MS"/>
                <a:cs typeface="Trebuchet MS"/>
                <a:sym typeface="Trebuchet MS"/>
              </a:defRPr>
            </a:lvl5pPr>
            <a:lvl6pPr>
              <a:spcBef>
                <a:spcPts val="0"/>
              </a:spcBef>
              <a:buClr>
                <a:schemeClr val="dk1"/>
              </a:buClr>
              <a:buSzPct val="100000"/>
              <a:buFont typeface="Trebuchet MS"/>
              <a:buNone/>
              <a:defRPr sz="3600" b="1">
                <a:solidFill>
                  <a:schemeClr val="dk1"/>
                </a:solidFill>
                <a:latin typeface="Trebuchet MS"/>
                <a:ea typeface="Trebuchet MS"/>
                <a:cs typeface="Trebuchet MS"/>
                <a:sym typeface="Trebuchet MS"/>
              </a:defRPr>
            </a:lvl6pPr>
            <a:lvl7pPr>
              <a:spcBef>
                <a:spcPts val="0"/>
              </a:spcBef>
              <a:buClr>
                <a:schemeClr val="dk1"/>
              </a:buClr>
              <a:buSzPct val="100000"/>
              <a:buFont typeface="Trebuchet MS"/>
              <a:buNone/>
              <a:defRPr sz="3600" b="1">
                <a:solidFill>
                  <a:schemeClr val="dk1"/>
                </a:solidFill>
                <a:latin typeface="Trebuchet MS"/>
                <a:ea typeface="Trebuchet MS"/>
                <a:cs typeface="Trebuchet MS"/>
                <a:sym typeface="Trebuchet MS"/>
              </a:defRPr>
            </a:lvl7pPr>
            <a:lvl8pPr>
              <a:spcBef>
                <a:spcPts val="0"/>
              </a:spcBef>
              <a:buClr>
                <a:schemeClr val="dk1"/>
              </a:buClr>
              <a:buSzPct val="100000"/>
              <a:buFont typeface="Trebuchet MS"/>
              <a:buNone/>
              <a:defRPr sz="3600" b="1">
                <a:solidFill>
                  <a:schemeClr val="dk1"/>
                </a:solidFill>
                <a:latin typeface="Trebuchet MS"/>
                <a:ea typeface="Trebuchet MS"/>
                <a:cs typeface="Trebuchet MS"/>
                <a:sym typeface="Trebuchet MS"/>
              </a:defRPr>
            </a:lvl8pPr>
            <a:lvl9pPr>
              <a:spcBef>
                <a:spcPts val="0"/>
              </a:spcBef>
              <a:buClr>
                <a:schemeClr val="dk1"/>
              </a:buClr>
              <a:buSzPct val="100000"/>
              <a:buFont typeface="Trebuchet MS"/>
              <a:buNone/>
              <a:defRPr sz="3600" b="1">
                <a:solidFill>
                  <a:schemeClr val="dk1"/>
                </a:solidFill>
                <a:latin typeface="Trebuchet MS"/>
                <a:ea typeface="Trebuchet MS"/>
                <a:cs typeface="Trebuchet MS"/>
                <a:sym typeface="Trebuchet MS"/>
              </a:defRPr>
            </a:lvl9pPr>
          </a:lstStyle>
          <a:p>
            <a:endParaRPr/>
          </a:p>
        </p:txBody>
      </p:sp>
      <p:sp>
        <p:nvSpPr>
          <p:cNvPr id="7" name="Shape 7"/>
          <p:cNvSpPr txBox="1">
            <a:spLocks noGrp="1"/>
          </p:cNvSpPr>
          <p:nvPr>
            <p:ph type="body" idx="1"/>
          </p:nvPr>
        </p:nvSpPr>
        <p:spPr>
          <a:xfrm>
            <a:off x="457200" y="1200150"/>
            <a:ext cx="8229600" cy="3725699"/>
          </a:xfrm>
          <a:prstGeom prst="rect">
            <a:avLst/>
          </a:prstGeom>
          <a:noFill/>
          <a:ln>
            <a:noFill/>
          </a:ln>
        </p:spPr>
        <p:txBody>
          <a:bodyPr lIns="91425" tIns="91425" rIns="91425" bIns="91425" anchor="t" anchorCtr="0"/>
          <a:lstStyle>
            <a:lvl1pPr>
              <a:spcBef>
                <a:spcPts val="600"/>
              </a:spcBef>
              <a:buClr>
                <a:schemeClr val="dk2"/>
              </a:buClr>
              <a:buSzPct val="100000"/>
              <a:buFont typeface="Trebuchet MS"/>
              <a:defRPr sz="3000">
                <a:solidFill>
                  <a:schemeClr val="dk2"/>
                </a:solidFill>
                <a:latin typeface="Trebuchet MS"/>
                <a:ea typeface="Trebuchet MS"/>
                <a:cs typeface="Trebuchet MS"/>
                <a:sym typeface="Trebuchet MS"/>
              </a:defRPr>
            </a:lvl1pPr>
            <a:lvl2pPr>
              <a:spcBef>
                <a:spcPts val="480"/>
              </a:spcBef>
              <a:buClr>
                <a:schemeClr val="dk2"/>
              </a:buClr>
              <a:buSzPct val="100000"/>
              <a:buFont typeface="Trebuchet MS"/>
              <a:defRPr sz="2400">
                <a:solidFill>
                  <a:schemeClr val="dk2"/>
                </a:solidFill>
                <a:latin typeface="Trebuchet MS"/>
                <a:ea typeface="Trebuchet MS"/>
                <a:cs typeface="Trebuchet MS"/>
                <a:sym typeface="Trebuchet MS"/>
              </a:defRPr>
            </a:lvl2pPr>
            <a:lvl3pPr>
              <a:spcBef>
                <a:spcPts val="480"/>
              </a:spcBef>
              <a:buClr>
                <a:schemeClr val="dk2"/>
              </a:buClr>
              <a:buSzPct val="100000"/>
              <a:buFont typeface="Trebuchet MS"/>
              <a:defRPr sz="2400">
                <a:solidFill>
                  <a:schemeClr val="dk2"/>
                </a:solidFill>
                <a:latin typeface="Trebuchet MS"/>
                <a:ea typeface="Trebuchet MS"/>
                <a:cs typeface="Trebuchet MS"/>
                <a:sym typeface="Trebuchet MS"/>
              </a:defRPr>
            </a:lvl3pPr>
            <a:lvl4pPr>
              <a:spcBef>
                <a:spcPts val="360"/>
              </a:spcBef>
              <a:buClr>
                <a:schemeClr val="dk2"/>
              </a:buClr>
              <a:buSzPct val="100000"/>
              <a:buFont typeface="Trebuchet MS"/>
              <a:defRPr sz="1800">
                <a:solidFill>
                  <a:schemeClr val="dk2"/>
                </a:solidFill>
                <a:latin typeface="Trebuchet MS"/>
                <a:ea typeface="Trebuchet MS"/>
                <a:cs typeface="Trebuchet MS"/>
                <a:sym typeface="Trebuchet MS"/>
              </a:defRPr>
            </a:lvl4pPr>
            <a:lvl5pPr>
              <a:spcBef>
                <a:spcPts val="360"/>
              </a:spcBef>
              <a:buClr>
                <a:schemeClr val="dk2"/>
              </a:buClr>
              <a:buSzPct val="100000"/>
              <a:buFont typeface="Trebuchet MS"/>
              <a:defRPr sz="1800">
                <a:solidFill>
                  <a:schemeClr val="dk2"/>
                </a:solidFill>
                <a:latin typeface="Trebuchet MS"/>
                <a:ea typeface="Trebuchet MS"/>
                <a:cs typeface="Trebuchet MS"/>
                <a:sym typeface="Trebuchet MS"/>
              </a:defRPr>
            </a:lvl5pPr>
            <a:lvl6pPr>
              <a:spcBef>
                <a:spcPts val="360"/>
              </a:spcBef>
              <a:buClr>
                <a:schemeClr val="dk2"/>
              </a:buClr>
              <a:buSzPct val="100000"/>
              <a:buFont typeface="Trebuchet MS"/>
              <a:defRPr sz="1800">
                <a:solidFill>
                  <a:schemeClr val="dk2"/>
                </a:solidFill>
                <a:latin typeface="Trebuchet MS"/>
                <a:ea typeface="Trebuchet MS"/>
                <a:cs typeface="Trebuchet MS"/>
                <a:sym typeface="Trebuchet MS"/>
              </a:defRPr>
            </a:lvl6pPr>
            <a:lvl7pPr>
              <a:spcBef>
                <a:spcPts val="360"/>
              </a:spcBef>
              <a:buClr>
                <a:schemeClr val="dk2"/>
              </a:buClr>
              <a:buSzPct val="100000"/>
              <a:buFont typeface="Trebuchet MS"/>
              <a:defRPr sz="1800">
                <a:solidFill>
                  <a:schemeClr val="dk2"/>
                </a:solidFill>
                <a:latin typeface="Trebuchet MS"/>
                <a:ea typeface="Trebuchet MS"/>
                <a:cs typeface="Trebuchet MS"/>
                <a:sym typeface="Trebuchet MS"/>
              </a:defRPr>
            </a:lvl7pPr>
            <a:lvl8pPr>
              <a:spcBef>
                <a:spcPts val="360"/>
              </a:spcBef>
              <a:buClr>
                <a:schemeClr val="dk2"/>
              </a:buClr>
              <a:buSzPct val="100000"/>
              <a:buFont typeface="Trebuchet MS"/>
              <a:defRPr sz="1800">
                <a:solidFill>
                  <a:schemeClr val="dk2"/>
                </a:solidFill>
                <a:latin typeface="Trebuchet MS"/>
                <a:ea typeface="Trebuchet MS"/>
                <a:cs typeface="Trebuchet MS"/>
                <a:sym typeface="Trebuchet MS"/>
              </a:defRPr>
            </a:lvl8pPr>
            <a:lvl9pPr>
              <a:spcBef>
                <a:spcPts val="360"/>
              </a:spcBef>
              <a:buClr>
                <a:schemeClr val="dk2"/>
              </a:buClr>
              <a:buSzPct val="100000"/>
              <a:buFont typeface="Trebuchet MS"/>
              <a:defRPr sz="1800">
                <a:solidFill>
                  <a:schemeClr val="dk2"/>
                </a:solidFill>
                <a:latin typeface="Trebuchet MS"/>
                <a:ea typeface="Trebuchet MS"/>
                <a:cs typeface="Trebuchet MS"/>
                <a:sym typeface="Trebuchet MS"/>
              </a:defRPr>
            </a:lvl9pPr>
          </a:lstStyle>
          <a:p>
            <a:endParaRPr/>
          </a:p>
        </p:txBody>
      </p:sp>
      <p:sp>
        <p:nvSpPr>
          <p:cNvPr id="8" name="Shape 8"/>
          <p:cNvSpPr txBox="1">
            <a:spLocks noGrp="1"/>
          </p:cNvSpPr>
          <p:nvPr>
            <p:ph type="sldNum" idx="12"/>
          </p:nvPr>
        </p:nvSpPr>
        <p:spPr>
          <a:xfrm>
            <a:off x="8556791" y="4749850"/>
            <a:ext cx="548699" cy="393600"/>
          </a:xfrm>
          <a:prstGeom prst="rect">
            <a:avLst/>
          </a:prstGeom>
          <a:noFill/>
          <a:ln>
            <a:noFill/>
          </a:ln>
        </p:spPr>
        <p:txBody>
          <a:bodyPr lIns="91425" tIns="91425" rIns="91425" bIns="91425" anchor="ctr" anchorCtr="0">
            <a:noAutofit/>
          </a:bodyPr>
          <a:lstStyle>
            <a:lvl1pPr algn="r">
              <a:spcBef>
                <a:spcPts val="0"/>
              </a:spcBef>
              <a:buNone/>
              <a:defRPr sz="1300">
                <a:solidFill>
                  <a:schemeClr val="dk2"/>
                </a:solidFill>
                <a:latin typeface="Trebuchet MS"/>
                <a:ea typeface="Trebuchet MS"/>
                <a:cs typeface="Trebuchet MS"/>
                <a:sym typeface="Trebuchet MS"/>
              </a:defRPr>
            </a:lvl1pPr>
          </a:lstStyle>
          <a:p>
            <a:pPr>
              <a:spcBef>
                <a:spcPts val="0"/>
              </a:spcBef>
              <a:buNone/>
            </a:pPr>
            <a:fld id="{00000000-1234-1234-1234-123412341234}" type="slidenum">
              <a:rPr lang="ru"/>
              <a:pPr>
                <a:spcBef>
                  <a:spcPts val="0"/>
                </a:spcBef>
                <a:buNone/>
              </a:pPr>
              <a:t>‹#›</a:t>
            </a:fld>
            <a:endParaRPr lang="ru"/>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g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Shape 43"/>
          <p:cNvSpPr txBox="1">
            <a:spLocks noGrp="1"/>
          </p:cNvSpPr>
          <p:nvPr>
            <p:ph type="ctrTitle"/>
          </p:nvPr>
        </p:nvSpPr>
        <p:spPr>
          <a:xfrm>
            <a:off x="685800" y="746438"/>
            <a:ext cx="5258700" cy="1158600"/>
          </a:xfrm>
          <a:prstGeom prst="rect">
            <a:avLst/>
          </a:prstGeom>
        </p:spPr>
        <p:txBody>
          <a:bodyPr lIns="91425" tIns="91425" rIns="91425" bIns="91425" anchor="b" anchorCtr="0">
            <a:noAutofit/>
          </a:bodyPr>
          <a:lstStyle/>
          <a:p>
            <a:pPr>
              <a:spcBef>
                <a:spcPts val="0"/>
              </a:spcBef>
              <a:buNone/>
            </a:pPr>
            <a:r>
              <a:rPr lang="ru"/>
              <a:t>Baikal Tour</a:t>
            </a:r>
          </a:p>
        </p:txBody>
      </p:sp>
      <p:sp>
        <p:nvSpPr>
          <p:cNvPr id="44" name="Shape 44"/>
          <p:cNvSpPr txBox="1">
            <a:spLocks noGrp="1"/>
          </p:cNvSpPr>
          <p:nvPr>
            <p:ph type="subTitle" idx="1"/>
          </p:nvPr>
        </p:nvSpPr>
        <p:spPr>
          <a:xfrm>
            <a:off x="685800" y="1986416"/>
            <a:ext cx="5258700" cy="772800"/>
          </a:xfrm>
          <a:prstGeom prst="rect">
            <a:avLst/>
          </a:prstGeom>
        </p:spPr>
        <p:txBody>
          <a:bodyPr lIns="91425" tIns="91425" rIns="91425" bIns="91425" anchor="t" anchorCtr="0">
            <a:noAutofit/>
          </a:bodyPr>
          <a:lstStyle/>
          <a:p>
            <a:pPr>
              <a:spcBef>
                <a:spcPts val="0"/>
              </a:spcBef>
              <a:buNone/>
            </a:pPr>
            <a:r>
              <a:rPr lang="ru"/>
              <a:t>Islands of lake Baikal</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ru"/>
              <a:t>Introduction</a:t>
            </a:r>
          </a:p>
        </p:txBody>
      </p:sp>
      <p:sp>
        <p:nvSpPr>
          <p:cNvPr id="50" name="Shape 50"/>
          <p:cNvSpPr txBox="1">
            <a:spLocks noGrp="1"/>
          </p:cNvSpPr>
          <p:nvPr>
            <p:ph type="body" idx="1"/>
          </p:nvPr>
        </p:nvSpPr>
        <p:spPr>
          <a:xfrm>
            <a:off x="457200" y="1200150"/>
            <a:ext cx="4653600" cy="3725699"/>
          </a:xfrm>
          <a:prstGeom prst="rect">
            <a:avLst/>
          </a:prstGeom>
        </p:spPr>
        <p:txBody>
          <a:bodyPr lIns="91425" tIns="91425" rIns="91425" bIns="91425" anchor="t" anchorCtr="0">
            <a:noAutofit/>
          </a:bodyPr>
          <a:lstStyle/>
          <a:p>
            <a:pPr lvl="0" rtl="0">
              <a:spcBef>
                <a:spcPts val="0"/>
              </a:spcBef>
              <a:buNone/>
            </a:pPr>
            <a:r>
              <a:rPr lang="ru" sz="2100"/>
              <a:t>We want to present you our project.</a:t>
            </a:r>
          </a:p>
          <a:p>
            <a:pPr>
              <a:spcBef>
                <a:spcPts val="0"/>
              </a:spcBef>
              <a:buNone/>
            </a:pPr>
            <a:r>
              <a:rPr lang="ru" sz="2100"/>
              <a:t>Lake Baikal is one of the most exciting travel destinations. </a:t>
            </a:r>
          </a:p>
        </p:txBody>
      </p:sp>
      <p:pic>
        <p:nvPicPr>
          <p:cNvPr id="51" name="Shape 51"/>
          <p:cNvPicPr preferRelativeResize="0"/>
          <p:nvPr/>
        </p:nvPicPr>
        <p:blipFill>
          <a:blip r:embed="rId3">
            <a:alphaModFix/>
          </a:blip>
          <a:stretch>
            <a:fillRect/>
          </a:stretch>
        </p:blipFill>
        <p:spPr>
          <a:xfrm>
            <a:off x="457200" y="2690846"/>
            <a:ext cx="3576000" cy="2235002"/>
          </a:xfrm>
          <a:prstGeom prst="rect">
            <a:avLst/>
          </a:prstGeom>
          <a:noFill/>
          <a:ln>
            <a:noFill/>
          </a:ln>
        </p:spPr>
      </p:pic>
      <p:sp>
        <p:nvSpPr>
          <p:cNvPr id="52" name="Shape 52"/>
          <p:cNvSpPr txBox="1"/>
          <p:nvPr/>
        </p:nvSpPr>
        <p:spPr>
          <a:xfrm>
            <a:off x="3468850" y="1555000"/>
            <a:ext cx="6263400" cy="730799"/>
          </a:xfrm>
          <a:prstGeom prst="rect">
            <a:avLst/>
          </a:prstGeom>
          <a:noFill/>
          <a:ln>
            <a:noFill/>
          </a:ln>
        </p:spPr>
        <p:txBody>
          <a:bodyPr lIns="91425" tIns="91425" rIns="91425" bIns="91425" anchor="t" anchorCtr="0">
            <a:noAutofit/>
          </a:bodyPr>
          <a:lstStyle/>
          <a:p>
            <a:pPr>
              <a:spcBef>
                <a:spcPts val="0"/>
              </a:spcBef>
              <a:buNone/>
            </a:pPr>
            <a:endParaRPr/>
          </a:p>
        </p:txBody>
      </p:sp>
      <p:pic>
        <p:nvPicPr>
          <p:cNvPr id="53" name="Shape 53"/>
          <p:cNvPicPr preferRelativeResize="0"/>
          <p:nvPr/>
        </p:nvPicPr>
        <p:blipFill>
          <a:blip r:embed="rId4">
            <a:alphaModFix/>
          </a:blip>
          <a:stretch>
            <a:fillRect/>
          </a:stretch>
        </p:blipFill>
        <p:spPr>
          <a:xfrm>
            <a:off x="5110800" y="591700"/>
            <a:ext cx="3576000" cy="2185725"/>
          </a:xfrm>
          <a:prstGeom prst="rect">
            <a:avLst/>
          </a:prstGeom>
          <a:noFill/>
          <a:ln>
            <a:noFill/>
          </a:ln>
        </p:spPr>
      </p:pic>
      <p:sp>
        <p:nvSpPr>
          <p:cNvPr id="54" name="Shape 54"/>
          <p:cNvSpPr txBox="1"/>
          <p:nvPr/>
        </p:nvSpPr>
        <p:spPr>
          <a:xfrm>
            <a:off x="1294025" y="652450"/>
            <a:ext cx="6263400" cy="730799"/>
          </a:xfrm>
          <a:prstGeom prst="rect">
            <a:avLst/>
          </a:prstGeom>
          <a:noFill/>
          <a:ln>
            <a:noFill/>
          </a:ln>
        </p:spPr>
        <p:txBody>
          <a:bodyPr lIns="91425" tIns="91425" rIns="91425" bIns="91425" anchor="t" anchorCtr="0">
            <a:noAutofit/>
          </a:bodyPr>
          <a:lstStyle/>
          <a:p>
            <a:pPr>
              <a:spcBef>
                <a:spcPts val="0"/>
              </a:spcBef>
              <a:buNone/>
            </a:pPr>
            <a:endParaRPr/>
          </a:p>
        </p:txBody>
      </p:sp>
      <p:sp>
        <p:nvSpPr>
          <p:cNvPr id="55" name="Shape 55"/>
          <p:cNvSpPr txBox="1"/>
          <p:nvPr/>
        </p:nvSpPr>
        <p:spPr>
          <a:xfrm>
            <a:off x="4132200" y="2859925"/>
            <a:ext cx="4554600" cy="2065800"/>
          </a:xfrm>
          <a:prstGeom prst="rect">
            <a:avLst/>
          </a:prstGeom>
          <a:noFill/>
          <a:ln>
            <a:noFill/>
          </a:ln>
        </p:spPr>
        <p:txBody>
          <a:bodyPr lIns="91425" tIns="91425" rIns="91425" bIns="91425" anchor="t" anchorCtr="0">
            <a:noAutofit/>
          </a:bodyPr>
          <a:lstStyle/>
          <a:p>
            <a:pPr rtl="0">
              <a:spcBef>
                <a:spcPts val="600"/>
              </a:spcBef>
              <a:buNone/>
            </a:pPr>
            <a:r>
              <a:rPr lang="ru" sz="2100">
                <a:solidFill>
                  <a:schemeClr val="dk2"/>
                </a:solidFill>
                <a:latin typeface="Trebuchet MS"/>
                <a:ea typeface="Trebuchet MS"/>
                <a:cs typeface="Trebuchet MS"/>
                <a:sym typeface="Trebuchet MS"/>
              </a:rPr>
              <a:t>There are many beautiful landscapes, amazing animals and hospitable people.</a:t>
            </a:r>
          </a:p>
          <a:p>
            <a:pPr rtl="0">
              <a:spcBef>
                <a:spcPts val="600"/>
              </a:spcBef>
              <a:buNone/>
            </a:pPr>
            <a:r>
              <a:rPr lang="ru" sz="2100">
                <a:solidFill>
                  <a:schemeClr val="dk2"/>
                </a:solidFill>
                <a:latin typeface="Trebuchet MS"/>
                <a:ea typeface="Trebuchet MS"/>
                <a:cs typeface="Trebuchet MS"/>
                <a:sym typeface="Trebuchet MS"/>
              </a:rPr>
              <a:t>So we’d like to invite you to our trip.</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ru"/>
              <a:t>Schedule of our trip</a:t>
            </a:r>
          </a:p>
        </p:txBody>
      </p:sp>
      <p:sp>
        <p:nvSpPr>
          <p:cNvPr id="61" name="Shape 61"/>
          <p:cNvSpPr txBox="1">
            <a:spLocks noGrp="1"/>
          </p:cNvSpPr>
          <p:nvPr>
            <p:ph type="body" idx="1"/>
          </p:nvPr>
        </p:nvSpPr>
        <p:spPr>
          <a:xfrm>
            <a:off x="457200" y="1200150"/>
            <a:ext cx="4349099" cy="3725699"/>
          </a:xfrm>
          <a:prstGeom prst="rect">
            <a:avLst/>
          </a:prstGeom>
        </p:spPr>
        <p:txBody>
          <a:bodyPr lIns="91425" tIns="91425" rIns="91425" bIns="91425" anchor="t" anchorCtr="0">
            <a:noAutofit/>
          </a:bodyPr>
          <a:lstStyle/>
          <a:p>
            <a:pPr rtl="0">
              <a:spcBef>
                <a:spcPts val="0"/>
              </a:spcBef>
              <a:buNone/>
            </a:pPr>
            <a:r>
              <a:rPr lang="ru" sz="2400"/>
              <a:t>Our trip will take 2 days.  </a:t>
            </a:r>
          </a:p>
          <a:p>
            <a:pPr rtl="0">
              <a:spcBef>
                <a:spcPts val="0"/>
              </a:spcBef>
              <a:buNone/>
            </a:pPr>
            <a:r>
              <a:rPr lang="ru" sz="2400"/>
              <a:t>We’ll visit 2 islands of lake Baikal.</a:t>
            </a:r>
          </a:p>
          <a:p>
            <a:pPr rtl="0">
              <a:spcBef>
                <a:spcPts val="0"/>
              </a:spcBef>
              <a:buNone/>
            </a:pPr>
            <a:endParaRPr sz="2400"/>
          </a:p>
          <a:p>
            <a:pPr rtl="0">
              <a:spcBef>
                <a:spcPts val="0"/>
              </a:spcBef>
              <a:buNone/>
            </a:pPr>
            <a:r>
              <a:rPr lang="ru" sz="2400"/>
              <a:t>The 1st day: Ushkany islands</a:t>
            </a:r>
          </a:p>
          <a:p>
            <a:pPr rtl="0">
              <a:spcBef>
                <a:spcPts val="0"/>
              </a:spcBef>
              <a:buNone/>
            </a:pPr>
            <a:r>
              <a:rPr lang="ru" sz="2400"/>
              <a:t>The 2nd day: Olkhon island</a:t>
            </a:r>
          </a:p>
          <a:p>
            <a:pPr rtl="0">
              <a:spcBef>
                <a:spcPts val="0"/>
              </a:spcBef>
              <a:buNone/>
            </a:pPr>
            <a:endParaRPr sz="2400"/>
          </a:p>
          <a:p>
            <a:pPr>
              <a:spcBef>
                <a:spcPts val="0"/>
              </a:spcBef>
              <a:buNone/>
            </a:pPr>
            <a:r>
              <a:rPr lang="ru" sz="2400"/>
              <a:t>Let’s start!</a:t>
            </a:r>
          </a:p>
        </p:txBody>
      </p:sp>
      <p:pic>
        <p:nvPicPr>
          <p:cNvPr id="62" name="Shape 62"/>
          <p:cNvPicPr preferRelativeResize="0"/>
          <p:nvPr/>
        </p:nvPicPr>
        <p:blipFill>
          <a:blip r:embed="rId3">
            <a:alphaModFix/>
          </a:blip>
          <a:stretch>
            <a:fillRect/>
          </a:stretch>
        </p:blipFill>
        <p:spPr>
          <a:xfrm>
            <a:off x="4860175" y="891537"/>
            <a:ext cx="4034324" cy="4034324"/>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ru"/>
              <a:t>The 1st day: Ushkany Islands</a:t>
            </a:r>
          </a:p>
        </p:txBody>
      </p:sp>
      <p:sp>
        <p:nvSpPr>
          <p:cNvPr id="68" name="Shape 68"/>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rtl="0">
              <a:spcBef>
                <a:spcPts val="0"/>
              </a:spcBef>
              <a:buNone/>
            </a:pPr>
            <a:r>
              <a:rPr lang="ru" sz="2400"/>
              <a:t>We’ll visit Ushany Islands on the 1st day.</a:t>
            </a:r>
          </a:p>
          <a:p>
            <a:pPr rtl="0">
              <a:spcBef>
                <a:spcPts val="0"/>
              </a:spcBef>
              <a:buNone/>
            </a:pPr>
            <a:r>
              <a:rPr lang="ru" sz="2400"/>
              <a:t>A part of Transbaikal National Park, the Ushkan Islands are becoming a popular tourist destination.</a:t>
            </a:r>
          </a:p>
          <a:p>
            <a:pPr rtl="0">
              <a:spcBef>
                <a:spcPts val="0"/>
              </a:spcBef>
              <a:buNone/>
            </a:pPr>
            <a:endParaRPr sz="2400"/>
          </a:p>
          <a:p>
            <a:pPr rtl="0">
              <a:spcBef>
                <a:spcPts val="0"/>
              </a:spcBef>
              <a:buNone/>
            </a:pPr>
            <a:endParaRPr sz="2400"/>
          </a:p>
          <a:p>
            <a:pPr>
              <a:spcBef>
                <a:spcPts val="0"/>
              </a:spcBef>
              <a:buNone/>
            </a:pPr>
            <a:endParaRPr sz="2400"/>
          </a:p>
        </p:txBody>
      </p:sp>
      <p:pic>
        <p:nvPicPr>
          <p:cNvPr id="69" name="Shape 69"/>
          <p:cNvPicPr preferRelativeResize="0"/>
          <p:nvPr/>
        </p:nvPicPr>
        <p:blipFill>
          <a:blip r:embed="rId3">
            <a:alphaModFix/>
          </a:blip>
          <a:stretch>
            <a:fillRect/>
          </a:stretch>
        </p:blipFill>
        <p:spPr>
          <a:xfrm>
            <a:off x="457200" y="2740300"/>
            <a:ext cx="2739824" cy="2212699"/>
          </a:xfrm>
          <a:prstGeom prst="rect">
            <a:avLst/>
          </a:prstGeom>
          <a:noFill/>
          <a:ln>
            <a:noFill/>
          </a:ln>
        </p:spPr>
      </p:pic>
      <p:pic>
        <p:nvPicPr>
          <p:cNvPr id="70" name="Shape 70"/>
          <p:cNvPicPr preferRelativeResize="0"/>
          <p:nvPr/>
        </p:nvPicPr>
        <p:blipFill>
          <a:blip r:embed="rId4">
            <a:alphaModFix/>
          </a:blip>
          <a:stretch>
            <a:fillRect/>
          </a:stretch>
        </p:blipFill>
        <p:spPr>
          <a:xfrm>
            <a:off x="3289100" y="2740300"/>
            <a:ext cx="2365500" cy="2212699"/>
          </a:xfrm>
          <a:prstGeom prst="rect">
            <a:avLst/>
          </a:prstGeom>
          <a:noFill/>
          <a:ln>
            <a:noFill/>
          </a:ln>
        </p:spPr>
      </p:pic>
      <p:pic>
        <p:nvPicPr>
          <p:cNvPr id="71" name="Shape 71"/>
          <p:cNvPicPr preferRelativeResize="0"/>
          <p:nvPr/>
        </p:nvPicPr>
        <p:blipFill>
          <a:blip r:embed="rId5">
            <a:alphaModFix/>
          </a:blip>
          <a:stretch>
            <a:fillRect/>
          </a:stretch>
        </p:blipFill>
        <p:spPr>
          <a:xfrm>
            <a:off x="5746675" y="2740300"/>
            <a:ext cx="2940126" cy="2212700"/>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ru"/>
              <a:t>The 1st day: Ushkany island</a:t>
            </a:r>
          </a:p>
        </p:txBody>
      </p:sp>
      <p:sp>
        <p:nvSpPr>
          <p:cNvPr id="77" name="Shape 77"/>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a:spcBef>
                <a:spcPts val="0"/>
              </a:spcBef>
              <a:buNone/>
            </a:pPr>
            <a:r>
              <a:rPr lang="ru" sz="2400"/>
              <a:t>The ushkany Islands take their name from the world “ushkan”. They are famous for their seal rookeries, and they have the curious names of “Big”, “Thin”, “Round” and “Long”.</a:t>
            </a:r>
          </a:p>
        </p:txBody>
      </p:sp>
      <p:pic>
        <p:nvPicPr>
          <p:cNvPr id="78" name="Shape 78"/>
          <p:cNvPicPr preferRelativeResize="0"/>
          <p:nvPr/>
        </p:nvPicPr>
        <p:blipFill>
          <a:blip r:embed="rId3">
            <a:alphaModFix/>
          </a:blip>
          <a:stretch>
            <a:fillRect/>
          </a:stretch>
        </p:blipFill>
        <p:spPr>
          <a:xfrm>
            <a:off x="2414075" y="2577849"/>
            <a:ext cx="4695975" cy="2347999"/>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ru"/>
              <a:t>The 1st day: Big Island </a:t>
            </a:r>
          </a:p>
        </p:txBody>
      </p:sp>
      <p:sp>
        <p:nvSpPr>
          <p:cNvPr id="84" name="Shape 84"/>
          <p:cNvSpPr txBox="1">
            <a:spLocks noGrp="1"/>
          </p:cNvSpPr>
          <p:nvPr>
            <p:ph type="body" idx="1"/>
          </p:nvPr>
        </p:nvSpPr>
        <p:spPr>
          <a:xfrm>
            <a:off x="457200" y="1200150"/>
            <a:ext cx="8229600" cy="1512899"/>
          </a:xfrm>
          <a:prstGeom prst="rect">
            <a:avLst/>
          </a:prstGeom>
        </p:spPr>
        <p:txBody>
          <a:bodyPr lIns="91425" tIns="91425" rIns="91425" bIns="91425" anchor="t" anchorCtr="0">
            <a:noAutofit/>
          </a:bodyPr>
          <a:lstStyle/>
          <a:p>
            <a:pPr rtl="0">
              <a:spcBef>
                <a:spcPts val="0"/>
              </a:spcBef>
              <a:buNone/>
            </a:pPr>
            <a:r>
              <a:rPr lang="ru" sz="2400"/>
              <a:t>Big Island is the biggest of the Ushkany Islands. It has huge 300 years-old larches and pine trees. </a:t>
            </a:r>
          </a:p>
          <a:p>
            <a:pPr rtl="0">
              <a:spcBef>
                <a:spcPts val="0"/>
              </a:spcBef>
              <a:buNone/>
            </a:pPr>
            <a:endParaRPr sz="2400"/>
          </a:p>
          <a:p>
            <a:pPr lvl="0" rtl="0">
              <a:spcBef>
                <a:spcPts val="0"/>
              </a:spcBef>
              <a:buNone/>
            </a:pPr>
            <a:endParaRPr sz="2400"/>
          </a:p>
          <a:p>
            <a:pPr lvl="0">
              <a:spcBef>
                <a:spcPts val="0"/>
              </a:spcBef>
              <a:buNone/>
            </a:pPr>
            <a:endParaRPr sz="2400"/>
          </a:p>
        </p:txBody>
      </p:sp>
      <p:pic>
        <p:nvPicPr>
          <p:cNvPr id="85" name="Shape 85"/>
          <p:cNvPicPr preferRelativeResize="0"/>
          <p:nvPr/>
        </p:nvPicPr>
        <p:blipFill>
          <a:blip r:embed="rId3">
            <a:alphaModFix/>
          </a:blip>
          <a:stretch>
            <a:fillRect/>
          </a:stretch>
        </p:blipFill>
        <p:spPr>
          <a:xfrm>
            <a:off x="457200" y="2713150"/>
            <a:ext cx="3540329" cy="2212700"/>
          </a:xfrm>
          <a:prstGeom prst="rect">
            <a:avLst/>
          </a:prstGeom>
          <a:noFill/>
          <a:ln>
            <a:noFill/>
          </a:ln>
        </p:spPr>
      </p:pic>
      <p:sp>
        <p:nvSpPr>
          <p:cNvPr id="86" name="Shape 86"/>
          <p:cNvSpPr txBox="1"/>
          <p:nvPr/>
        </p:nvSpPr>
        <p:spPr>
          <a:xfrm rot="229">
            <a:off x="4273608" y="2713294"/>
            <a:ext cx="4501799" cy="1718100"/>
          </a:xfrm>
          <a:prstGeom prst="rect">
            <a:avLst/>
          </a:prstGeom>
          <a:noFill/>
          <a:ln>
            <a:noFill/>
          </a:ln>
        </p:spPr>
        <p:txBody>
          <a:bodyPr lIns="91425" tIns="91425" rIns="91425" bIns="91425" anchor="t" anchorCtr="0">
            <a:noAutofit/>
          </a:bodyPr>
          <a:lstStyle/>
          <a:p>
            <a:pPr>
              <a:spcBef>
                <a:spcPts val="0"/>
              </a:spcBef>
              <a:buNone/>
            </a:pPr>
            <a:r>
              <a:rPr lang="ru" sz="2400">
                <a:solidFill>
                  <a:schemeClr val="dk2"/>
                </a:solidFill>
                <a:latin typeface="Trebuchet MS"/>
                <a:ea typeface="Trebuchet MS"/>
                <a:cs typeface="Trebuchet MS"/>
                <a:sym typeface="Trebuchet MS"/>
              </a:rPr>
              <a:t>It is also famous for its ant hills, which are almost unique in Russia.</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ru"/>
              <a:t>What will we do? What will we see?</a:t>
            </a:r>
          </a:p>
        </p:txBody>
      </p:sp>
      <p:sp>
        <p:nvSpPr>
          <p:cNvPr id="92" name="Shape 92"/>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rtl="0">
              <a:spcBef>
                <a:spcPts val="0"/>
              </a:spcBef>
              <a:buNone/>
            </a:pPr>
            <a:r>
              <a:rPr lang="ru" sz="1800"/>
              <a:t>Ushkany Islands are a great place for leasure.</a:t>
            </a:r>
          </a:p>
          <a:p>
            <a:pPr rtl="0">
              <a:spcBef>
                <a:spcPts val="0"/>
              </a:spcBef>
              <a:buNone/>
            </a:pPr>
            <a:endParaRPr sz="1800"/>
          </a:p>
          <a:p>
            <a:pPr rtl="0">
              <a:spcBef>
                <a:spcPts val="0"/>
              </a:spcBef>
              <a:buNone/>
            </a:pPr>
            <a:r>
              <a:rPr lang="ru" sz="1800"/>
              <a:t>First, there’re amazing nature and landscapes. </a:t>
            </a:r>
          </a:p>
          <a:p>
            <a:pPr rtl="0">
              <a:spcBef>
                <a:spcPts val="0"/>
              </a:spcBef>
              <a:buNone/>
            </a:pPr>
            <a:r>
              <a:rPr lang="ru" sz="1800"/>
              <a:t>Secondly, Islands’ coastlines are rookery places of Baikal seals. So if you want to see this endemic animal, the Ushkany Islands are the best place for you.</a:t>
            </a:r>
          </a:p>
          <a:p>
            <a:pPr rtl="0">
              <a:spcBef>
                <a:spcPts val="0"/>
              </a:spcBef>
              <a:buNone/>
            </a:pPr>
            <a:r>
              <a:rPr lang="ru" sz="1800"/>
              <a:t>Next, there are almost unique ant hills and huge 300 years-old larches. </a:t>
            </a:r>
          </a:p>
          <a:p>
            <a:pPr rtl="0">
              <a:spcBef>
                <a:spcPts val="0"/>
              </a:spcBef>
              <a:buNone/>
            </a:pPr>
            <a:endParaRPr sz="1800"/>
          </a:p>
          <a:p>
            <a:pPr>
              <a:spcBef>
                <a:spcPts val="0"/>
              </a:spcBef>
              <a:buNone/>
            </a:pPr>
            <a:r>
              <a:rPr lang="ru" sz="1800"/>
              <a:t>I’m sure you’ll amazed because the Ushkany Islands are really fastinating place for tourists. </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ru"/>
              <a:t>Rookery places of Baikal seals </a:t>
            </a:r>
          </a:p>
        </p:txBody>
      </p:sp>
      <p:sp>
        <p:nvSpPr>
          <p:cNvPr id="98" name="Shape 98"/>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a:spcBef>
                <a:spcPts val="0"/>
              </a:spcBef>
              <a:buNone/>
            </a:pPr>
            <a:r>
              <a:rPr lang="ru"/>
              <a:t>There are some photos of Baikal seals.</a:t>
            </a:r>
          </a:p>
        </p:txBody>
      </p:sp>
      <p:pic>
        <p:nvPicPr>
          <p:cNvPr id="99" name="Shape 99"/>
          <p:cNvPicPr preferRelativeResize="0"/>
          <p:nvPr/>
        </p:nvPicPr>
        <p:blipFill>
          <a:blip r:embed="rId3">
            <a:alphaModFix/>
          </a:blip>
          <a:stretch>
            <a:fillRect/>
          </a:stretch>
        </p:blipFill>
        <p:spPr>
          <a:xfrm>
            <a:off x="457200" y="1935600"/>
            <a:ext cx="3968599" cy="2990250"/>
          </a:xfrm>
          <a:prstGeom prst="rect">
            <a:avLst/>
          </a:prstGeom>
          <a:noFill/>
          <a:ln>
            <a:noFill/>
          </a:ln>
        </p:spPr>
      </p:pic>
      <p:pic>
        <p:nvPicPr>
          <p:cNvPr id="100" name="Shape 100"/>
          <p:cNvPicPr preferRelativeResize="0"/>
          <p:nvPr/>
        </p:nvPicPr>
        <p:blipFill>
          <a:blip r:embed="rId4">
            <a:alphaModFix/>
          </a:blip>
          <a:stretch>
            <a:fillRect/>
          </a:stretch>
        </p:blipFill>
        <p:spPr>
          <a:xfrm>
            <a:off x="4578050" y="1935600"/>
            <a:ext cx="4108750" cy="2990249"/>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ru"/>
              <a:t>The 2nd day: Olkhon Island</a:t>
            </a:r>
          </a:p>
        </p:txBody>
      </p:sp>
      <p:sp>
        <p:nvSpPr>
          <p:cNvPr id="106" name="Shape 106"/>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rtl="0">
              <a:spcBef>
                <a:spcPts val="0"/>
              </a:spcBef>
              <a:buNone/>
            </a:pPr>
            <a:r>
              <a:rPr lang="ru" sz="2400"/>
              <a:t>We’ll visit Olkhon Island on the 2nd day. </a:t>
            </a:r>
          </a:p>
          <a:p>
            <a:pPr rtl="0">
              <a:spcBef>
                <a:spcPts val="0"/>
              </a:spcBef>
              <a:buNone/>
            </a:pPr>
            <a:endParaRPr sz="2400"/>
          </a:p>
          <a:p>
            <a:pPr rtl="0">
              <a:spcBef>
                <a:spcPts val="0"/>
              </a:spcBef>
              <a:buNone/>
            </a:pPr>
            <a:r>
              <a:rPr lang="ru" sz="2400"/>
              <a:t>Olkhon Island is the biggest island on lake Baikal. Perhaps, it’s the most interesting place for you because it is home to various, amazing animals and it is settled by people.</a:t>
            </a:r>
          </a:p>
          <a:p>
            <a:pPr>
              <a:spcBef>
                <a:spcPts val="0"/>
              </a:spcBef>
              <a:buNone/>
            </a:pPr>
            <a:r>
              <a:rPr lang="ru" sz="2400"/>
              <a:t>Olkhon Island is the only island on lake Baikal which is settled by people. About 1,500 people inhabit Olkhon today, and the live mainly from fishing and cattle breeding.</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ru"/>
              <a:t>The 2nd day: Olkhon Island</a:t>
            </a:r>
          </a:p>
        </p:txBody>
      </p:sp>
      <p:sp>
        <p:nvSpPr>
          <p:cNvPr id="112" name="Shape 112"/>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a:spcBef>
                <a:spcPts val="0"/>
              </a:spcBef>
              <a:buNone/>
            </a:pPr>
            <a:endParaRPr sz="2400"/>
          </a:p>
        </p:txBody>
      </p:sp>
      <p:pic>
        <p:nvPicPr>
          <p:cNvPr id="113" name="Shape 113"/>
          <p:cNvPicPr preferRelativeResize="0"/>
          <p:nvPr/>
        </p:nvPicPr>
        <p:blipFill>
          <a:blip r:embed="rId3">
            <a:alphaModFix/>
          </a:blip>
          <a:stretch>
            <a:fillRect/>
          </a:stretch>
        </p:blipFill>
        <p:spPr>
          <a:xfrm>
            <a:off x="457200" y="1227537"/>
            <a:ext cx="5828099" cy="3670924"/>
          </a:xfrm>
          <a:prstGeom prst="rect">
            <a:avLst/>
          </a:prstGeom>
          <a:noFill/>
          <a:ln>
            <a:noFill/>
          </a:ln>
        </p:spPr>
      </p:pic>
      <p:pic>
        <p:nvPicPr>
          <p:cNvPr id="114" name="Shape 114"/>
          <p:cNvPicPr preferRelativeResize="0"/>
          <p:nvPr/>
        </p:nvPicPr>
        <p:blipFill>
          <a:blip r:embed="rId4">
            <a:alphaModFix/>
          </a:blip>
          <a:stretch>
            <a:fillRect/>
          </a:stretch>
        </p:blipFill>
        <p:spPr>
          <a:xfrm>
            <a:off x="6415774" y="2136200"/>
            <a:ext cx="2314524" cy="2762250"/>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ru"/>
              <a:t>The 2nd day: Olkhon Island</a:t>
            </a:r>
          </a:p>
        </p:txBody>
      </p:sp>
      <p:sp>
        <p:nvSpPr>
          <p:cNvPr id="120" name="Shape 120"/>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rtl="0">
              <a:spcBef>
                <a:spcPts val="0"/>
              </a:spcBef>
              <a:buNone/>
            </a:pPr>
            <a:r>
              <a:rPr lang="ru" sz="2400"/>
              <a:t>You might be interested to know what birds and animals live on the island. </a:t>
            </a:r>
          </a:p>
          <a:p>
            <a:pPr rtl="0">
              <a:spcBef>
                <a:spcPts val="0"/>
              </a:spcBef>
              <a:buNone/>
            </a:pPr>
            <a:r>
              <a:rPr lang="ru" sz="2400"/>
              <a:t>Olkhon Island is home to various animals, including lynx, fox and others, as well as endemic species, the olkhon vole (полевка).</a:t>
            </a:r>
          </a:p>
          <a:p>
            <a:pPr rtl="0">
              <a:spcBef>
                <a:spcPts val="0"/>
              </a:spcBef>
              <a:buNone/>
            </a:pPr>
            <a:r>
              <a:rPr lang="ru" sz="2400"/>
              <a:t>Besides, Baikal seals can sometimes be seen along the Olkhon coastline.</a:t>
            </a:r>
          </a:p>
          <a:p>
            <a:pPr>
              <a:spcBef>
                <a:spcPts val="0"/>
              </a:spcBef>
              <a:buNone/>
            </a:pPr>
            <a:endParaRPr sz="2400"/>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ru"/>
              <a:t>The 2nd day: Olkhon Island</a:t>
            </a:r>
          </a:p>
        </p:txBody>
      </p:sp>
      <p:sp>
        <p:nvSpPr>
          <p:cNvPr id="126" name="Shape 126"/>
          <p:cNvSpPr txBox="1">
            <a:spLocks noGrp="1"/>
          </p:cNvSpPr>
          <p:nvPr>
            <p:ph type="body" idx="1"/>
          </p:nvPr>
        </p:nvSpPr>
        <p:spPr>
          <a:xfrm>
            <a:off x="457200" y="1200150"/>
            <a:ext cx="3604799" cy="3725699"/>
          </a:xfrm>
          <a:prstGeom prst="rect">
            <a:avLst/>
          </a:prstGeom>
        </p:spPr>
        <p:txBody>
          <a:bodyPr lIns="91425" tIns="91425" rIns="91425" bIns="91425" anchor="t" anchorCtr="0">
            <a:noAutofit/>
          </a:bodyPr>
          <a:lstStyle/>
          <a:p>
            <a:pPr rtl="0">
              <a:spcBef>
                <a:spcPts val="0"/>
              </a:spcBef>
              <a:buNone/>
            </a:pPr>
            <a:r>
              <a:rPr lang="ru" sz="2200"/>
              <a:t>Olkhon Island is a magnificent place!</a:t>
            </a:r>
          </a:p>
          <a:p>
            <a:pPr lvl="0" rtl="0">
              <a:spcBef>
                <a:spcPts val="0"/>
              </a:spcBef>
              <a:buNone/>
            </a:pPr>
            <a:r>
              <a:rPr lang="ru" sz="2200"/>
              <a:t>There are hospitable people, amazing animals, beautiful nature and landscapes and even tourist attractions, for example The National History Museum of Revyakin N.M.</a:t>
            </a:r>
          </a:p>
          <a:p>
            <a:pPr lvl="0" rtl="0">
              <a:spcBef>
                <a:spcPts val="0"/>
              </a:spcBef>
              <a:buNone/>
            </a:pPr>
            <a:endParaRPr sz="2400"/>
          </a:p>
        </p:txBody>
      </p:sp>
      <p:pic>
        <p:nvPicPr>
          <p:cNvPr id="127" name="Shape 127"/>
          <p:cNvPicPr preferRelativeResize="0"/>
          <p:nvPr/>
        </p:nvPicPr>
        <p:blipFill>
          <a:blip r:embed="rId3">
            <a:alphaModFix/>
          </a:blip>
          <a:stretch>
            <a:fillRect/>
          </a:stretch>
        </p:blipFill>
        <p:spPr>
          <a:xfrm>
            <a:off x="4061875" y="1457150"/>
            <a:ext cx="4624924" cy="3468700"/>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Shape 132"/>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ru"/>
              <a:t>Places of Interest</a:t>
            </a:r>
          </a:p>
        </p:txBody>
      </p:sp>
      <p:sp>
        <p:nvSpPr>
          <p:cNvPr id="133" name="Shape 133"/>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marL="457200" lvl="0" indent="-381000" rtl="0">
              <a:spcBef>
                <a:spcPts val="0"/>
              </a:spcBef>
              <a:buClr>
                <a:schemeClr val="dk2"/>
              </a:buClr>
              <a:buSzPct val="100000"/>
              <a:buFont typeface="Trebuchet MS"/>
              <a:buChar char="-"/>
            </a:pPr>
            <a:r>
              <a:rPr lang="ru" sz="2400"/>
              <a:t>The National History Museum of Revyakin N.M.;</a:t>
            </a:r>
          </a:p>
          <a:p>
            <a:pPr marL="457200" lvl="0" indent="-381000" rtl="0">
              <a:spcBef>
                <a:spcPts val="0"/>
              </a:spcBef>
              <a:buClr>
                <a:schemeClr val="dk2"/>
              </a:buClr>
              <a:buSzPct val="100000"/>
              <a:buFont typeface="Trebuchet MS"/>
              <a:buChar char="-"/>
            </a:pPr>
            <a:r>
              <a:rPr lang="ru" sz="2400"/>
              <a:t>Peschanaya Village;</a:t>
            </a:r>
          </a:p>
          <a:p>
            <a:pPr marL="457200" lvl="0" indent="-381000" rtl="0">
              <a:spcBef>
                <a:spcPts val="0"/>
              </a:spcBef>
              <a:buClr>
                <a:schemeClr val="dk2"/>
              </a:buClr>
              <a:buSzPct val="100000"/>
              <a:buFont typeface="Trebuchet MS"/>
              <a:buChar char="-"/>
            </a:pPr>
            <a:r>
              <a:rPr lang="ru" sz="2400"/>
              <a:t>Three Brothers Rock, or Sagaan-Khushun Cape;</a:t>
            </a:r>
          </a:p>
          <a:p>
            <a:pPr marL="457200" lvl="0" indent="-381000" rtl="0">
              <a:spcBef>
                <a:spcPts val="0"/>
              </a:spcBef>
              <a:buClr>
                <a:schemeClr val="dk2"/>
              </a:buClr>
              <a:buSzPct val="100000"/>
              <a:buFont typeface="Trebuchet MS"/>
              <a:buChar char="-"/>
            </a:pPr>
            <a:r>
              <a:rPr lang="ru" sz="2400"/>
              <a:t>Khoboy Cape;</a:t>
            </a:r>
          </a:p>
          <a:p>
            <a:pPr marL="457200" lvl="0" indent="-381000" rtl="0">
              <a:spcBef>
                <a:spcPts val="0"/>
              </a:spcBef>
              <a:buClr>
                <a:schemeClr val="dk2"/>
              </a:buClr>
              <a:buSzPct val="100000"/>
              <a:buFont typeface="Trebuchet MS"/>
              <a:buChar char="-"/>
            </a:pPr>
            <a:r>
              <a:rPr lang="ru" sz="2400"/>
              <a:t>Cape of Khargoy.</a:t>
            </a:r>
          </a:p>
          <a:p>
            <a:pPr rtl="0">
              <a:spcBef>
                <a:spcPts val="0"/>
              </a:spcBef>
              <a:buNone/>
            </a:pPr>
            <a:endParaRPr sz="2400"/>
          </a:p>
          <a:p>
            <a:pPr lvl="0">
              <a:spcBef>
                <a:spcPts val="0"/>
              </a:spcBef>
              <a:buNone/>
            </a:pPr>
            <a:r>
              <a:rPr lang="ru" sz="2400"/>
              <a:t>These places you can visit on Olkhon Island. </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ru"/>
              <a:t>What will we do? What will we see?</a:t>
            </a:r>
          </a:p>
        </p:txBody>
      </p:sp>
      <p:sp>
        <p:nvSpPr>
          <p:cNvPr id="139" name="Shape 139"/>
          <p:cNvSpPr txBox="1">
            <a:spLocks noGrp="1"/>
          </p:cNvSpPr>
          <p:nvPr>
            <p:ph type="body" idx="1"/>
          </p:nvPr>
        </p:nvSpPr>
        <p:spPr>
          <a:xfrm>
            <a:off x="457200" y="1200150"/>
            <a:ext cx="8229600" cy="3725699"/>
          </a:xfrm>
          <a:prstGeom prst="rect">
            <a:avLst/>
          </a:prstGeom>
        </p:spPr>
        <p:txBody>
          <a:bodyPr lIns="91425" tIns="91425" rIns="91425" bIns="91425" anchor="t" anchorCtr="0">
            <a:noAutofit/>
          </a:bodyPr>
          <a:lstStyle/>
          <a:p>
            <a:pPr rtl="0">
              <a:spcBef>
                <a:spcPts val="0"/>
              </a:spcBef>
              <a:buNone/>
            </a:pPr>
            <a:r>
              <a:rPr lang="ru" sz="2400"/>
              <a:t>There are:</a:t>
            </a:r>
          </a:p>
          <a:p>
            <a:pPr marL="457200" lvl="0" indent="-381000" rtl="0">
              <a:spcBef>
                <a:spcPts val="0"/>
              </a:spcBef>
              <a:buClr>
                <a:schemeClr val="dk2"/>
              </a:buClr>
              <a:buSzPct val="100000"/>
              <a:buFont typeface="Trebuchet MS"/>
              <a:buChar char="-"/>
            </a:pPr>
            <a:r>
              <a:rPr lang="ru" sz="2400"/>
              <a:t>wonderful nature;</a:t>
            </a:r>
          </a:p>
          <a:p>
            <a:pPr marL="457200" lvl="0" indent="-381000" rtl="0">
              <a:spcBef>
                <a:spcPts val="0"/>
              </a:spcBef>
              <a:buClr>
                <a:schemeClr val="dk2"/>
              </a:buClr>
              <a:buSzPct val="100000"/>
              <a:buFont typeface="Trebuchet MS"/>
              <a:buChar char="-"/>
            </a:pPr>
            <a:r>
              <a:rPr lang="ru" sz="2400"/>
              <a:t>different animals;</a:t>
            </a:r>
          </a:p>
          <a:p>
            <a:pPr marL="457200" lvl="0" indent="-381000" rtl="0">
              <a:spcBef>
                <a:spcPts val="0"/>
              </a:spcBef>
              <a:buClr>
                <a:schemeClr val="dk2"/>
              </a:buClr>
              <a:buSzPct val="100000"/>
              <a:buFont typeface="Trebuchet MS"/>
              <a:buChar char="-"/>
            </a:pPr>
            <a:r>
              <a:rPr lang="ru" sz="2400"/>
              <a:t>tourist attractions;</a:t>
            </a:r>
          </a:p>
          <a:p>
            <a:pPr marL="457200" lvl="0" indent="-381000" rtl="0">
              <a:spcBef>
                <a:spcPts val="0"/>
              </a:spcBef>
              <a:buClr>
                <a:schemeClr val="dk2"/>
              </a:buClr>
              <a:buSzPct val="100000"/>
              <a:buFont typeface="Trebuchet MS"/>
              <a:buChar char="-"/>
            </a:pPr>
            <a:r>
              <a:rPr lang="ru" sz="2400"/>
              <a:t>beautiful landscapes.</a:t>
            </a:r>
          </a:p>
          <a:p>
            <a:pPr rtl="0">
              <a:spcBef>
                <a:spcPts val="0"/>
              </a:spcBef>
              <a:buNone/>
            </a:pPr>
            <a:endParaRPr sz="2400"/>
          </a:p>
          <a:p>
            <a:pPr lvl="0">
              <a:spcBef>
                <a:spcPts val="0"/>
              </a:spcBef>
              <a:buNone/>
            </a:pPr>
            <a:r>
              <a:rPr lang="ru" sz="2400"/>
              <a:t>I’m sure you will enjoy visiting this island.</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457200" y="205978"/>
            <a:ext cx="8229600" cy="857400"/>
          </a:xfrm>
          <a:prstGeom prst="rect">
            <a:avLst/>
          </a:prstGeom>
        </p:spPr>
        <p:txBody>
          <a:bodyPr lIns="91425" tIns="91425" rIns="91425" bIns="91425" anchor="b" anchorCtr="0">
            <a:noAutofit/>
          </a:bodyPr>
          <a:lstStyle/>
          <a:p>
            <a:pPr>
              <a:spcBef>
                <a:spcPts val="0"/>
              </a:spcBef>
              <a:buNone/>
            </a:pPr>
            <a:r>
              <a:rPr lang="ru"/>
              <a:t>In conclusion</a:t>
            </a:r>
          </a:p>
        </p:txBody>
      </p:sp>
      <p:sp>
        <p:nvSpPr>
          <p:cNvPr id="145" name="Shape 145"/>
          <p:cNvSpPr txBox="1">
            <a:spLocks noGrp="1"/>
          </p:cNvSpPr>
          <p:nvPr>
            <p:ph type="body" idx="1"/>
          </p:nvPr>
        </p:nvSpPr>
        <p:spPr>
          <a:xfrm>
            <a:off x="457200" y="1200150"/>
            <a:ext cx="8503199" cy="584700"/>
          </a:xfrm>
          <a:prstGeom prst="rect">
            <a:avLst/>
          </a:prstGeom>
        </p:spPr>
        <p:txBody>
          <a:bodyPr lIns="91425" tIns="91425" rIns="91425" bIns="91425" anchor="t" anchorCtr="0">
            <a:noAutofit/>
          </a:bodyPr>
          <a:lstStyle/>
          <a:p>
            <a:pPr>
              <a:spcBef>
                <a:spcPts val="0"/>
              </a:spcBef>
              <a:buNone/>
            </a:pPr>
            <a:r>
              <a:rPr lang="ru" sz="2400"/>
              <a:t>Lake Baikal is a really wonderful place.  </a:t>
            </a:r>
          </a:p>
        </p:txBody>
      </p:sp>
      <p:pic>
        <p:nvPicPr>
          <p:cNvPr id="146" name="Shape 146"/>
          <p:cNvPicPr preferRelativeResize="0"/>
          <p:nvPr/>
        </p:nvPicPr>
        <p:blipFill>
          <a:blip r:embed="rId3">
            <a:alphaModFix/>
          </a:blip>
          <a:stretch>
            <a:fillRect/>
          </a:stretch>
        </p:blipFill>
        <p:spPr>
          <a:xfrm>
            <a:off x="4404050" y="1784875"/>
            <a:ext cx="4486449" cy="3083251"/>
          </a:xfrm>
          <a:prstGeom prst="rect">
            <a:avLst/>
          </a:prstGeom>
          <a:noFill/>
          <a:ln>
            <a:noFill/>
          </a:ln>
        </p:spPr>
      </p:pic>
      <p:sp>
        <p:nvSpPr>
          <p:cNvPr id="147" name="Shape 147"/>
          <p:cNvSpPr txBox="1"/>
          <p:nvPr/>
        </p:nvSpPr>
        <p:spPr>
          <a:xfrm>
            <a:off x="457200" y="1921625"/>
            <a:ext cx="3729899" cy="2946899"/>
          </a:xfrm>
          <a:prstGeom prst="rect">
            <a:avLst/>
          </a:prstGeom>
          <a:noFill/>
          <a:ln>
            <a:noFill/>
          </a:ln>
        </p:spPr>
        <p:txBody>
          <a:bodyPr lIns="91425" tIns="91425" rIns="91425" bIns="91425" anchor="t" anchorCtr="0">
            <a:noAutofit/>
          </a:bodyPr>
          <a:lstStyle/>
          <a:p>
            <a:pPr rtl="0">
              <a:spcBef>
                <a:spcPts val="600"/>
              </a:spcBef>
              <a:buNone/>
            </a:pPr>
            <a:r>
              <a:rPr lang="ru" sz="2400">
                <a:solidFill>
                  <a:schemeClr val="dk2"/>
                </a:solidFill>
                <a:latin typeface="Trebuchet MS"/>
                <a:ea typeface="Trebuchet MS"/>
                <a:cs typeface="Trebuchet MS"/>
                <a:sym typeface="Trebuchet MS"/>
              </a:rPr>
              <a:t>Islands of Baikal are exciting, too. </a:t>
            </a:r>
          </a:p>
          <a:p>
            <a:pPr rtl="0">
              <a:spcBef>
                <a:spcPts val="600"/>
              </a:spcBef>
              <a:buNone/>
            </a:pPr>
            <a:r>
              <a:rPr lang="ru" sz="2400">
                <a:solidFill>
                  <a:schemeClr val="dk2"/>
                </a:solidFill>
                <a:latin typeface="Trebuchet MS"/>
                <a:ea typeface="Trebuchet MS"/>
                <a:cs typeface="Trebuchet MS"/>
                <a:sym typeface="Trebuchet MS"/>
              </a:rPr>
              <a:t>We invite you to our trip. It takes 2 days and we’ll visit 2 islands.</a:t>
            </a:r>
          </a:p>
          <a:p>
            <a:pPr rtl="0">
              <a:spcBef>
                <a:spcPts val="600"/>
              </a:spcBef>
              <a:buNone/>
            </a:pPr>
            <a:r>
              <a:rPr lang="ru" sz="2400">
                <a:solidFill>
                  <a:schemeClr val="dk2"/>
                </a:solidFill>
                <a:latin typeface="Trebuchet MS"/>
                <a:ea typeface="Trebuchet MS"/>
                <a:cs typeface="Trebuchet MS"/>
                <a:sym typeface="Trebuchet MS"/>
              </a:rPr>
              <a:t>You will enjoy this travelling. Join us!</a:t>
            </a:r>
          </a:p>
          <a:p>
            <a:pPr>
              <a:spcBef>
                <a:spcPts val="0"/>
              </a:spcBef>
              <a:buNone/>
            </a:pPr>
            <a:endParaRPr/>
          </a:p>
        </p:txBody>
      </p:sp>
    </p:spTree>
  </p:cSld>
  <p:clrMapOvr>
    <a:masterClrMapping/>
  </p:clrMapOvr>
  <p:transition spd="slow">
    <p:cut/>
  </p:transition>
</p:sld>
</file>

<file path=ppt/theme/theme1.xml><?xml version="1.0" encoding="utf-8"?>
<a:theme xmlns:a="http://schemas.openxmlformats.org/drawingml/2006/main" name="western">
  <a:themeElements>
    <a:clrScheme name="Custom 424">
      <a:dk1>
        <a:srgbClr val="B0271C"/>
      </a:dk1>
      <a:lt1>
        <a:srgbClr val="FFE8BB"/>
      </a:lt1>
      <a:dk2>
        <a:srgbClr val="374252"/>
      </a:dk2>
      <a:lt2>
        <a:srgbClr val="A5BDC0"/>
      </a:lt2>
      <a:accent1>
        <a:srgbClr val="C0974D"/>
      </a:accent1>
      <a:accent2>
        <a:srgbClr val="E49C5F"/>
      </a:accent2>
      <a:accent3>
        <a:srgbClr val="5D7372"/>
      </a:accent3>
      <a:accent4>
        <a:srgbClr val="B92C00"/>
      </a:accent4>
      <a:accent5>
        <a:srgbClr val="804000"/>
      </a:accent5>
      <a:accent6>
        <a:srgbClr val="A49D80"/>
      </a:accent6>
      <a:hlink>
        <a:srgbClr val="B0271C"/>
      </a:hlink>
      <a:folHlink>
        <a:srgbClr val="5B5F6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608</Words>
  <Application>Microsoft Office PowerPoint</Application>
  <PresentationFormat>Экран (16:9)</PresentationFormat>
  <Paragraphs>69</Paragraphs>
  <Slides>15</Slides>
  <Notes>15</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western</vt:lpstr>
      <vt:lpstr>Baikal Tour</vt:lpstr>
      <vt:lpstr>Introduction</vt:lpstr>
      <vt:lpstr>Schedule of our trip</vt:lpstr>
      <vt:lpstr>The 1st day: Ushkany Islands</vt:lpstr>
      <vt:lpstr>The 1st day: Ushkany island</vt:lpstr>
      <vt:lpstr>The 1st day: Big Island </vt:lpstr>
      <vt:lpstr>What will we do? What will we see?</vt:lpstr>
      <vt:lpstr>Rookery places of Baikal seals </vt:lpstr>
      <vt:lpstr>The 2nd day: Olkhon Island</vt:lpstr>
      <vt:lpstr>The 2nd day: Olkhon Island</vt:lpstr>
      <vt:lpstr>The 2nd day: Olkhon Island</vt:lpstr>
      <vt:lpstr>The 2nd day: Olkhon Island</vt:lpstr>
      <vt:lpstr>Places of Interest</vt:lpstr>
      <vt:lpstr>What will we do? What will we see?</vt:lpstr>
      <vt:lpstr>In 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Baikal Tour</dc:title>
  <dc:creator>HP</dc:creator>
  <cp:lastModifiedBy>HP</cp:lastModifiedBy>
  <cp:revision>1</cp:revision>
  <dcterms:modified xsi:type="dcterms:W3CDTF">2015-04-24T13:19:25Z</dcterms:modified>
</cp:coreProperties>
</file>