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9" r:id="rId3"/>
    <p:sldId id="257" r:id="rId4"/>
    <p:sldId id="279" r:id="rId5"/>
    <p:sldId id="261" r:id="rId6"/>
    <p:sldId id="265" r:id="rId7"/>
    <p:sldId id="262" r:id="rId8"/>
    <p:sldId id="275" r:id="rId9"/>
    <p:sldId id="277" r:id="rId10"/>
    <p:sldId id="280" r:id="rId11"/>
    <p:sldId id="28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428728" y="785794"/>
            <a:ext cx="6582777" cy="201622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prstTxWarp prst="textInflat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Роль взаимодействия образовательной организации и семьи в профессиональной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ориентации подростка»</a:t>
            </a:r>
          </a:p>
        </p:txBody>
      </p:sp>
      <p:pic>
        <p:nvPicPr>
          <p:cNvPr id="17" name="Рисунок 16" descr="Секция_4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2857496"/>
            <a:ext cx="7089443" cy="345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201456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5/85/879/85879417_Risunok__2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283100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3347864" y="2636912"/>
            <a:ext cx="5583433" cy="3744416"/>
          </a:xfrm>
          <a:prstGeom prst="wedgeRoundRectCallout">
            <a:avLst>
              <a:gd name="adj1" fmla="val -60452"/>
              <a:gd name="adj2" fmla="val -43978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Самоопределение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это «способность людей сделать выбор, который позволит им контролировать собственную жизнь, приведёт к достижению целей, к которым они стремятся, а также поможет приобрести навыки и ресурсы, необходимые для полноценного и осмысленного существования в обществе».</a:t>
            </a:r>
            <a:r>
              <a:rPr lang="ru-RU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2771800" y="476672"/>
            <a:ext cx="6296406" cy="1443461"/>
          </a:xfrm>
          <a:prstGeom prst="wedgeRoundRectCallout">
            <a:avLst>
              <a:gd name="adj1" fmla="val -49878"/>
              <a:gd name="adj2" fmla="val 75162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профессии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не только выбор той или иной профессиональной деятельности, но и выбор жизненного пути, поиск своего места в обществе.</a:t>
            </a:r>
          </a:p>
        </p:txBody>
      </p:sp>
    </p:spTree>
    <p:extLst>
      <p:ext uri="{BB962C8B-B14F-4D97-AF65-F5344CB8AC3E}">
        <p14:creationId xmlns:p14="http://schemas.microsoft.com/office/powerpoint/2010/main" val="23357038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100010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растут года,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и семнадцать.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 мне тогда?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заниматься?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57884" y="3000372"/>
            <a:ext cx="1931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В. В. Маяковский</a:t>
            </a:r>
          </a:p>
        </p:txBody>
      </p:sp>
      <p:pic>
        <p:nvPicPr>
          <p:cNvPr id="1026" name="Picture 2" descr="https://ic.pics.livejournal.com/pomogatel/18271252/18792/18792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3571876"/>
            <a:ext cx="3260415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www.temporel-voyance.com/uploads/pages/Homme-engageme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857232"/>
            <a:ext cx="3000396" cy="38576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55419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9B1025-A365-4416-AAA5-F6A76FEDD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79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AutoShape 3"/>
          <p:cNvSpPr>
            <a:spLocks noChangeArrowheads="1"/>
          </p:cNvSpPr>
          <p:nvPr/>
        </p:nvSpPr>
        <p:spPr bwMode="auto">
          <a:xfrm rot="10800000" flipH="1" flipV="1">
            <a:off x="428596" y="4214818"/>
            <a:ext cx="8429684" cy="1285883"/>
          </a:xfrm>
          <a:prstGeom prst="flowChartDocumen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Важно оценить конкретно способность своего ребенка быть ответственным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самостоятельным: что он уже может, а чему еще только учится. Для этого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предпочтительны позиции 3 и 4, указанные выше.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457200" y="609600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>
                <a:solidFill>
                  <a:prstClr val="black"/>
                </a:solidFill>
                <a:cs typeface="Arial" charset="0"/>
              </a:rPr>
              <a:t>. </a:t>
            </a: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357158" y="785794"/>
            <a:ext cx="7643866" cy="78319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Родители пассивно относятся к выбору профессии своими детьми, предоставляя им в этом полную свободу</a:t>
            </a: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296" name="Rectangle 8"/>
          <p:cNvSpPr>
            <a:spLocks noChangeArrowheads="1"/>
          </p:cNvSpPr>
          <p:nvPr/>
        </p:nvSpPr>
        <p:spPr bwMode="auto">
          <a:xfrm>
            <a:off x="323850" y="115888"/>
            <a:ext cx="7462860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Позиции родителей: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297" name="Rectangle 9"/>
          <p:cNvSpPr>
            <a:spLocks noChangeArrowheads="1"/>
          </p:cNvSpPr>
          <p:nvPr/>
        </p:nvSpPr>
        <p:spPr bwMode="auto">
          <a:xfrm>
            <a:off x="428596" y="2500306"/>
            <a:ext cx="8496944" cy="78319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Родители разумно и обоснованно пытаются помочь своим детям выбрать профессию с учётом их интересов, склонностей и способностей.</a:t>
            </a:r>
          </a:p>
        </p:txBody>
      </p:sp>
      <p:sp>
        <p:nvSpPr>
          <p:cNvPr id="140299" name="Rectangle 11"/>
          <p:cNvSpPr>
            <a:spLocks noChangeArrowheads="1"/>
          </p:cNvSpPr>
          <p:nvPr/>
        </p:nvSpPr>
        <p:spPr bwMode="auto">
          <a:xfrm>
            <a:off x="428596" y="3357562"/>
            <a:ext cx="8424936" cy="78319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Родители не оказывают активного влияния на профессиональный выбор детей, но беседуют с ними о путях выбора профессии.</a:t>
            </a:r>
          </a:p>
        </p:txBody>
      </p:sp>
      <p:sp>
        <p:nvSpPr>
          <p:cNvPr id="140301" name="Rectangle 13"/>
          <p:cNvSpPr>
            <a:spLocks noChangeArrowheads="1"/>
          </p:cNvSpPr>
          <p:nvPr/>
        </p:nvSpPr>
        <p:spPr bwMode="auto">
          <a:xfrm>
            <a:off x="357158" y="1643050"/>
            <a:ext cx="8001056" cy="78319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Родители активно пытаются навязать своему ребёнку собственную точку зрения.</a:t>
            </a:r>
          </a:p>
        </p:txBody>
      </p:sp>
      <p:pic>
        <p:nvPicPr>
          <p:cNvPr id="9218" name="Picture 2" descr="http://4.bp.blogspot.com/-grLxBtbfQR4/U3FHEFfq7QI/AAAAAAACJ6s/kwh_DZO9wmU/s1600/MUJERES+%25283381%25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27" y="115888"/>
            <a:ext cx="1180846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71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F6E94A-0922-4A83-B92D-CD7360480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5728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357158" y="4571898"/>
            <a:ext cx="8420316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Продумать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вместе с ребенком запасные варианты на случай затруднения в реализации основного плана.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357158" y="1428736"/>
            <a:ext cx="6605356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Обозначить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несколько альтернативных вариантов профессионального выбора.</a:t>
            </a:r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285720" y="2500306"/>
            <a:ext cx="7429551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Оценить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вместе с подростком достоинства и недостатки каждого варианта.</a:t>
            </a:r>
          </a:p>
        </p:txBody>
      </p:sp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357158" y="3571876"/>
            <a:ext cx="7929617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Помочь </a:t>
            </a: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исследовать шансы его успешности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каждом выборе и просчитать последствия каждого варианта.</a:t>
            </a: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395536" y="188640"/>
            <a:ext cx="6033852" cy="648072"/>
          </a:xfrm>
          <a:prstGeom prst="wedgeRoundRectCallout">
            <a:avLst>
              <a:gd name="adj1" fmla="val -20833"/>
              <a:gd name="adj2" fmla="val 13732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Стратегия выбора профессии: </a:t>
            </a:r>
            <a:r>
              <a:rPr lang="ru-RU" sz="28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3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cdn-nus-1.pinme.ru/tumb/600/photo/f8/1292/f81292dc5e960496e7112acd2aaf1c6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218" y="0"/>
            <a:ext cx="1221782" cy="199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fot.veryphoto.ru/img-q5y5x5n4g40414p5a4i494z5m536r2p4o4t5i4v2o4o4/images/084350_14193998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2" y="0"/>
            <a:ext cx="1101969" cy="191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65220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7.hostingkartinok.com/uploads/images/2014/10/ea974edf625c7c44d9ad335645d147a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7298"/>
            <a:ext cx="3571900" cy="35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Вертикальный свиток 8"/>
          <p:cNvSpPr/>
          <p:nvPr/>
        </p:nvSpPr>
        <p:spPr>
          <a:xfrm>
            <a:off x="2928926" y="785794"/>
            <a:ext cx="6215074" cy="5643602"/>
          </a:xfrm>
          <a:prstGeom prst="vertic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714744" y="1785926"/>
            <a:ext cx="478634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Подготовка и утверждение нормативных документов: 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Составление программы, плана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деятельности, программ профессиональных проб, профильных курсов, спецкурсов по построению карьеры и т.д. 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Подготовка информационного материала для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деятельности: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Подготовка и проведение рекламной кампании.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реализации  профориентации родителей и обучающихся  необходимо включить следующие направления: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B9FB7D-4ABE-40F4-8743-9E4D0CAC6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43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526519-FFEF-4666-90A0-F9B09A926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39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0.jpg"/>
          <p:cNvPicPr>
            <a:picLocks noChangeAspect="1"/>
          </p:cNvPicPr>
          <p:nvPr/>
        </p:nvPicPr>
        <p:blipFill>
          <a:blip r:embed="rId2"/>
          <a:srcRect t="14085" b="5633"/>
          <a:stretch>
            <a:fillRect/>
          </a:stretch>
        </p:blipFill>
        <p:spPr>
          <a:xfrm>
            <a:off x="1142976" y="1000108"/>
            <a:ext cx="7215238" cy="4344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0096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316</Words>
  <Application>Microsoft Office PowerPoint</Application>
  <PresentationFormat>Экран (4:3)</PresentationFormat>
  <Paragraphs>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28</cp:revision>
  <dcterms:created xsi:type="dcterms:W3CDTF">2022-05-23T16:25:03Z</dcterms:created>
  <dcterms:modified xsi:type="dcterms:W3CDTF">2022-05-27T09:12:14Z</dcterms:modified>
</cp:coreProperties>
</file>