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56" r:id="rId3"/>
    <p:sldId id="257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64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057" autoAdjust="0"/>
    <p:restoredTop sz="94660"/>
  </p:normalViewPr>
  <p:slideViewPr>
    <p:cSldViewPr snapToGrid="0">
      <p:cViewPr varScale="1">
        <p:scale>
          <a:sx n="63" d="100"/>
          <a:sy n="63" d="100"/>
        </p:scale>
        <p:origin x="78" y="2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3F302-FAA4-4241-B12E-D76BDAE624EC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441A6-4091-4302-BD94-F03177919B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18679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3F302-FAA4-4241-B12E-D76BDAE624EC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441A6-4091-4302-BD94-F03177919B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55286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3F302-FAA4-4241-B12E-D76BDAE624EC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441A6-4091-4302-BD94-F03177919B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48147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3F302-FAA4-4241-B12E-D76BDAE624EC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441A6-4091-4302-BD94-F03177919B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20339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3F302-FAA4-4241-B12E-D76BDAE624EC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441A6-4091-4302-BD94-F03177919B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11575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3F302-FAA4-4241-B12E-D76BDAE624EC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441A6-4091-4302-BD94-F03177919B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8560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3F302-FAA4-4241-B12E-D76BDAE624EC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441A6-4091-4302-BD94-F03177919B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42322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3F302-FAA4-4241-B12E-D76BDAE624EC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441A6-4091-4302-BD94-F03177919B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58895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3F302-FAA4-4241-B12E-D76BDAE624EC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441A6-4091-4302-BD94-F03177919B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65567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3F302-FAA4-4241-B12E-D76BDAE624EC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441A6-4091-4302-BD94-F03177919B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57072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3F302-FAA4-4241-B12E-D76BDAE624EC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441A6-4091-4302-BD94-F03177919B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42161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D3F302-FAA4-4241-B12E-D76BDAE624EC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6441A6-4091-4302-BD94-F03177919B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9901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11" Type="http://schemas.openxmlformats.org/officeDocument/2006/relationships/image" Target="../media/image12.gif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11" Type="http://schemas.openxmlformats.org/officeDocument/2006/relationships/image" Target="../media/image12.gif"/><Relationship Id="rId5" Type="http://schemas.openxmlformats.org/officeDocument/2006/relationships/image" Target="../media/image15.jpeg"/><Relationship Id="rId10" Type="http://schemas.openxmlformats.org/officeDocument/2006/relationships/image" Target="../media/image20.jpeg"/><Relationship Id="rId4" Type="http://schemas.openxmlformats.org/officeDocument/2006/relationships/image" Target="../media/image14.jpeg"/><Relationship Id="rId9" Type="http://schemas.openxmlformats.org/officeDocument/2006/relationships/image" Target="../media/image19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11" Type="http://schemas.openxmlformats.org/officeDocument/2006/relationships/image" Target="../media/image12.gif"/><Relationship Id="rId5" Type="http://schemas.openxmlformats.org/officeDocument/2006/relationships/image" Target="../media/image24.jpeg"/><Relationship Id="rId10" Type="http://schemas.openxmlformats.org/officeDocument/2006/relationships/image" Target="../media/image11.jpeg"/><Relationship Id="rId4" Type="http://schemas.openxmlformats.org/officeDocument/2006/relationships/image" Target="../media/image23.jpeg"/><Relationship Id="rId9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11" Type="http://schemas.openxmlformats.org/officeDocument/2006/relationships/image" Target="../media/image12.gif"/><Relationship Id="rId5" Type="http://schemas.openxmlformats.org/officeDocument/2006/relationships/image" Target="../media/image31.jpeg"/><Relationship Id="rId10" Type="http://schemas.openxmlformats.org/officeDocument/2006/relationships/image" Target="../media/image11.jpeg"/><Relationship Id="rId4" Type="http://schemas.openxmlformats.org/officeDocument/2006/relationships/image" Target="../media/image30.gif"/><Relationship Id="rId9" Type="http://schemas.openxmlformats.org/officeDocument/2006/relationships/image" Target="../media/image20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11" Type="http://schemas.openxmlformats.org/officeDocument/2006/relationships/image" Target="../media/image12.gif"/><Relationship Id="rId5" Type="http://schemas.openxmlformats.org/officeDocument/2006/relationships/image" Target="../media/image37.jpeg"/><Relationship Id="rId10" Type="http://schemas.openxmlformats.org/officeDocument/2006/relationships/image" Target="../media/image11.jpeg"/><Relationship Id="rId4" Type="http://schemas.openxmlformats.org/officeDocument/2006/relationships/image" Target="../media/image36.gif"/><Relationship Id="rId9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11" Type="http://schemas.openxmlformats.org/officeDocument/2006/relationships/image" Target="../media/image12.gif"/><Relationship Id="rId5" Type="http://schemas.openxmlformats.org/officeDocument/2006/relationships/image" Target="../media/image43.jpeg"/><Relationship Id="rId10" Type="http://schemas.openxmlformats.org/officeDocument/2006/relationships/image" Target="../media/image11.jpeg"/><Relationship Id="rId4" Type="http://schemas.openxmlformats.org/officeDocument/2006/relationships/image" Target="../media/image42.gif"/><Relationship Id="rId9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7.jpeg"/><Relationship Id="rId7" Type="http://schemas.openxmlformats.org/officeDocument/2006/relationships/image" Target="../media/image51.gif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jpeg"/><Relationship Id="rId11" Type="http://schemas.openxmlformats.org/officeDocument/2006/relationships/image" Target="../media/image12.gif"/><Relationship Id="rId5" Type="http://schemas.openxmlformats.org/officeDocument/2006/relationships/image" Target="../media/image49.gif"/><Relationship Id="rId10" Type="http://schemas.openxmlformats.org/officeDocument/2006/relationships/image" Target="../media/image11.jpeg"/><Relationship Id="rId4" Type="http://schemas.openxmlformats.org/officeDocument/2006/relationships/image" Target="../media/image48.gif"/><Relationship Id="rId9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4.png"/><Relationship Id="rId7" Type="http://schemas.openxmlformats.org/officeDocument/2006/relationships/image" Target="../media/image5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11" Type="http://schemas.openxmlformats.org/officeDocument/2006/relationships/image" Target="../media/image12.gif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13.jpeg"/><Relationship Id="rId7" Type="http://schemas.openxmlformats.org/officeDocument/2006/relationships/image" Target="../media/image55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png"/><Relationship Id="rId11" Type="http://schemas.openxmlformats.org/officeDocument/2006/relationships/image" Target="../media/image12.gif"/><Relationship Id="rId5" Type="http://schemas.openxmlformats.org/officeDocument/2006/relationships/image" Target="../media/image53.jpeg"/><Relationship Id="rId10" Type="http://schemas.openxmlformats.org/officeDocument/2006/relationships/image" Target="../media/image11.jpeg"/><Relationship Id="rId4" Type="http://schemas.openxmlformats.org/officeDocument/2006/relationships/image" Target="../media/image14.jpeg"/><Relationship Id="rId9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2.jpeg"/><Relationship Id="rId7" Type="http://schemas.openxmlformats.org/officeDocument/2006/relationships/image" Target="../media/image19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png"/><Relationship Id="rId11" Type="http://schemas.openxmlformats.org/officeDocument/2006/relationships/image" Target="../media/image12.gif"/><Relationship Id="rId5" Type="http://schemas.openxmlformats.org/officeDocument/2006/relationships/image" Target="../media/image56.jpeg"/><Relationship Id="rId10" Type="http://schemas.openxmlformats.org/officeDocument/2006/relationships/image" Target="../media/image11.jpeg"/><Relationship Id="rId4" Type="http://schemas.openxmlformats.org/officeDocument/2006/relationships/image" Target="../media/image23.jpeg"/><Relationship Id="rId9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jpeg"/><Relationship Id="rId11" Type="http://schemas.openxmlformats.org/officeDocument/2006/relationships/image" Target="../media/image12.gif"/><Relationship Id="rId5" Type="http://schemas.openxmlformats.org/officeDocument/2006/relationships/image" Target="../media/image31.jpeg"/><Relationship Id="rId10" Type="http://schemas.openxmlformats.org/officeDocument/2006/relationships/image" Target="../media/image11.jpeg"/><Relationship Id="rId4" Type="http://schemas.openxmlformats.org/officeDocument/2006/relationships/image" Target="../media/image30.gif"/><Relationship Id="rId9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11" Type="http://schemas.openxmlformats.org/officeDocument/2006/relationships/image" Target="../media/image12.gif"/><Relationship Id="rId5" Type="http://schemas.openxmlformats.org/officeDocument/2006/relationships/image" Target="../media/image59.jpeg"/><Relationship Id="rId10" Type="http://schemas.openxmlformats.org/officeDocument/2006/relationships/image" Target="../media/image11.jpeg"/><Relationship Id="rId4" Type="http://schemas.openxmlformats.org/officeDocument/2006/relationships/image" Target="../media/image36.gif"/><Relationship Id="rId9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40.jpeg"/><Relationship Id="rId7" Type="http://schemas.openxmlformats.org/officeDocument/2006/relationships/image" Target="../media/image45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png"/><Relationship Id="rId11" Type="http://schemas.openxmlformats.org/officeDocument/2006/relationships/image" Target="../media/image12.gif"/><Relationship Id="rId5" Type="http://schemas.openxmlformats.org/officeDocument/2006/relationships/image" Target="../media/image60.jpeg"/><Relationship Id="rId10" Type="http://schemas.openxmlformats.org/officeDocument/2006/relationships/image" Target="../media/image11.jpeg"/><Relationship Id="rId4" Type="http://schemas.openxmlformats.org/officeDocument/2006/relationships/image" Target="../media/image41.png"/><Relationship Id="rId9" Type="http://schemas.openxmlformats.org/officeDocument/2006/relationships/image" Target="../media/image42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48.gif"/><Relationship Id="rId7" Type="http://schemas.openxmlformats.org/officeDocument/2006/relationships/image" Target="../media/image46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gif"/><Relationship Id="rId11" Type="http://schemas.openxmlformats.org/officeDocument/2006/relationships/image" Target="../media/image12.gif"/><Relationship Id="rId5" Type="http://schemas.openxmlformats.org/officeDocument/2006/relationships/image" Target="../media/image62.jpeg"/><Relationship Id="rId10" Type="http://schemas.openxmlformats.org/officeDocument/2006/relationships/image" Target="../media/image11.jpeg"/><Relationship Id="rId4" Type="http://schemas.openxmlformats.org/officeDocument/2006/relationships/image" Target="../media/image49.gif"/><Relationship Id="rId9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8.gif"/><Relationship Id="rId7" Type="http://schemas.openxmlformats.org/officeDocument/2006/relationships/image" Target="../media/image46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gif"/><Relationship Id="rId11" Type="http://schemas.openxmlformats.org/officeDocument/2006/relationships/image" Target="../media/image12.gif"/><Relationship Id="rId5" Type="http://schemas.openxmlformats.org/officeDocument/2006/relationships/image" Target="../media/image63.jpeg"/><Relationship Id="rId10" Type="http://schemas.openxmlformats.org/officeDocument/2006/relationships/image" Target="../media/image11.jpeg"/><Relationship Id="rId4" Type="http://schemas.openxmlformats.org/officeDocument/2006/relationships/image" Target="../media/image49.gif"/><Relationship Id="rId9" Type="http://schemas.openxmlformats.org/officeDocument/2006/relationships/image" Target="../media/image10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65.gif"/><Relationship Id="rId7" Type="http://schemas.openxmlformats.org/officeDocument/2006/relationships/image" Target="../media/image19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png"/><Relationship Id="rId11" Type="http://schemas.openxmlformats.org/officeDocument/2006/relationships/image" Target="../media/image12.gif"/><Relationship Id="rId5" Type="http://schemas.openxmlformats.org/officeDocument/2006/relationships/image" Target="../media/image67.jpeg"/><Relationship Id="rId10" Type="http://schemas.openxmlformats.org/officeDocument/2006/relationships/image" Target="../media/image11.jpeg"/><Relationship Id="rId4" Type="http://schemas.openxmlformats.org/officeDocument/2006/relationships/image" Target="../media/image66.gif"/><Relationship Id="rId9" Type="http://schemas.openxmlformats.org/officeDocument/2006/relationships/image" Target="../media/image6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www.clipartmax.com/png/full/219-2199627_english-is-fun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529" y="260648"/>
            <a:ext cx="8686647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871865" y="4161472"/>
            <a:ext cx="4001352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i="1" dirty="0"/>
              <a:t>Presentation for the lesson </a:t>
            </a:r>
            <a:r>
              <a:rPr lang="en-US" b="1" i="1" dirty="0" smtClean="0"/>
              <a:t>“</a:t>
            </a:r>
            <a:r>
              <a:rPr lang="en-US" b="1" i="1" dirty="0" smtClean="0"/>
              <a:t>Classroom</a:t>
            </a:r>
            <a:r>
              <a:rPr lang="en-US" b="1" i="1" dirty="0" smtClean="0"/>
              <a:t>”</a:t>
            </a:r>
            <a:endParaRPr lang="en-US" b="1" i="1" dirty="0"/>
          </a:p>
          <a:p>
            <a:r>
              <a:rPr lang="en-US" b="1" i="1" dirty="0"/>
              <a:t>by Selina Irina </a:t>
            </a:r>
          </a:p>
          <a:p>
            <a:r>
              <a:rPr lang="en-US" b="1" i="1" dirty="0"/>
              <a:t>School  of  Future</a:t>
            </a:r>
          </a:p>
          <a:p>
            <a:r>
              <a:rPr lang="en-US" b="1" i="1" dirty="0" err="1"/>
              <a:t>Bolshoe</a:t>
            </a:r>
            <a:r>
              <a:rPr lang="en-US" b="1" i="1" dirty="0"/>
              <a:t> </a:t>
            </a:r>
            <a:r>
              <a:rPr lang="en-US" b="1" i="1" dirty="0" err="1"/>
              <a:t>Isakovo</a:t>
            </a:r>
            <a:endParaRPr lang="en-US" b="1" i="1" dirty="0"/>
          </a:p>
          <a:p>
            <a:r>
              <a:rPr lang="en-US" b="1" i="1" dirty="0"/>
              <a:t>2022</a:t>
            </a:r>
            <a:endParaRPr lang="ru-RU" b="1" i="1" dirty="0"/>
          </a:p>
        </p:txBody>
      </p:sp>
      <p:sp>
        <p:nvSpPr>
          <p:cNvPr id="6" name="TextBox 5"/>
          <p:cNvSpPr txBox="1"/>
          <p:nvPr/>
        </p:nvSpPr>
        <p:spPr>
          <a:xfrm>
            <a:off x="2189018" y="845622"/>
            <a:ext cx="10177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3</a:t>
            </a:r>
            <a:r>
              <a:rPr lang="en-US" baseline="30000" dirty="0" err="1" smtClean="0"/>
              <a:t>rd</a:t>
            </a:r>
            <a:r>
              <a:rPr lang="en-US" dirty="0" smtClean="0"/>
              <a:t> </a:t>
            </a:r>
            <a:r>
              <a:rPr lang="en-US" dirty="0" smtClean="0"/>
              <a:t>grade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306688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700" y="190500"/>
            <a:ext cx="4150056" cy="2075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695" y="4587401"/>
            <a:ext cx="3733874" cy="2270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700" y="2685701"/>
            <a:ext cx="2662652" cy="2238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ÐÐ°ÑÑÐ¸Ð½ÐºÐ¸ Ð¿Ð¾ Ð·Ð°Ð¿ÑÐ¾ÑÑ school  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0929" y="2324748"/>
            <a:ext cx="1714168" cy="1517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ÐÐ°ÑÑÐ¸Ð½ÐºÐ¸ Ð¿Ð¾ Ð·Ð°Ð¿ÑÐ¾ÑÑ pencil case animate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6115" y="190500"/>
            <a:ext cx="3074300" cy="2479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570" y="2673285"/>
            <a:ext cx="2592696" cy="2880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Картинки по запросу poster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2902" y="190501"/>
            <a:ext cx="2156906" cy="2156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Картинки по запросу картина айвазовского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1470" y="335997"/>
            <a:ext cx="1530090" cy="1897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4" descr="Картинки по запросу drawers animated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2902" y="3913834"/>
            <a:ext cx="2010223" cy="2694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Картинки по запросу cupboard animated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1461" y="2930570"/>
            <a:ext cx="2910099" cy="3678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8825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Картинки по запросу drawers animat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2061" y="4163044"/>
            <a:ext cx="2010223" cy="2694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14" y="121883"/>
            <a:ext cx="3626696" cy="2413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4473" y="4797947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8794" y="3132685"/>
            <a:ext cx="2519386" cy="2302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949" y="4797947"/>
            <a:ext cx="1441213" cy="1976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ÐÐ°ÑÑÐ¸Ð½ÐºÐ¸ Ð¿Ð¾ Ð·Ð°Ð¿ÑÐ¾ÑÑ pencil case animated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5436" y="2663159"/>
            <a:ext cx="1435074" cy="1343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2305" y="180940"/>
            <a:ext cx="3070618" cy="276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Картинки по запросу poster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61" y="2760381"/>
            <a:ext cx="2291400" cy="229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Картинки по запросу картина айвазовского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5254" y="0"/>
            <a:ext cx="2061214" cy="2061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Картинки по запросу cupboard animated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4374" y="1859629"/>
            <a:ext cx="2910099" cy="3678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816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ÐÐ°ÑÑÐ¸Ð½ÐºÐ¸ Ð¿Ð¾ Ð·Ð°Ð¿ÑÐ¾ÑÑ classro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409433"/>
            <a:ext cx="4330371" cy="2376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ÐÐ°ÑÑÐ¸Ð½ÐºÐ¸ Ð¿Ð¾ Ð·Ð°Ð¿ÑÐ¾ÑÑ table animat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382" y="4055803"/>
            <a:ext cx="3447434" cy="2094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4055803"/>
            <a:ext cx="2471870" cy="2237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445" y="2911775"/>
            <a:ext cx="1456254" cy="1482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2203" y="3016867"/>
            <a:ext cx="1707667" cy="1596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ÐÐ°ÑÑÐ¸Ð½ÐºÐ¸ Ð¿Ð¾ Ð·Ð°Ð¿ÑÐ¾ÑÑ board animated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2661" y="234247"/>
            <a:ext cx="3897811" cy="3067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Картинки по запросу poster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4990" y="728419"/>
            <a:ext cx="1713399" cy="1713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Картинки по запросу картина айвазовского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6546" y="636462"/>
            <a:ext cx="1530090" cy="1897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Картинки по запросу drawers animated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2902" y="3913834"/>
            <a:ext cx="2010223" cy="2694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Картинки по запросу cupboard animated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6994" y="3052644"/>
            <a:ext cx="2910099" cy="3678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8587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927" y="292858"/>
            <a:ext cx="6096000" cy="246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96231"/>
            <a:ext cx="3664426" cy="2544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ÐÐ°ÑÑÐ¸Ð½ÐºÐ¸ Ð¿Ð¾ Ð·Ð°Ð¿ÑÐ¾ÑÑ computer animated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66987"/>
            <a:ext cx="3663081" cy="246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2335" y="862858"/>
            <a:ext cx="1668723" cy="1668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7598" y="5272930"/>
            <a:ext cx="1658794" cy="1585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0135" y="2714914"/>
            <a:ext cx="3053686" cy="3053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Картинки по запросу poster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1692" y="240181"/>
            <a:ext cx="2291400" cy="229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Картинки по запросу картина айвазовского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0613" y="470367"/>
            <a:ext cx="2061214" cy="2061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Картинки по запросу drawers animated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1692" y="4215103"/>
            <a:ext cx="2010223" cy="2694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Картинки по запросу cupboard animated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7578" y="3052644"/>
            <a:ext cx="2910099" cy="3678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9846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109" y="153490"/>
            <a:ext cx="4648200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962" y="4684653"/>
            <a:ext cx="3394476" cy="2040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2237664"/>
            <a:ext cx="4114800" cy="3467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109" y="2742060"/>
            <a:ext cx="1593457" cy="1593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476" y="4790559"/>
            <a:ext cx="2389733" cy="1828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8" name="Picture 1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6369" y="153490"/>
            <a:ext cx="3160831" cy="3160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Картинки по запросу poster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2902" y="190501"/>
            <a:ext cx="2156906" cy="2156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Картинки по запросу картина айвазовского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510" y="320298"/>
            <a:ext cx="1530090" cy="1897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Картинки по запросу drawers animated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1937" y="3971214"/>
            <a:ext cx="2010223" cy="2694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Картинки по запросу cupboard animated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6369" y="3052644"/>
            <a:ext cx="2910099" cy="3678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2310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644" y="209858"/>
            <a:ext cx="3913662" cy="2710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3664" y="3755593"/>
            <a:ext cx="2969763" cy="249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6899" y="1791905"/>
            <a:ext cx="2583291" cy="2583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1366" y="2920621"/>
            <a:ext cx="1327027" cy="1327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0123" y="3384299"/>
            <a:ext cx="1663541" cy="1557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8657" y="321023"/>
            <a:ext cx="3160831" cy="2941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Картинки по запросу poster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7964" y="148418"/>
            <a:ext cx="2291400" cy="229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Картинки по запросу картина айвазовского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7750" y="39679"/>
            <a:ext cx="2061214" cy="2061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Картинки по запросу drawers animated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644" y="4163044"/>
            <a:ext cx="2010223" cy="2694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Картинки по запросу cupboard animated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8221" y="3164995"/>
            <a:ext cx="2910099" cy="3678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3417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82" name="Picture 14" descr="ÐÐ°ÑÑÐ¸Ð½ÐºÐ¸ Ð¿Ð¾ Ð·Ð°Ð¿ÑÐ¾ÑÑ board animate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4377" y="190501"/>
            <a:ext cx="4110178" cy="231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182536"/>
            <a:ext cx="3567527" cy="2672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ÐÐ°ÑÑÐ¸Ð½ÐºÐ¸ Ð¿Ð¾ Ð·Ð°Ð¿ÑÐ¾ÑÑ table animate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3101" y="4411178"/>
            <a:ext cx="3261546" cy="2319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ÐÐ¾ÑÐ¾Ð¶ÐµÐµ Ð¸Ð·Ð¾Ð±ÑÐ°Ð¶ÐµÐ½Ð¸Ðµ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3517" y="2615770"/>
            <a:ext cx="3632627" cy="2765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ÐÐ°ÑÑÐ¸Ð½ÐºÐ¸ Ð¿Ð¾ Ð·Ð°Ð¿ÑÐ¾ÑÑ school  pe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913" y="2949959"/>
            <a:ext cx="1567603" cy="1567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913" y="4939588"/>
            <a:ext cx="1745569" cy="1669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Картинки по запросу poster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9770" y="237182"/>
            <a:ext cx="2156906" cy="2156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Картинки по запросу картина айвазовского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1401" y="2639182"/>
            <a:ext cx="1530090" cy="1897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Картинки по запросу drawers animated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2902" y="3913834"/>
            <a:ext cx="2010223" cy="2694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Картинки по запросу cupboard animated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6676" y="55540"/>
            <a:ext cx="2910099" cy="3678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7870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700" y="190500"/>
            <a:ext cx="4150056" cy="2075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05" y="4587401"/>
            <a:ext cx="3733874" cy="2270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29" y="2981447"/>
            <a:ext cx="2662652" cy="2238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ÐÐ°ÑÑÐ¸Ð½ÐºÐ¸ Ð¿Ð¾ Ð·Ð°Ð¿ÑÐ¾ÑÑ school  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6915" y="204314"/>
            <a:ext cx="1714168" cy="1517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ÐÐ°ÑÑÐ¸Ð½ÐºÐ¸ Ð¿Ð¾ Ð·Ð°Ð¿ÑÐ¾ÑÑ pencil case animate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9745" y="946170"/>
            <a:ext cx="1901362" cy="1533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026" y="2193216"/>
            <a:ext cx="2819719" cy="3133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Картинки по запросу poster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0600" y="82314"/>
            <a:ext cx="2291400" cy="229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Картинки по запросу картина айвазовского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5756" y="204314"/>
            <a:ext cx="2061214" cy="2061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Картинки по запросу drawers animated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2902" y="3913834"/>
            <a:ext cx="2010223" cy="2694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Картинки по запросу cupboard animated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0984" y="2930570"/>
            <a:ext cx="2910099" cy="3678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3391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8" name="Picture 10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846" y="2336070"/>
            <a:ext cx="1441213" cy="1976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14" y="121883"/>
            <a:ext cx="3626696" cy="2413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1337" y="4724388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6781" y="3213514"/>
            <a:ext cx="1741463" cy="1591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ÐÐ°ÑÑÐ¸Ð½ÐºÐ¸ Ð¿Ð¾ Ð·Ð°Ð¿ÑÐ¾ÑÑ pencil case animate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5630" y="753880"/>
            <a:ext cx="2143125" cy="2006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4906" y="180940"/>
            <a:ext cx="3498017" cy="3152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Картинки по запросу poster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13050"/>
            <a:ext cx="2156906" cy="2156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Картинки по запросу картина айвазовского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0510" y="1487290"/>
            <a:ext cx="1530090" cy="1897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Картинки по запросу drawers animated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6906" y="3913834"/>
            <a:ext cx="2010223" cy="2694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Картинки по запросу cupboard animated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2142" y="3065101"/>
            <a:ext cx="2910099" cy="3678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7232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ÐÐ°ÑÑÐ¸Ð½ÐºÐ¸ Ð¿Ð¾ Ð·Ð°Ð¿ÑÐ¾ÑÑ classro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409433"/>
            <a:ext cx="4330371" cy="2376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ÐÐ°ÑÑÐ¸Ð½ÐºÐ¸ Ð¿Ð¾ Ð·Ð°Ð¿ÑÐ¾ÑÑ table animat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4605150"/>
            <a:ext cx="3447434" cy="2094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357" y="2847614"/>
            <a:ext cx="2471870" cy="2237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2305" y="409433"/>
            <a:ext cx="945205" cy="962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0230" y="4317634"/>
            <a:ext cx="2261118" cy="2114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Картинки по запросу poster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0134" y="226267"/>
            <a:ext cx="2291400" cy="229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ÐÐ°ÑÑÐ¸Ð½ÐºÐ¸ Ð¿Ð¾ Ð·Ð°Ð¿ÑÐ¾ÑÑ board animated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5946" y="0"/>
            <a:ext cx="3897811" cy="3067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Картинки по запросу картина айвазовского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0134" y="1607802"/>
            <a:ext cx="2061214" cy="2061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Картинки по запросу drawers animated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1647" y="3913834"/>
            <a:ext cx="2010223" cy="2694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Картинки по запросу cupboard animated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1625" y="3021574"/>
            <a:ext cx="2910099" cy="3678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4317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472" y="163050"/>
            <a:ext cx="4687506" cy="2442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67907"/>
            <a:ext cx="3664426" cy="2544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ÐÐ°ÑÑÐ¸Ð½ÐºÐ¸ Ð¿Ð¾ Ð·Ð°Ð¿ÑÐ¾ÑÑ computer animated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4006" y="2605495"/>
            <a:ext cx="3663081" cy="246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6500" y="190501"/>
            <a:ext cx="1668723" cy="1668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1067" y="2605495"/>
            <a:ext cx="1700592" cy="1625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1537" y="3804313"/>
            <a:ext cx="3053686" cy="3053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Картинки по запросу poster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2902" y="190501"/>
            <a:ext cx="2156906" cy="2156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Картинки по запросу картина айвазовского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7113" y="0"/>
            <a:ext cx="2061214" cy="2061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Картинки по запросу drawers animated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2902" y="3913834"/>
            <a:ext cx="2010223" cy="2694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Картинки по запросу cupboard animated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1638" y="2347407"/>
            <a:ext cx="2910099" cy="3678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2829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109" y="153490"/>
            <a:ext cx="4648200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3982" y="4321744"/>
            <a:ext cx="3394476" cy="2040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1260" y="2820490"/>
            <a:ext cx="2738411" cy="2307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250" y="2882376"/>
            <a:ext cx="1258888" cy="1258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250" y="4709532"/>
            <a:ext cx="2389733" cy="1828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8" name="Picture 1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3151" y="335997"/>
            <a:ext cx="3160831" cy="3160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Картинки по запросу poster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60465" y="153490"/>
            <a:ext cx="2291400" cy="229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Картинки по запросу картина айвазовского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1470" y="335997"/>
            <a:ext cx="1530090" cy="1897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Картинки по запросу drawers animated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2200" y="4454363"/>
            <a:ext cx="1667110" cy="2234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Картинки по запросу cupboard animated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900" y="3288745"/>
            <a:ext cx="2910099" cy="3678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6519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Картинки по запросу post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2902" y="190501"/>
            <a:ext cx="2156906" cy="2156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644" y="209858"/>
            <a:ext cx="3913662" cy="2710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3664" y="3755593"/>
            <a:ext cx="2969763" cy="249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644" y="3048591"/>
            <a:ext cx="1277204" cy="1277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87" y="4859575"/>
            <a:ext cx="1664917" cy="1558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8657" y="321023"/>
            <a:ext cx="3160831" cy="2941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Картинки по запросу картина айвазовского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9488" y="373515"/>
            <a:ext cx="1530090" cy="1897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7839" y="1665999"/>
            <a:ext cx="3193576" cy="3193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Картинки по запросу drawers animated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5282" y="4091575"/>
            <a:ext cx="2010223" cy="2694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Картинки по запросу cupboard animated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9389" y="3108311"/>
            <a:ext cx="2910099" cy="3678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0380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182536"/>
            <a:ext cx="3567527" cy="2672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ÐÐ°ÑÑÐ¸Ð½ÐºÐ¸ Ð¿Ð¾ Ð·Ð°Ð¿ÑÐ¾ÑÑ table animat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4361053"/>
            <a:ext cx="3261546" cy="2319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ÐÐ¾ÑÐ¾Ð¶ÐµÐµ Ð¸Ð·Ð¾Ð±ÑÐ°Ð¶ÐµÐ½Ð¸Ðµ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4453" y="182536"/>
            <a:ext cx="3632627" cy="2765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ÐÐ°ÑÑÐ¸Ð½ÐºÐ¸ Ð¿Ð¾ Ð·Ð°Ð¿ÑÐ¾ÑÑ school  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405" y="2947916"/>
            <a:ext cx="1413137" cy="1413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7548" y="2264309"/>
            <a:ext cx="1565140" cy="1496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2" name="Picture 14" descr="ÐÐ°ÑÑÐ¸Ð½ÐºÐ¸ Ð¿Ð¾ Ð·Ð°Ð¿ÑÐ¾ÑÑ board animated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2123" y="3982750"/>
            <a:ext cx="4110178" cy="231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Картинки по запросу poster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4275" y="-27091"/>
            <a:ext cx="2291400" cy="229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Картинки по запросу картина айвазовского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675" y="203095"/>
            <a:ext cx="2061214" cy="2061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Картинки по запросу drawers animated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2902" y="3913834"/>
            <a:ext cx="2010223" cy="2694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Картинки по запросу cupboard animated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9403" y="2982310"/>
            <a:ext cx="2910099" cy="3678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4754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182536"/>
            <a:ext cx="3567527" cy="2672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ÐÐ°ÑÑÐ¸Ð½ÐºÐ¸ Ð¿Ð¾ Ð·Ð°Ð¿ÑÐ¾ÑÑ table animat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1881" y="4538677"/>
            <a:ext cx="3261546" cy="2319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ÐÐ¾ÑÐ¾Ð¶ÐµÐµ Ð¸Ð·Ð¾Ð±ÑÐ°Ð¶ÐµÐ½Ð¸Ðµ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3653" y="2786013"/>
            <a:ext cx="3632627" cy="2765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ÐÐ°ÑÑÐ¸Ð½ÐºÐ¸ Ð¿Ð¾ Ð·Ð°Ð¿ÑÐ¾ÑÑ school  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405" y="3181965"/>
            <a:ext cx="1973476" cy="1973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9434" y="2367612"/>
            <a:ext cx="1519570" cy="1453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2" name="Picture 14" descr="ÐÐ°ÑÑÐ¸Ð½ÐºÐ¸ Ð¿Ð¾ Ð·Ð°Ð¿ÑÐ¾ÑÑ board animated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5185" y="210706"/>
            <a:ext cx="4110178" cy="231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Картинки по запросу poster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0766" y="210706"/>
            <a:ext cx="2156906" cy="2156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Картинки по запросу картина айвазовского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1470" y="335997"/>
            <a:ext cx="1530090" cy="1897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Картинки по запросу drawers animated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2902" y="3913834"/>
            <a:ext cx="2010223" cy="2694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Картинки по запросу cupboard animated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1944" y="2699567"/>
            <a:ext cx="2910099" cy="3678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7237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609" y="1763931"/>
            <a:ext cx="3862316" cy="2577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ÐÐ¾ÑÐ¾Ð¶ÐµÐµ Ð¸Ð·Ð¾Ð±ÑÐ°Ð¶ÐµÐ½Ð¸Ðµ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429" y="308709"/>
            <a:ext cx="4572000" cy="2571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ÐÐ¾ÑÐ¾Ð¶ÐµÐµ Ð¸Ð·Ð¾Ð±ÑÐ°Ð¶ÐµÐ½Ð¸Ðµ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4925" y="0"/>
            <a:ext cx="2703105" cy="270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405" y="4313665"/>
            <a:ext cx="2055362" cy="2055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6" name="Picture 10" descr="ÐÐ°ÑÑÐ¸Ð½ÐºÐ¸ Ð¿Ð¾ Ð·Ð°Ð¿ÑÐ¾ÑÑ table animate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6324" y="3957001"/>
            <a:ext cx="4551268" cy="2768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Картинки по запросу poster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030" y="148418"/>
            <a:ext cx="2291400" cy="229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Картинки по запросу картина айвазовского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5724" y="-181444"/>
            <a:ext cx="2061214" cy="2061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ÐÐ¾ÑÐ¾Ð¶ÐµÐµ Ð¸Ð·Ð¾Ð±ÑÐ°Ð¶ÐµÐ½Ð¸Ðµ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2834" y="2536463"/>
            <a:ext cx="2638425" cy="254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Картинки по запросу drawers animated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2902" y="3913834"/>
            <a:ext cx="2010223" cy="2694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Картинки по запросу cupboard animated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6994" y="3052644"/>
            <a:ext cx="2910099" cy="3678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0737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19</Words>
  <Application>Microsoft Office PowerPoint</Application>
  <PresentationFormat>Широкоэкранный</PresentationFormat>
  <Paragraphs>6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11</cp:revision>
  <dcterms:created xsi:type="dcterms:W3CDTF">2019-09-22T18:18:47Z</dcterms:created>
  <dcterms:modified xsi:type="dcterms:W3CDTF">2022-02-01T11:03:28Z</dcterms:modified>
</cp:coreProperties>
</file>