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62" r:id="rId6"/>
    <p:sldId id="261" r:id="rId7"/>
    <p:sldId id="260" r:id="rId8"/>
    <p:sldId id="267" r:id="rId9"/>
    <p:sldId id="266" r:id="rId10"/>
    <p:sldId id="265" r:id="rId11"/>
    <p:sldId id="264" r:id="rId12"/>
    <p:sldId id="263" r:id="rId13"/>
    <p:sldId id="269" r:id="rId14"/>
    <p:sldId id="268" r:id="rId15"/>
    <p:sldId id="271" r:id="rId16"/>
    <p:sldId id="270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7" Type="http://schemas.openxmlformats.org/officeDocument/2006/relationships/image" Target="../media/image7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4" Type="http://schemas.openxmlformats.org/officeDocument/2006/relationships/image" Target="../media/image7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pn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7.jpeg"/><Relationship Id="rId4" Type="http://schemas.openxmlformats.org/officeDocument/2006/relationships/image" Target="../media/image7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7" Type="http://schemas.openxmlformats.org/officeDocument/2006/relationships/image" Target="../media/image85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gif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7" Type="http://schemas.openxmlformats.org/officeDocument/2006/relationships/image" Target="../media/image97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www.clipartmax.com/png/full/219-2199627_english-is-fu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647" y="1052736"/>
            <a:ext cx="6514985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53899" y="3978355"/>
            <a:ext cx="2879763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1" i="1" dirty="0"/>
              <a:t>Presentation for the lesson </a:t>
            </a:r>
            <a:r>
              <a:rPr lang="en-US" sz="1350" b="1" i="1" dirty="0" smtClean="0"/>
              <a:t>“Feelings”</a:t>
            </a:r>
            <a:endParaRPr lang="en-US" sz="1350" b="1" i="1" dirty="0"/>
          </a:p>
          <a:p>
            <a:r>
              <a:rPr lang="en-US" sz="1350" b="1" i="1" dirty="0"/>
              <a:t>by Selina Irina </a:t>
            </a:r>
          </a:p>
          <a:p>
            <a:r>
              <a:rPr lang="en-US" sz="1350" b="1" i="1" dirty="0"/>
              <a:t>School  of  Future</a:t>
            </a:r>
          </a:p>
          <a:p>
            <a:r>
              <a:rPr lang="en-US" sz="1350" b="1" i="1" dirty="0" err="1"/>
              <a:t>Bolshoe</a:t>
            </a:r>
            <a:r>
              <a:rPr lang="en-US" sz="1350" b="1" i="1" dirty="0"/>
              <a:t> </a:t>
            </a:r>
            <a:r>
              <a:rPr lang="en-US" sz="1350" b="1" i="1" dirty="0" err="1"/>
              <a:t>Isakovo</a:t>
            </a:r>
            <a:endParaRPr lang="en-US" sz="1350" b="1" i="1" dirty="0"/>
          </a:p>
          <a:p>
            <a:r>
              <a:rPr lang="en-US" sz="1350" b="1" i="1" dirty="0"/>
              <a:t>2022</a:t>
            </a:r>
            <a:endParaRPr lang="ru-RU" sz="135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641764" y="1491466"/>
            <a:ext cx="81111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smtClean="0"/>
              <a:t>3</a:t>
            </a:r>
            <a:r>
              <a:rPr lang="en-US" sz="1350" baseline="30000" dirty="0" smtClean="0"/>
              <a:t>th</a:t>
            </a:r>
            <a:r>
              <a:rPr lang="en-US" sz="1350" dirty="0" smtClean="0"/>
              <a:t> </a:t>
            </a:r>
            <a:r>
              <a:rPr lang="en-US" sz="1350" dirty="0"/>
              <a:t>grade</a:t>
            </a:r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957387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76672"/>
            <a:ext cx="2857500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I'm cold animate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5" y="169830"/>
            <a:ext cx="3935189" cy="262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hungry anim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4365104"/>
            <a:ext cx="2476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4221088"/>
            <a:ext cx="2546909" cy="274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sad animated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344" y="224372"/>
            <a:ext cx="2892682" cy="289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Картинки по запросу happy animate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5" y="3752172"/>
            <a:ext cx="3322905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41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I'm hot animat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620988" cy="177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охожее изображение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-59736"/>
            <a:ext cx="4240717" cy="41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thirsty anim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957" y="4041335"/>
            <a:ext cx="280831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Похожее изображение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0896"/>
            <a:ext cx="2944516" cy="294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Картинки по запросу sad animate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72116"/>
            <a:ext cx="2721459" cy="382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689" y="-387424"/>
            <a:ext cx="4127345" cy="412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7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13440"/>
            <a:ext cx="2381250" cy="199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Похожее изображение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6632"/>
            <a:ext cx="321821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48" y="3730666"/>
            <a:ext cx="2939364" cy="333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642" y="3506710"/>
            <a:ext cx="3168352" cy="34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thirsty animate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4" y="116632"/>
            <a:ext cx="2691680" cy="26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484" y="3745266"/>
            <a:ext cx="2737598" cy="273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14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738" y="29700"/>
            <a:ext cx="1857647" cy="291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3501008"/>
            <a:ext cx="4248472" cy="308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37" y="3043809"/>
            <a:ext cx="2978612" cy="339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617743" cy="240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482" y="2945894"/>
            <a:ext cx="1778157" cy="359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Картинки по запросу happy animate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973" y="149754"/>
            <a:ext cx="3178799" cy="321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0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4664"/>
            <a:ext cx="1562100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" y="3328840"/>
            <a:ext cx="2470393" cy="329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529933"/>
            <a:ext cx="3301330" cy="356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09120"/>
            <a:ext cx="3762722" cy="208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9" y="26064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5471"/>
            <a:ext cx="2328437" cy="232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77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Картинки по запросу sad anim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37" y="-171400"/>
            <a:ext cx="1989687" cy="379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4664"/>
            <a:ext cx="1971675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" y="3286786"/>
            <a:ext cx="1741572" cy="337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Картинки по запросу hungry animat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547" y="3291513"/>
            <a:ext cx="3600400" cy="349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203" y="4096917"/>
            <a:ext cx="3096344" cy="260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424" y="47278"/>
            <a:ext cx="3576513" cy="332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249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6510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4626" y="321327"/>
            <a:ext cx="1860207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Похожее изображени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18864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999" y="3933056"/>
            <a:ext cx="2430122" cy="267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1230"/>
            <a:ext cx="1466850" cy="31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2" descr="Картинки по запросу happy animat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14" descr="Картинки по запросу happy animate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304" name="Picture 16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84984"/>
            <a:ext cx="1533525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0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445" y="4727"/>
            <a:ext cx="200025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215784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Похожее изображени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2656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83909"/>
            <a:ext cx="245370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68468"/>
            <a:ext cx="145732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440" y="4041367"/>
            <a:ext cx="2505208" cy="263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85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89" y="3481174"/>
            <a:ext cx="2880320" cy="3134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921" y="-99392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и по запросу I'm cold anima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208" y="2780928"/>
            <a:ext cx="3023568" cy="226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Картинки по запросу hungry animat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908" y="3677748"/>
            <a:ext cx="2953091" cy="318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742" y="188640"/>
            <a:ext cx="2736304" cy="320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963488"/>
            <a:ext cx="3886200" cy="388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66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909242"/>
            <a:ext cx="2594728" cy="242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Картинки по запросу cold animat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2" name="Picture 6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36" y="620688"/>
            <a:ext cx="194638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31304"/>
            <a:ext cx="3096344" cy="333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731304"/>
            <a:ext cx="2760241" cy="260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719" y="8620"/>
            <a:ext cx="252828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Картинки по запросу happy animate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603" y="261897"/>
            <a:ext cx="344126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40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21717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57" y="160338"/>
            <a:ext cx="3096344" cy="232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артинки по запросу hungry anima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29" y="3480485"/>
            <a:ext cx="2304256" cy="313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Картинки по запросу thirsty animat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2" name="Picture 10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08425"/>
            <a:ext cx="1872208" cy="338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50" y="3717032"/>
            <a:ext cx="2302357" cy="332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5926"/>
            <a:ext cx="2610222" cy="280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06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77072"/>
            <a:ext cx="222885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4" y="476672"/>
            <a:ext cx="157162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93096"/>
            <a:ext cx="2028825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3356992"/>
            <a:ext cx="1533525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Картинки по запросу sad animat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8559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Картинки по запросу happy animate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6397"/>
            <a:ext cx="3300594" cy="330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11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Похожее изображение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793" y="332656"/>
            <a:ext cx="288032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087" y="2060848"/>
            <a:ext cx="321565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Картинки по запросу hungry animate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5" y="4005064"/>
            <a:ext cx="3710203" cy="278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201887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Картинки по запросу happy animated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53755"/>
            <a:ext cx="2285104" cy="283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Картинки по запросу sad animate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45066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6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Похожее изображение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903" y="332656"/>
            <a:ext cx="2727784" cy="272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Похожее изображение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82548"/>
            <a:ext cx="17145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Картинки по запросу cold anima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8774"/>
            <a:ext cx="2661666" cy="266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Похожее изображение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623" y="4437112"/>
            <a:ext cx="3096344" cy="232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6" name="Picture 1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194" y="332656"/>
            <a:ext cx="2179709" cy="304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Похожее изображени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49080"/>
            <a:ext cx="2296363" cy="229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93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672"/>
            <a:ext cx="2447925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20" y="476672"/>
            <a:ext cx="23241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Картинки по запросу hungry anima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828" y="3284984"/>
            <a:ext cx="3573172" cy="385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Картинки по запросу thirsty animat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6632"/>
            <a:ext cx="2122562" cy="346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442" y="4010239"/>
            <a:ext cx="1965656" cy="302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Похожее изображение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37" y="3129436"/>
            <a:ext cx="2706479" cy="328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60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57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охожее изображение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434" y="26279"/>
            <a:ext cx="3466355" cy="249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282196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3" y="2725073"/>
            <a:ext cx="402934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3" y="4057"/>
            <a:ext cx="2218814" cy="290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Картинки по запросу sad animated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049" y="3399667"/>
            <a:ext cx="3134627" cy="3134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1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18</Words>
  <Application>Microsoft Office PowerPoint</Application>
  <PresentationFormat>Экран (4:3)</PresentationFormat>
  <Paragraphs>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 Селин</dc:creator>
  <cp:lastModifiedBy>User</cp:lastModifiedBy>
  <cp:revision>8</cp:revision>
  <dcterms:created xsi:type="dcterms:W3CDTF">2019-10-03T08:30:01Z</dcterms:created>
  <dcterms:modified xsi:type="dcterms:W3CDTF">2022-02-01T11:28:00Z</dcterms:modified>
</cp:coreProperties>
</file>