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57" r:id="rId5"/>
    <p:sldId id="260" r:id="rId6"/>
    <p:sldId id="263" r:id="rId7"/>
    <p:sldId id="264" r:id="rId8"/>
    <p:sldId id="270" r:id="rId9"/>
    <p:sldId id="265" r:id="rId10"/>
    <p:sldId id="266" r:id="rId11"/>
    <p:sldId id="267" r:id="rId12"/>
    <p:sldId id="268" r:id="rId13"/>
    <p:sldId id="271" r:id="rId14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5D6-0195-4BFB-B0C8-B5503E478CE8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0C8E-FD60-433D-9863-B2BBE6AB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004893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5D6-0195-4BFB-B0C8-B5503E478CE8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0C8E-FD60-433D-9863-B2BBE6AB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627700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5D6-0195-4BFB-B0C8-B5503E478CE8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0C8E-FD60-433D-9863-B2BBE6AB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28456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5D6-0195-4BFB-B0C8-B5503E478CE8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0C8E-FD60-433D-9863-B2BBE6AB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7340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5D6-0195-4BFB-B0C8-B5503E478CE8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0C8E-FD60-433D-9863-B2BBE6AB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3766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5D6-0195-4BFB-B0C8-B5503E478CE8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0C8E-FD60-433D-9863-B2BBE6AB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535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5D6-0195-4BFB-B0C8-B5503E478CE8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0C8E-FD60-433D-9863-B2BBE6AB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2022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5D6-0195-4BFB-B0C8-B5503E478CE8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0C8E-FD60-433D-9863-B2BBE6AB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83926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5D6-0195-4BFB-B0C8-B5503E478CE8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0C8E-FD60-433D-9863-B2BBE6AB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7950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5D6-0195-4BFB-B0C8-B5503E478CE8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0C8E-FD60-433D-9863-B2BBE6AB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93719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525D6-0195-4BFB-B0C8-B5503E478CE8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00C8E-FD60-433D-9863-B2BBE6AB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27924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D525D6-0195-4BFB-B0C8-B5503E478CE8}" type="datetimeFigureOut">
              <a:rPr lang="ru-RU" smtClean="0"/>
              <a:pPr/>
              <a:t>10.12.2020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00C8E-FD60-433D-9863-B2BBE6AB20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7452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5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www.sccpre.cat/mypng/detail/378-3784873_the-free-illustration-of-silhouette-walking-crutches-crutch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2656"/>
            <a:ext cx="3404203" cy="622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65381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Хэшээлэй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сэдэб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dirty="0" smtClean="0"/>
              <a:t> </a:t>
            </a:r>
            <a:endParaRPr lang="ru-RU" sz="88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Причастна т</a:t>
            </a:r>
            <a:r>
              <a:rPr lang="mn-MN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ru-RU" sz="4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хэл</a:t>
            </a:r>
            <a:r>
              <a:rPr lang="mn-MN" sz="4400" b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хэлэлгэ соо хэрэглэлгэ</a:t>
            </a:r>
            <a:endParaRPr lang="ru-RU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22952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Энэ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смайлигууд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ямар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удхатайб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https://i.pinimg.com/originals/e4/70/82/e47082bf51a16e9d0da9530a0d102000.pn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6372200" y="1600200"/>
            <a:ext cx="1914576" cy="1685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https://avatars.mds.yandex.net/get-pdb/1861353/9cae345b-1f6d-4394-87bc-c97cac7e61fd/s1200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14" t="1960" r="10986" b="1681"/>
          <a:stretch/>
        </p:blipFill>
        <p:spPr bwMode="auto">
          <a:xfrm>
            <a:off x="323528" y="2348880"/>
            <a:ext cx="1656184" cy="14401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6" name="Picture 3" descr="C:\Users\Админ\Desktop\depositphotos_11986565-stock-illustration-making-a-point-emoticon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028" y="5013176"/>
            <a:ext cx="1991717" cy="130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s://labrador.ru/ipb/applications/core/interface/imageproxy/imageproxy.php?img=http%3A%2F%2Fthumbs.dreamstime.com%2Fz%2Fplayful-emoticon-smiley-cartoon-jokingly-stuck-out-its-tongue-illustration-46948065.jpg&amp;key=028e4c592b92cbec190202c5aa7e1b7bcff4bddb988b2fbb001180aa50f43d4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371" b="16834"/>
          <a:stretch/>
        </p:blipFill>
        <p:spPr bwMode="auto">
          <a:xfrm>
            <a:off x="3000364" y="4071942"/>
            <a:ext cx="3239970" cy="171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https://avatars.mds.yandex.net/get-pdb/1956095/5d51e488-7d15-42a5-a8ee-58c026963373/s1200?webp=false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60" t="12270" r="6183" b="5112"/>
          <a:stretch/>
        </p:blipFill>
        <p:spPr bwMode="auto">
          <a:xfrm>
            <a:off x="6572264" y="3791348"/>
            <a:ext cx="2322930" cy="206654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9" name="Picture 2" descr="C:\Users\Админ\Desktop\unname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0" y="1500174"/>
            <a:ext cx="1477938" cy="147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40149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www.sccpre.cat/mypng/detail/378-3784873_the-free-illustration-of-silhouette-walking-crutches-crutch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32656"/>
            <a:ext cx="3404203" cy="6220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712968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дүлии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слепой                             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охор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-слепой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 smtClean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ru-RU" sz="2800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ru-RU" sz="2800" dirty="0" err="1" smtClean="0">
                <a:latin typeface="Times New Roman"/>
                <a:cs typeface="Times New Roman"/>
              </a:rPr>
              <a:t>дохолон</a:t>
            </a:r>
            <a:r>
              <a:rPr lang="ru-RU" sz="2800" dirty="0" smtClean="0">
                <a:latin typeface="Times New Roman"/>
                <a:cs typeface="Times New Roman"/>
              </a:rPr>
              <a:t>–хромой                       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err="1" smtClean="0">
                <a:latin typeface="Times New Roman"/>
                <a:cs typeface="Times New Roman"/>
              </a:rPr>
              <a:t>үхэтэр</a:t>
            </a:r>
            <a:r>
              <a:rPr lang="ru-RU" dirty="0" smtClean="0">
                <a:latin typeface="Times New Roman"/>
                <a:cs typeface="Times New Roman"/>
              </a:rPr>
              <a:t> </a:t>
            </a:r>
            <a:r>
              <a:rPr lang="ru-RU" dirty="0">
                <a:latin typeface="Times New Roman"/>
                <a:cs typeface="Times New Roman"/>
              </a:rPr>
              <a:t>– горбатый </a:t>
            </a: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5004048" y="1796303"/>
            <a:ext cx="720080" cy="2423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>
            <a:off x="2699792" y="1867577"/>
            <a:ext cx="504056" cy="2423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5004048" y="3140968"/>
            <a:ext cx="1080120" cy="7920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Стрелка влево 9"/>
          <p:cNvSpPr/>
          <p:nvPr/>
        </p:nvSpPr>
        <p:spPr>
          <a:xfrm>
            <a:off x="2915816" y="4035192"/>
            <a:ext cx="576064" cy="24231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" name="Picture 3" descr="C:\Users\Админ\Desktop\depositphotos_11986565-stock-illustration-making-a-point-emotic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8028" y="5013176"/>
            <a:ext cx="1991717" cy="1308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Админ\Desktop\unnamed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03842"/>
            <a:ext cx="1477938" cy="147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https://labrador.ru/ipb/applications/core/interface/imageproxy/imageproxy.php?img=http%3A%2F%2Fthumbs.dreamstime.com%2Fz%2Fplayful-emoticon-smiley-cartoon-jokingly-stuck-out-its-tongue-illustration-46948065.jpg&amp;key=028e4c592b92cbec190202c5aa7e1b7bcff4bddb988b2fbb001180aa50f43d4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371" b="16834"/>
          <a:stretch/>
        </p:blipFill>
        <p:spPr bwMode="auto">
          <a:xfrm>
            <a:off x="5544108" y="4836043"/>
            <a:ext cx="3239970" cy="1716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https://avatars.mds.yandex.net/get-pdb/1861353/9cae345b-1f6d-4394-87bc-c97cac7e61fd/s1200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914" t="1960" r="10986" b="1681"/>
          <a:stretch/>
        </p:blipFill>
        <p:spPr bwMode="auto">
          <a:xfrm>
            <a:off x="323528" y="2348880"/>
            <a:ext cx="1656184" cy="14401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16" name="Рисунок 15" descr="https://i.pinimg.com/originals/e4/70/82/e47082bf51a16e9d0da9530a0d102000.pn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8540" y="457683"/>
            <a:ext cx="1341172" cy="1124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Рисунок 16" descr="https://avatars.mds.yandex.net/get-pdb/1956095/5d51e488-7d15-42a5-a8ee-58c026963373/s1200?webp=false"/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60" t="12270" r="6183" b="5112"/>
          <a:stretch/>
        </p:blipFill>
        <p:spPr bwMode="auto">
          <a:xfrm>
            <a:off x="6516217" y="2369662"/>
            <a:ext cx="1802914" cy="15633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</p:spTree>
    <p:extLst>
      <p:ext uri="{BB962C8B-B14F-4D97-AF65-F5344CB8AC3E}">
        <p14:creationId xmlns:p14="http://schemas.microsoft.com/office/powerpoint/2010/main" xmlns="" val="349008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konspekta.net/stydopediaru/baza4/2945527778.files/image002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00" t="32797" r="32543" b="28841"/>
          <a:stretch/>
        </p:blipFill>
        <p:spPr bwMode="auto">
          <a:xfrm>
            <a:off x="428596" y="214290"/>
            <a:ext cx="1666875" cy="2609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Хэшээлэй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эпиграф: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357718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Тохир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охор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дүлии, дохолон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бүхэтэрнүүдые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ажаажа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хэзээдэшье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 дууряа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Өөрын хүл хухарха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 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нюдэн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охор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болобошье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магадгүй гээшэ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ru-RU" sz="3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Эрдэни</a:t>
            </a:r>
            <a:r>
              <a:rPr lang="ru-RU" sz="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Хайбзун</a:t>
            </a:r>
            <a:r>
              <a:rPr lang="ru-RU" sz="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Галшиев</a:t>
            </a:r>
            <a:endParaRPr lang="ru-RU" sz="33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endParaRPr lang="ru-RU" b="1" i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 не передразнивай повадки криворукого,</a:t>
            </a:r>
            <a:endParaRPr lang="ru-RU" sz="4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слепого, глухого, хромого, горбатого.</a:t>
            </a:r>
            <a:endParaRPr lang="ru-RU" sz="4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статься, что и сам сломаешь ноги или ослепнешь (323)</a:t>
            </a:r>
            <a:endParaRPr lang="ru-RU" sz="4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100" dirty="0"/>
          </a:p>
        </p:txBody>
      </p:sp>
    </p:spTree>
    <p:extLst>
      <p:ext uri="{BB962C8B-B14F-4D97-AF65-F5344CB8AC3E}">
        <p14:creationId xmlns:p14="http://schemas.microsoft.com/office/powerpoint/2010/main" xmlns="" val="1097341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Дондог-Ринчин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Намжилон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Объект 3" descr="C:\Users\Админ\Desktop\МЕНТАЛКА дохолон\Чимит-Рэгзэн намжилов.jpg"/>
          <p:cNvPicPr>
            <a:picLocks noGrp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67544" y="1628800"/>
            <a:ext cx="3672407" cy="489654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 algn="ctr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Уран </a:t>
            </a:r>
            <a:r>
              <a:rPr lang="ru-RU" sz="40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зохёолшо</a:t>
            </a:r>
            <a:endParaRPr lang="ru-RU" sz="4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b="1" dirty="0" smtClean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(1891-1938) </a:t>
            </a:r>
            <a:endParaRPr lang="ru-RU" b="1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5189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856984" cy="619268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Нэгэ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нютагта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дохолон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хүн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байдаг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 ха.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Нютагайхидынь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хүнүүд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хайрладаг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Зүгөөр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зарим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хүүгэд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наадалдаг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доромжолдог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байба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Илангаяа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нэгэ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хүбүүн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дохолон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үбгэниие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тон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адляар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ажаажа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нүхэдөө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сэнгүүлдэг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байба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Нэгэтэ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тэрэ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модоор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хоёр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хүл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дархалба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Тиигээд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тэрээн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дээрээ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гаража,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үндэр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боложо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наадаба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Түрүүшээр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модон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хүлөөрөө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ябажа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ядабашье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тии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ээр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нүхэдэйнгөө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магтахада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урмашан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түргөөр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ябадаг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болобо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Нэгэтэ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тэрэ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хүлөөрөө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ябажа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байтараа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хулганаагай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нүхэндэ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торожо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унашаба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Унахадаа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хүлөө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хухалаад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удаан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үбшэлжэ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эдэгэхэдээ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дохолон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хүн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болошоо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 ха.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34296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konspekta.net/stydopediaru/baza4/2945527778.files/image002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600" t="32797" r="32543" b="28841"/>
          <a:stretch/>
        </p:blipFill>
        <p:spPr bwMode="auto">
          <a:xfrm>
            <a:off x="428596" y="214290"/>
            <a:ext cx="1666875" cy="26098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Хэшээлэй</a:t>
            </a: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эпиграф: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85720" y="1600200"/>
            <a:ext cx="4357718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Тохир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охор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дүлии, дохолон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бүхэтэрнүүдые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ажаажа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хэзээдэшье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 дууряа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Өөрын хүл хухарха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 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нюдэн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охор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болобошье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marL="0" indent="0">
              <a:buNone/>
            </a:pPr>
            <a:r>
              <a:rPr lang="ru-RU" sz="4400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магадгүй гээшэ</a:t>
            </a:r>
            <a:r>
              <a:rPr lang="ru-RU" sz="4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ru-RU" sz="3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Эрдэни</a:t>
            </a:r>
            <a:r>
              <a:rPr lang="ru-RU" sz="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Хайбзун</a:t>
            </a:r>
            <a:r>
              <a:rPr lang="ru-RU" sz="33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Галшиев</a:t>
            </a:r>
            <a:endParaRPr lang="ru-RU" sz="33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endParaRPr lang="ru-RU" b="1" i="1" dirty="0" smtClean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 не передразнивай повадки криворукого,</a:t>
            </a:r>
            <a:endParaRPr lang="ru-RU" sz="4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слепого, глухого, хромого, горбатого.</a:t>
            </a:r>
            <a:endParaRPr lang="ru-RU" sz="4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4400" b="1" i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статься, что и сам сломаешь ноги или ослепнешь (323)</a:t>
            </a:r>
            <a:endParaRPr lang="ru-RU" sz="4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5100" dirty="0"/>
          </a:p>
        </p:txBody>
      </p:sp>
    </p:spTree>
    <p:extLst>
      <p:ext uri="{BB962C8B-B14F-4D97-AF65-F5344CB8AC3E}">
        <p14:creationId xmlns:p14="http://schemas.microsoft.com/office/powerpoint/2010/main" xmlns="" val="3085141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ХАЖУУГААРНЬ </a:t>
            </a:r>
            <a:b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БҮ ГАРА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L:\МЕНТАЛКА дохолон\помощь больному\_norma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4824"/>
            <a:ext cx="7656631" cy="4785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21149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7" name="Picture 9" descr="L:\МЕНТАЛКА дохолон\помощь больному\198036_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4664"/>
            <a:ext cx="7628665" cy="5721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892316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L:\МЕНТАЛКА дохолон\помощь больному\2804775_ba3933115fd9eb1077c15f3928741040_8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5405" y="1124744"/>
            <a:ext cx="7506820" cy="5001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260152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L:\МЕНТАЛКА дохолон\помощь больному\uvazheniy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034507" cy="5361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874423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ГЭРЭЙ ДААБАРИ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 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Найруулга –бодомжолго бэшэхэ. Сэдэб: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Хэзээдэшье бү дууряа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mn-MN" dirty="0" smtClean="0">
                <a:latin typeface="Times New Roman" pitchFamily="18" charset="0"/>
                <a:cs typeface="Times New Roman" pitchFamily="18" charset="0"/>
              </a:rPr>
              <a:t>Текст соохи хүбүүндэ бэшэг бэшэхэ</a:t>
            </a:r>
            <a:r>
              <a:rPr lang="mn-MN" dirty="0" smtClean="0"/>
              <a:t>. </a:t>
            </a:r>
            <a:endParaRPr lang="ru-RU" dirty="0" smtClean="0"/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79228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799</TotalTime>
  <Words>282</Words>
  <Application>Microsoft Office PowerPoint</Application>
  <PresentationFormat>Экран (4:3)</PresentationFormat>
  <Paragraphs>59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Хэшээлэй сэдэб</vt:lpstr>
      <vt:lpstr>Энэ смайлигууд ямар удхатайб?</vt:lpstr>
      <vt:lpstr>Слайд 4</vt:lpstr>
      <vt:lpstr>      Хэшээлэй эпиграф:</vt:lpstr>
      <vt:lpstr>Дондог-Ринчин  Намжилон </vt:lpstr>
      <vt:lpstr>Слайд 7</vt:lpstr>
      <vt:lpstr>      Хэшээлэй эпиграф:</vt:lpstr>
      <vt:lpstr>ХАЖУУГААРНЬ  БҮ ГАРА</vt:lpstr>
      <vt:lpstr>Слайд 10</vt:lpstr>
      <vt:lpstr>Слайд 11</vt:lpstr>
      <vt:lpstr>Слайд 12</vt:lpstr>
      <vt:lpstr>ГЭРЭЙ ДААБАРИ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</dc:creator>
  <cp:lastModifiedBy>Наталья</cp:lastModifiedBy>
  <cp:revision>47</cp:revision>
  <cp:lastPrinted>2019-11-16T00:53:36Z</cp:lastPrinted>
  <dcterms:created xsi:type="dcterms:W3CDTF">2019-11-13T07:21:08Z</dcterms:created>
  <dcterms:modified xsi:type="dcterms:W3CDTF">2020-12-09T16:07:02Z</dcterms:modified>
</cp:coreProperties>
</file>