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6" r:id="rId9"/>
    <p:sldId id="267" r:id="rId10"/>
    <p:sldId id="264" r:id="rId11"/>
    <p:sldId id="265" r:id="rId12"/>
    <p:sldId id="270" r:id="rId13"/>
    <p:sldId id="262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1014" autoAdjust="0"/>
  </p:normalViewPr>
  <p:slideViewPr>
    <p:cSldViewPr snapToGrid="0">
      <p:cViewPr varScale="1">
        <p:scale>
          <a:sx n="46" d="100"/>
          <a:sy n="46" d="100"/>
        </p:scale>
        <p:origin x="13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694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981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337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279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791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181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590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034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8457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6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1109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30658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844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5065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8407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21830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046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26C0B85E-6228-47B2-87FA-7FB48D256A03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44366E30-746D-48CB-BF8E-CA65350888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2511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74321"/>
            <a:ext cx="9144000" cy="662939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Трудовое воспитание детей дошкольного возраста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2728570"/>
            <a:ext cx="6158454" cy="396940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338060" y="1165860"/>
            <a:ext cx="4549140" cy="1454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Подготовила воспитатель 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МБДОУ №4 «Улыбка»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Масляк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О. С</a:t>
            </a:r>
            <a:r>
              <a:rPr lang="ru-RU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820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1" y="207818"/>
            <a:ext cx="8435340" cy="4281055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Трудовое воспитание дошкольников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– целенаправленный процесс формирования у детей положительного отношения к труду, желания и умения трудится, нравственно ценных качества, уважение к труду взрослых. Своевременное привлечение детей дошкольного возраста к посильному систематическому труду необходимо для его всестороннего развития.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1241" y="3108961"/>
            <a:ext cx="2270760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238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Задачи: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0000" y="1690688"/>
            <a:ext cx="10233800" cy="5167311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Сформировать предпосылки к трудовой деятельности (формирование трудовых навыков, формирование компонентов деятельности, формирование общественных мотивов труда).</a:t>
            </a:r>
          </a:p>
          <a:p>
            <a:pPr lvl="0"/>
            <a:r>
              <a:rPr lang="ru-RU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Воспитать положительное отношение к труду взрослых (формирование интересов к труду взрослых, воспитания уважения к трудящемуся человеку, бережного отношения к результатам его труда, воспитание стремления оказывать посильную помощь).</a:t>
            </a:r>
          </a:p>
          <a:p>
            <a:pPr lvl="0"/>
            <a:r>
              <a:rPr lang="ru-RU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Воспитать личность ребёнка (воспитание личностных черт самостоятельности, ответственности, инициативности; воспитание трудолюбия привычка к трудовому усилию, готовность включаться в труд; воспитание положительных взаимоотношений между детьми дружбы, взаимопомощи, заботы о товарищах).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6448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Виды труда в ДОУ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4040" y="3863341"/>
            <a:ext cx="2486692" cy="276717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11480" y="1690688"/>
            <a:ext cx="873252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/>
              <a:t>Самообслуживание (гигиена, одевание-раздевание, сервировка стола, </a:t>
            </a:r>
            <a:r>
              <a:rPr lang="ru-RU" sz="2400" dirty="0" smtClean="0"/>
              <a:t>уборка </a:t>
            </a:r>
            <a:r>
              <a:rPr lang="ru-RU" sz="2400" dirty="0"/>
              <a:t>постели, своей игровой зоны, стола после себя, уход за одеждой и обувью</a:t>
            </a:r>
            <a:r>
              <a:rPr lang="ru-RU" sz="2400" dirty="0" smtClean="0"/>
              <a:t>).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/>
              <a:t>Хозяйственно-бытовой труд (</a:t>
            </a:r>
            <a:r>
              <a:rPr lang="ru-RU" sz="2400" dirty="0" smtClean="0"/>
              <a:t>помощь </a:t>
            </a:r>
            <a:r>
              <a:rPr lang="ru-RU" sz="2400" dirty="0"/>
              <a:t>во время готовки, стирки, уборки, ухода за животными или растениями</a:t>
            </a:r>
            <a:r>
              <a:rPr lang="ru-RU" sz="2400" dirty="0" smtClean="0"/>
              <a:t>).</a:t>
            </a:r>
            <a:endParaRPr lang="ru-RU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/>
              <a:t>Труд на природе (уход за посадками и посевами, уборка дворовой </a:t>
            </a:r>
            <a:r>
              <a:rPr lang="ru-RU" sz="2400" dirty="0" smtClean="0"/>
              <a:t>территории.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/>
              <a:t>Ручной труд (изготовление различных поделок).</a:t>
            </a:r>
          </a:p>
          <a:p>
            <a:endParaRPr lang="ru-RU" sz="2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7052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62940" y="277091"/>
            <a:ext cx="10904220" cy="7940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Для каждого возраста объем этих навыков будет различен, что обусловлено общим уровнем развития ребенка: его умением управляться с предметами, выполнять просьбы, держать концентрацию внимания, не утомляться, мыслить логически и т. д. Каждый из этих видов труда дает ребенку возможность развиваться умственно и физически: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осваиваться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 окружающем мире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строить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коллективные взаимоотношения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быть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общительным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память, мышление, моторику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развивать;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изучать предназначение и правила использования орудий труда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расширять кругозор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учиться самостоятельности, дисциплинированности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развивать силу, ловкость, выносливость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учиться уважать старших, ценить результаты труда (не только личные, но и совместные, и чужие), повышать ответственность, самооценку.</a:t>
            </a:r>
          </a:p>
          <a:p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011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42901"/>
            <a:ext cx="10515600" cy="134778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дежурства</a:t>
            </a: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880" y="1417321"/>
            <a:ext cx="11170920" cy="1554479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Дежурства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- это одна из форм 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организации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труда детей, предполагающая обязательное выполнение ребенком работы, направленной на обслуживание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коллектива.</a:t>
            </a:r>
            <a:r>
              <a:rPr lang="ru-RU" dirty="0" smtClean="0">
                <a:solidFill>
                  <a:srgbClr val="333333"/>
                </a:solidFill>
                <a:latin typeface="YS Text"/>
              </a:rPr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40080" y="2765109"/>
            <a:ext cx="99898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Смена дежурных – ежедневная, 1 раз в 2 -3 дня, 1 раз в неделю. Чем  старше дети, тем более длительным может быть дежурство.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 назначении дежурных нужно учитывать навыки детей: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Дежурные, работая вместе, обслуживают всю группу. При такой организации дети ставятся в новые условия, к ним предъявляются более сложные требования: согласовать свою работу с работой товарища. Отвечать вместе по результатам, справедливо распределять работу между собой.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Выделяют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три вида дежурства: дежурство по столовой, дежурство по занятиям и дежурство по уголку природы.</a:t>
            </a:r>
          </a:p>
        </p:txBody>
      </p:sp>
    </p:spTree>
    <p:extLst>
      <p:ext uri="{BB962C8B-B14F-4D97-AF65-F5344CB8AC3E}">
        <p14:creationId xmlns:p14="http://schemas.microsoft.com/office/powerpoint/2010/main" val="2509639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79" y="213758"/>
            <a:ext cx="4503421" cy="33775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960" y="213758"/>
            <a:ext cx="4485042" cy="32152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520" y="3843286"/>
            <a:ext cx="3931919" cy="3014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786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" y="1005840"/>
            <a:ext cx="5082540" cy="38119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660" y="2560320"/>
            <a:ext cx="5196840" cy="389763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960619" y="160020"/>
            <a:ext cx="4640581" cy="519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Дежурство по занятиям</a:t>
            </a:r>
            <a:endParaRPr lang="ru-RU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6365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280" y="2125980"/>
            <a:ext cx="6172200" cy="45379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" y="251460"/>
            <a:ext cx="4552128" cy="452628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943600" y="738664"/>
            <a:ext cx="5669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Хозяйственно-бытовой труд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301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38160" y="99141"/>
            <a:ext cx="3834342" cy="655239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Уголок природы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296" y="586646"/>
            <a:ext cx="4521325" cy="339099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99" y="586646"/>
            <a:ext cx="3666701" cy="29762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1500" y="99140"/>
            <a:ext cx="5530638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Труд на природе</a:t>
            </a:r>
            <a:endParaRPr lang="ru-RU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6200" y="2982186"/>
            <a:ext cx="3143250" cy="360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2964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04712"/>
            <a:ext cx="4151626" cy="32844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3063" y="1511517"/>
            <a:ext cx="4338516" cy="34545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694" y="3520439"/>
            <a:ext cx="3543300" cy="333756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936805" y="205740"/>
            <a:ext cx="5832574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Общественно-полезный труд</a:t>
            </a:r>
            <a:endParaRPr lang="ru-RU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7578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83226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Ручной труд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3" y="346363"/>
            <a:ext cx="4260274" cy="35502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492" y="391000"/>
            <a:ext cx="4523508" cy="35055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818" y="3543298"/>
            <a:ext cx="4156364" cy="3117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9310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" y="274320"/>
            <a:ext cx="5074921" cy="563391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146" y="297179"/>
            <a:ext cx="6050914" cy="561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2759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" y="228600"/>
            <a:ext cx="5151120" cy="38633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2160270"/>
            <a:ext cx="5760720" cy="432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980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580" y="2228850"/>
            <a:ext cx="6187440" cy="446913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" y="148590"/>
            <a:ext cx="5547360" cy="416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7502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9381" y="166256"/>
            <a:ext cx="411480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« Дайте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детям радость труда. Эту радость ему несут успех, осознание своей умелости и значимости выполняемой работы, возможность доставлять радость д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ругим».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В.А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 Сухомлинский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182" y="166256"/>
            <a:ext cx="7376122" cy="6434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417089"/>
      </p:ext>
    </p:extLst>
  </p:cSld>
  <p:clrMapOvr>
    <a:masterClrMapping/>
  </p:clrMapOvr>
</p:sld>
</file>

<file path=ppt/theme/theme1.xml><?xml version="1.0" encoding="utf-8"?>
<a:theme xmlns:a="http://schemas.openxmlformats.org/drawingml/2006/main" name="Глубина">
  <a:themeElements>
    <a:clrScheme name="Глубина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Глубина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убина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Глубина</Template>
  <TotalTime>252</TotalTime>
  <Words>485</Words>
  <Application>Microsoft Office PowerPoint</Application>
  <PresentationFormat>Широкоэкранный</PresentationFormat>
  <Paragraphs>46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Corbel</vt:lpstr>
      <vt:lpstr>Times New Roman</vt:lpstr>
      <vt:lpstr>Wingdings</vt:lpstr>
      <vt:lpstr>YS Text</vt:lpstr>
      <vt:lpstr>Глубина</vt:lpstr>
      <vt:lpstr>Трудовое воспитание детей дошкольного возраста</vt:lpstr>
      <vt:lpstr>Трудовое воспитание дошкольников – целенаправленный процесс формирования у детей положительного отношения к труду, желания и умения трудится, нравственно ценных качества, уважение к труду взрослых. Своевременное привлечение детей дошкольного возраста к посильному систематическому труду необходимо для его всестороннего развития.</vt:lpstr>
      <vt:lpstr>Задачи:</vt:lpstr>
      <vt:lpstr>Виды труда в ДОУ</vt:lpstr>
      <vt:lpstr>Презентация PowerPoint</vt:lpstr>
      <vt:lpstr>Организация дежурства</vt:lpstr>
      <vt:lpstr>Презентация PowerPoint</vt:lpstr>
      <vt:lpstr>Презентация PowerPoint</vt:lpstr>
      <vt:lpstr>Презентация PowerPoint</vt:lpstr>
      <vt:lpstr>Уголок природы</vt:lpstr>
      <vt:lpstr>Презентация PowerPoint</vt:lpstr>
      <vt:lpstr>Ручной труд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Трудовое воспитание детей дошкольного возраста</dc:title>
  <dc:creator>ASER</dc:creator>
  <cp:lastModifiedBy>ASER</cp:lastModifiedBy>
  <cp:revision>22</cp:revision>
  <dcterms:created xsi:type="dcterms:W3CDTF">2021-12-12T01:34:13Z</dcterms:created>
  <dcterms:modified xsi:type="dcterms:W3CDTF">2021-12-14T09:37:57Z</dcterms:modified>
</cp:coreProperties>
</file>