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312" r:id="rId3"/>
    <p:sldId id="314" r:id="rId4"/>
    <p:sldId id="326" r:id="rId5"/>
    <p:sldId id="301" r:id="rId6"/>
    <p:sldId id="291" r:id="rId7"/>
    <p:sldId id="292" r:id="rId8"/>
    <p:sldId id="334" r:id="rId9"/>
    <p:sldId id="317" r:id="rId10"/>
    <p:sldId id="304" r:id="rId11"/>
    <p:sldId id="324" r:id="rId12"/>
    <p:sldId id="325" r:id="rId13"/>
    <p:sldId id="315" r:id="rId14"/>
    <p:sldId id="327" r:id="rId15"/>
    <p:sldId id="328" r:id="rId16"/>
    <p:sldId id="329" r:id="rId17"/>
    <p:sldId id="331" r:id="rId18"/>
    <p:sldId id="302" r:id="rId19"/>
    <p:sldId id="303" r:id="rId20"/>
    <p:sldId id="318" r:id="rId21"/>
    <p:sldId id="305" r:id="rId22"/>
    <p:sldId id="319" r:id="rId23"/>
    <p:sldId id="322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7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6618" autoAdjust="0"/>
    <p:restoredTop sz="94707" autoAdjust="0"/>
  </p:normalViewPr>
  <p:slideViewPr>
    <p:cSldViewPr snapToGrid="0">
      <p:cViewPr varScale="1">
        <p:scale>
          <a:sx n="69" d="100"/>
          <a:sy n="69" d="100"/>
        </p:scale>
        <p:origin x="-71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590472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7956642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523219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656535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833080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4786369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615900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745392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085850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3035307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3471269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43B193-E753-497F-BBB0-8603A2BBE3B2}" type="datetimeFigureOut">
              <a:rPr lang="ru-RU" smtClean="0"/>
              <a:pPr/>
              <a:t>24.04.2019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5A7BB-D4A7-46F3-A724-E33BE2604C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2848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hyperlink" Target="http://planetadetstva.net/wp-content/uploads/2015/10/scenarij-ekologicheskoj-akcii-soxranim-mir-vokrug-sebya-dlya-detej-starshego-doshkolnogo-vozrasta-i-mladshix-shkolnikov1.jpg" TargetMode="Externa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6978461"/>
          </a:xfrm>
        </p:spPr>
      </p:pic>
      <p:sp>
        <p:nvSpPr>
          <p:cNvPr id="3" name="TextBox 2"/>
          <p:cNvSpPr txBox="1"/>
          <p:nvPr/>
        </p:nvSpPr>
        <p:spPr>
          <a:xfrm>
            <a:off x="1" y="-309966"/>
            <a:ext cx="11980190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Monotype Corsiva" panose="03010101010201010101" pitchFamily="66" charset="0"/>
              </a:rPr>
              <a:t> </a:t>
            </a:r>
          </a:p>
          <a:p>
            <a:r>
              <a:rPr lang="ru-RU" sz="3600" b="1" dirty="0" smtClean="0">
                <a:latin typeface="Monotype Corsiva" panose="03010101010201010101" pitchFamily="66" charset="0"/>
              </a:rPr>
              <a:t>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СП «Детский сад «Волна»» ГБОУ СОШ №3 им.М.Ф. Леонова с .Приволжье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73179" y="480447"/>
            <a:ext cx="9529011" cy="31700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endParaRPr lang="ru-RU" sz="4000" b="1" i="1" dirty="0" smtClean="0">
              <a:solidFill>
                <a:srgbClr val="FF0000"/>
              </a:solidFill>
              <a:latin typeface="Times New Roman" pitchFamily="18" charset="0"/>
              <a:ea typeface="FangSong" panose="02010609060101010101" pitchFamily="49" charset="-122"/>
              <a:cs typeface="Times New Roman" pitchFamily="18" charset="0"/>
            </a:endParaRPr>
          </a:p>
          <a:p>
            <a:pPr algn="ctr"/>
            <a:endParaRPr lang="ru-RU" sz="4000" b="1" i="1" dirty="0" smtClean="0">
              <a:solidFill>
                <a:srgbClr val="FF0000"/>
              </a:solidFill>
              <a:latin typeface="Times New Roman" pitchFamily="18" charset="0"/>
              <a:ea typeface="FangSong" panose="02010609060101010101" pitchFamily="49" charset="-122"/>
              <a:cs typeface="Times New Roman" pitchFamily="18" charset="0"/>
            </a:endParaRPr>
          </a:p>
          <a:p>
            <a:pPr algn="ctr"/>
            <a:r>
              <a:rPr lang="ru-RU" sz="4000" b="1" i="1" dirty="0" smtClean="0">
                <a:solidFill>
                  <a:srgbClr val="0070C0"/>
                </a:solidFill>
                <a:latin typeface="Times New Roman" pitchFamily="18" charset="0"/>
                <a:ea typeface="FangSong" panose="02010609060101010101" pitchFamily="49" charset="-122"/>
                <a:cs typeface="Times New Roman" pitchFamily="18" charset="0"/>
              </a:rPr>
              <a:t>Современное партнерство детей и взрослых</a:t>
            </a:r>
          </a:p>
          <a:p>
            <a:pPr algn="ctr"/>
            <a:r>
              <a:rPr lang="ru-RU" sz="4000" b="1" i="1" dirty="0" smtClean="0">
                <a:solidFill>
                  <a:srgbClr val="0070C0"/>
                </a:solidFill>
                <a:latin typeface="Times New Roman" pitchFamily="18" charset="0"/>
                <a:ea typeface="FangSong" panose="02010609060101010101" pitchFamily="49" charset="-122"/>
                <a:cs typeface="Times New Roman" pitchFamily="18" charset="0"/>
              </a:rPr>
              <a:t>«Сбережем планету вместе»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75295" y="4644189"/>
            <a:ext cx="83845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i="1" dirty="0" smtClean="0">
                <a:latin typeface="Times New Roman" pitchFamily="18" charset="0"/>
                <a:ea typeface="PMingLiU-ExtB" pitchFamily="18" charset="-120"/>
                <a:cs typeface="Times New Roman" pitchFamily="18" charset="0"/>
              </a:rPr>
              <a:t>Методист первой категории Палагина Л.Н.</a:t>
            </a:r>
          </a:p>
          <a:p>
            <a:pPr algn="r"/>
            <a:r>
              <a:rPr lang="ru-RU" sz="2800" i="1" dirty="0" smtClean="0">
                <a:latin typeface="Times New Roman" pitchFamily="18" charset="0"/>
                <a:ea typeface="PMingLiU-ExtB" pitchFamily="18" charset="-120"/>
                <a:cs typeface="Times New Roman" pitchFamily="18" charset="0"/>
              </a:rPr>
              <a:t>           Воспитатель  первой  категории Рома Н.Ю.</a:t>
            </a:r>
          </a:p>
          <a:p>
            <a:pPr algn="r"/>
            <a:endParaRPr lang="ru-RU" sz="2800" dirty="0">
              <a:latin typeface="Times New Roman" pitchFamily="18" charset="0"/>
              <a:ea typeface="PMingLiU-ExtB" pitchFamily="18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449372"/>
      </p:ext>
    </p:extLst>
  </p:cSld>
  <p:clrMapOvr>
    <a:masterClrMapping/>
  </p:clrMapOvr>
  <p:transition advTm="1714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4633" y="0"/>
            <a:ext cx="12296633" cy="7274257"/>
          </a:xfrm>
        </p:spPr>
      </p:pic>
      <p:pic>
        <p:nvPicPr>
          <p:cNvPr id="12" name="Picture 6" descr="C:\Users\Волна\Desktop\Экологический стенд\DSC09702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rot="20850369">
            <a:off x="1728280" y="3959359"/>
            <a:ext cx="3245436" cy="24340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7" descr="C:\Users\Волна\Desktop\Экологический стенд\DSC09703.JPG"/>
          <p:cNvPicPr>
            <a:picLocks noChangeAspect="1" noChangeArrowheads="1"/>
          </p:cNvPicPr>
          <p:nvPr/>
        </p:nvPicPr>
        <p:blipFill>
          <a:blip r:embed="rId4" cstate="print">
            <a:lum bright="10000" contrast="30000"/>
          </a:blip>
          <a:srcRect/>
          <a:stretch>
            <a:fillRect/>
          </a:stretch>
        </p:blipFill>
        <p:spPr bwMode="auto">
          <a:xfrm rot="742619">
            <a:off x="7404213" y="3869192"/>
            <a:ext cx="3522644" cy="26419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lum bright="-10000" contrast="30000"/>
          </a:blip>
          <a:srcRect/>
          <a:stretch>
            <a:fillRect/>
          </a:stretch>
        </p:blipFill>
        <p:spPr bwMode="auto">
          <a:xfrm rot="20881254">
            <a:off x="669660" y="1086540"/>
            <a:ext cx="3084999" cy="23129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>
            <a:off x="4903935" y="1345934"/>
            <a:ext cx="2901909" cy="21764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4" descr="C:\Users\Волна\Desktop\Экологический стенд\DSC09701.JPG"/>
          <p:cNvPicPr>
            <a:picLocks noChangeAspect="1" noChangeArrowheads="1"/>
          </p:cNvPicPr>
          <p:nvPr/>
        </p:nvPicPr>
        <p:blipFill>
          <a:blip r:embed="rId7" cstate="print">
            <a:lum bright="10000" contrast="30000"/>
          </a:blip>
          <a:srcRect/>
          <a:stretch>
            <a:fillRect/>
          </a:stretch>
        </p:blipFill>
        <p:spPr bwMode="auto">
          <a:xfrm rot="718758">
            <a:off x="8451470" y="963968"/>
            <a:ext cx="3025496" cy="22691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621991" y="270421"/>
            <a:ext cx="35488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вестник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10391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64828" y="0"/>
            <a:ext cx="12296633" cy="7274257"/>
          </a:xfrm>
        </p:spPr>
      </p:pic>
      <p:pic>
        <p:nvPicPr>
          <p:cNvPr id="1026" name="Picture 2" descr="C:\Users\Волна\Desktop\DSC07052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20602138">
            <a:off x="609022" y="879419"/>
            <a:ext cx="5050551" cy="37879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Волна\Desktop\DSC07056.JPG"/>
          <p:cNvPicPr>
            <a:picLocks noChangeAspect="1" noChangeArrowheads="1"/>
          </p:cNvPicPr>
          <p:nvPr/>
        </p:nvPicPr>
        <p:blipFill>
          <a:blip r:embed="rId4" cstate="print">
            <a:lum bright="-20000" contrast="10000"/>
          </a:blip>
          <a:srcRect/>
          <a:stretch>
            <a:fillRect/>
          </a:stretch>
        </p:blipFill>
        <p:spPr bwMode="auto">
          <a:xfrm rot="1115812">
            <a:off x="6158164" y="2537954"/>
            <a:ext cx="5133472" cy="3850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981730" y="365125"/>
            <a:ext cx="4869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газета «Петушок»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1279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74560" y="-155369"/>
            <a:ext cx="12266560" cy="7056259"/>
          </a:xfrm>
        </p:spPr>
      </p:pic>
      <p:pic>
        <p:nvPicPr>
          <p:cNvPr id="6" name="Рисунок 5" descr="C:\Users\Волна\Desktop\DSCF3024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4730263" y="1347632"/>
            <a:ext cx="6943239" cy="485097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323" y="133211"/>
            <a:ext cx="3770441" cy="265652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8748" y="3170469"/>
            <a:ext cx="3803016" cy="28522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301762" y="246185"/>
            <a:ext cx="35541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буклеты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524203"/>
      </p:ext>
    </p:extLst>
  </p:cSld>
  <p:clrMapOvr>
    <a:masterClrMapping/>
  </p:clrMapOvr>
  <p:transition advTm="1289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317" y="0"/>
            <a:ext cx="12296633" cy="7274257"/>
          </a:xfrm>
        </p:spPr>
      </p:pic>
      <p:pic>
        <p:nvPicPr>
          <p:cNvPr id="10" name="Рисунок 9" descr="C:\Users\Админ\Desktop\DSCF0468.JPG"/>
          <p:cNvPicPr/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21105440">
            <a:off x="2008853" y="1596102"/>
            <a:ext cx="4165182" cy="36174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F:\фото к экоотчету\DSC06255.JPG"/>
          <p:cNvPicPr/>
          <p:nvPr/>
        </p:nvPicPr>
        <p:blipFill>
          <a:blip r:embed="rId4" cstate="print">
            <a:lum/>
          </a:blip>
          <a:srcRect/>
          <a:stretch>
            <a:fillRect/>
          </a:stretch>
        </p:blipFill>
        <p:spPr bwMode="auto">
          <a:xfrm rot="1310188">
            <a:off x="7142737" y="1990715"/>
            <a:ext cx="4176380" cy="34304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598377" y="294786"/>
            <a:ext cx="5919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клуб «Знатоки природы»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2078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7226489"/>
          </a:xfrm>
        </p:spPr>
      </p:pic>
      <p:sp>
        <p:nvSpPr>
          <p:cNvPr id="3" name="TextBox 2"/>
          <p:cNvSpPr txBox="1"/>
          <p:nvPr/>
        </p:nvSpPr>
        <p:spPr>
          <a:xfrm>
            <a:off x="2511188" y="600501"/>
            <a:ext cx="78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Monotype Corsiva" panose="03010101010201010101" pitchFamily="66" charset="0"/>
              </a:rPr>
              <a:t> </a:t>
            </a:r>
          </a:p>
          <a:p>
            <a:r>
              <a:rPr lang="ru-RU" sz="3600" dirty="0" smtClean="0">
                <a:latin typeface="Monotype Corsiva" panose="03010101010201010101" pitchFamily="66" charset="0"/>
              </a:rPr>
              <a:t>                </a:t>
            </a:r>
            <a:endParaRPr lang="ru-RU" sz="3600" dirty="0">
              <a:latin typeface="Monotype Corsiva" panose="03010101010201010101" pitchFamily="66" charset="0"/>
            </a:endParaRPr>
          </a:p>
        </p:txBody>
      </p:sp>
      <p:pic>
        <p:nvPicPr>
          <p:cNvPr id="7" name="Picture 2" descr="C:\Users\Админ\Desktop\ФЛЕШКА\в гостях у сказки\DSC01440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970401" y="365125"/>
            <a:ext cx="4289105" cy="32168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5" descr="F:\фото квн\DSCF0828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7077308" y="1394492"/>
            <a:ext cx="4694739" cy="35034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2" descr="H:\DSCF3579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2927358" y="3530310"/>
            <a:ext cx="4267200" cy="320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096000" y="396415"/>
            <a:ext cx="3901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  КВН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2449372"/>
      </p:ext>
    </p:extLst>
  </p:cSld>
  <p:clrMapOvr>
    <a:masterClrMapping/>
  </p:clrMapOvr>
  <p:transition advTm="1695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02466" y="0"/>
            <a:ext cx="12394466" cy="7317985"/>
          </a:xfrm>
        </p:spPr>
      </p:pic>
      <p:sp>
        <p:nvSpPr>
          <p:cNvPr id="3" name="TextBox 2"/>
          <p:cNvSpPr txBox="1"/>
          <p:nvPr/>
        </p:nvSpPr>
        <p:spPr>
          <a:xfrm>
            <a:off x="2511188" y="600501"/>
            <a:ext cx="78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Monotype Corsiva" panose="03010101010201010101" pitchFamily="66" charset="0"/>
              </a:rPr>
              <a:t> </a:t>
            </a:r>
          </a:p>
          <a:p>
            <a:r>
              <a:rPr lang="ru-RU" sz="3600" dirty="0" smtClean="0">
                <a:latin typeface="Monotype Corsiva" panose="03010101010201010101" pitchFamily="66" charset="0"/>
              </a:rPr>
              <a:t>                </a:t>
            </a:r>
            <a:endParaRPr lang="ru-RU" sz="3600" dirty="0">
              <a:latin typeface="Monotype Corsiva" panose="03010101010201010101" pitchFamily="66" charset="0"/>
            </a:endParaRPr>
          </a:p>
        </p:txBody>
      </p:sp>
      <p:pic>
        <p:nvPicPr>
          <p:cNvPr id="7" name="Picture 2" descr="F:\квн\DSC03734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265293" y="486201"/>
            <a:ext cx="4491790" cy="336884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C:\Users\Волна\Desktop\DSC07862.JPG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7268872" y="486201"/>
            <a:ext cx="4523874" cy="34169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6" descr="F:\квн\DSCF0817.JP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4149983" y="3635499"/>
            <a:ext cx="4316652" cy="32225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85334568"/>
      </p:ext>
    </p:extLst>
  </p:cSld>
  <p:clrMapOvr>
    <a:masterClrMapping/>
  </p:clrMapOvr>
  <p:transition advTm="2156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296633" cy="7274257"/>
          </a:xfrm>
        </p:spPr>
      </p:pic>
      <p:pic>
        <p:nvPicPr>
          <p:cNvPr id="5" name="Picture 2" descr="C:\Users\Волна\Desktop\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1792" y="3480619"/>
            <a:ext cx="3932900" cy="29496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3" descr="C:\Users\Волна\Desktop\DSCF07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9445" y="3432456"/>
            <a:ext cx="3937646" cy="29388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C:\Users\Волна\Desktop\DSCF07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90031" y="530942"/>
            <a:ext cx="3517066" cy="26252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187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85887"/>
            <a:ext cx="12296633" cy="7274257"/>
          </a:xfrm>
        </p:spPr>
      </p:pic>
      <p:pic>
        <p:nvPicPr>
          <p:cNvPr id="5123" name="Picture 3" descr="C:\Users\Волна\Desktop\10.04.19.Рома Н.Ю\DSC09541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rot="486560">
            <a:off x="7748201" y="268411"/>
            <a:ext cx="4019227" cy="301442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4" name="Picture 4" descr="C:\Users\Волна\Desktop\DSC09517.JPG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4561513" y="2076774"/>
            <a:ext cx="3451111" cy="258922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5" name="Picture 5" descr="C:\Users\Волна\Desktop\10.04.19.Рома Н.Ю\DSC09557.JPG"/>
          <p:cNvPicPr>
            <a:picLocks noChangeAspect="1" noChangeArrowheads="1"/>
          </p:cNvPicPr>
          <p:nvPr/>
        </p:nvPicPr>
        <p:blipFill>
          <a:blip r:embed="rId5" cstate="print">
            <a:lum bright="-10000" contrast="40000"/>
          </a:blip>
          <a:srcRect/>
          <a:stretch>
            <a:fillRect/>
          </a:stretch>
        </p:blipFill>
        <p:spPr bwMode="auto">
          <a:xfrm rot="504467">
            <a:off x="8104108" y="3667491"/>
            <a:ext cx="3895242" cy="2921431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6" name="Picture 6" descr="C:\Users\Волна\Desktop\10.04.19.Рома Н.Ю\DSC09546.JPG"/>
          <p:cNvPicPr>
            <a:picLocks noChangeAspect="1" noChangeArrowheads="1"/>
          </p:cNvPicPr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 rot="21043933">
            <a:off x="466582" y="314840"/>
            <a:ext cx="4162926" cy="3122195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127" name="Picture 7" descr="C:\Users\Волна\Desktop\10.04.19.Рома Н.Ю\DSC09533.JPG"/>
          <p:cNvPicPr>
            <a:picLocks noChangeAspect="1" noChangeArrowheads="1"/>
          </p:cNvPicPr>
          <p:nvPr/>
        </p:nvPicPr>
        <p:blipFill>
          <a:blip r:embed="rId7" cstate="print">
            <a:lum contrast="40000"/>
          </a:blip>
          <a:srcRect/>
          <a:stretch>
            <a:fillRect/>
          </a:stretch>
        </p:blipFill>
        <p:spPr bwMode="auto">
          <a:xfrm rot="20824014">
            <a:off x="1022888" y="3730897"/>
            <a:ext cx="3668612" cy="275146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870361" y="41846"/>
            <a:ext cx="4668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интеллектуальные игры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1114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4633" y="-61546"/>
            <a:ext cx="12296633" cy="7274257"/>
          </a:xfrm>
        </p:spPr>
      </p:pic>
      <p:sp>
        <p:nvSpPr>
          <p:cNvPr id="3" name="TextBox 2"/>
          <p:cNvSpPr txBox="1"/>
          <p:nvPr/>
        </p:nvSpPr>
        <p:spPr>
          <a:xfrm>
            <a:off x="2975212" y="2019869"/>
            <a:ext cx="436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975212" y="196909"/>
            <a:ext cx="7385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Изготовление листовок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«Сбережём планету вместе»</a:t>
            </a:r>
            <a:endParaRPr lang="ru-RU" sz="2400" b="1" dirty="0">
              <a:latin typeface="Monotype Corsiva" panose="03010101010201010101" pitchFamily="66" charset="0"/>
            </a:endParaRPr>
          </a:p>
        </p:txBody>
      </p:sp>
      <p:pic>
        <p:nvPicPr>
          <p:cNvPr id="7" name="Рисунок 6" descr="C:\Users\Волна\Desktop\DSC07854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457201" y="1690688"/>
            <a:ext cx="4920248" cy="42519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C:\Users\Волна\Desktop\DSC07827.JPG"/>
          <p:cNvPicPr/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400801" y="2453055"/>
            <a:ext cx="5075734" cy="41763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881814872"/>
      </p:ext>
    </p:extLst>
  </p:cSld>
  <p:clrMapOvr>
    <a:masterClrMapping/>
  </p:clrMapOvr>
  <p:transition advTm="2593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1"/>
            <a:ext cx="12296633" cy="7274257"/>
          </a:xfrm>
        </p:spPr>
      </p:pic>
      <p:sp>
        <p:nvSpPr>
          <p:cNvPr id="10" name="TextBox 9"/>
          <p:cNvSpPr txBox="1"/>
          <p:nvPr/>
        </p:nvSpPr>
        <p:spPr>
          <a:xfrm>
            <a:off x="2642835" y="292684"/>
            <a:ext cx="7674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Изготовление листовок «Сбережём планету вместе»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img27.jpg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551450" y="1508699"/>
            <a:ext cx="5406923" cy="4055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C:\Users\Волна\Desktop\DSC07828.JPG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>
            <a:off x="6480330" y="2391634"/>
            <a:ext cx="5200226" cy="38851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23006440"/>
      </p:ext>
    </p:extLst>
  </p:cSld>
  <p:clrMapOvr>
    <a:masterClrMapping/>
  </p:clrMapOvr>
  <p:transition advTm="1172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4633" y="-105508"/>
            <a:ext cx="12296633" cy="7274257"/>
          </a:xfrm>
        </p:spPr>
      </p:pic>
      <p:pic>
        <p:nvPicPr>
          <p:cNvPr id="10" name="Рисунок 9" descr="K:\все с рабочего стола\фотки\работа\DSCN0412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7892952" y="350619"/>
            <a:ext cx="2664296" cy="3240360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3" name="Рисунок 12" descr="http://school19lk.ucoz.ru/foto_novosti/paketu_net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3171065" y="3486884"/>
            <a:ext cx="2924935" cy="2917576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" name="Рисунок 13" descr="Год экологии сценарии для детей">
            <a:hlinkClick r:id="rId5"/>
          </p:cNvPr>
          <p:cNvPicPr/>
          <p:nvPr/>
        </p:nvPicPr>
        <p:blipFill>
          <a:blip r:embed="rId6" cstate="print">
            <a:lum contrast="30000"/>
          </a:blip>
          <a:srcRect r="49911"/>
          <a:stretch>
            <a:fillRect/>
          </a:stretch>
        </p:blipFill>
        <p:spPr bwMode="auto">
          <a:xfrm>
            <a:off x="7861718" y="3971896"/>
            <a:ext cx="3457346" cy="2580468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" name="Рисунок 14" descr="C:\Users\Волна\Desktop\листовка Чистое утро.jpg"/>
          <p:cNvPicPr/>
          <p:nvPr/>
        </p:nvPicPr>
        <p:blipFill>
          <a:blip r:embed="rId7" cstate="print">
            <a:lum contrast="30000"/>
          </a:blip>
          <a:srcRect/>
          <a:stretch>
            <a:fillRect/>
          </a:stretch>
        </p:blipFill>
        <p:spPr bwMode="auto">
          <a:xfrm>
            <a:off x="3151322" y="225282"/>
            <a:ext cx="2944678" cy="2930812"/>
          </a:xfrm>
          <a:prstGeom prst="rect">
            <a:avLst/>
          </a:prstGeom>
          <a:ln w="127000" cap="sq">
            <a:solidFill>
              <a:srgbClr val="FF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2171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850597" y="0"/>
            <a:ext cx="12753839" cy="7544724"/>
          </a:xfrm>
        </p:spPr>
      </p:pic>
      <p:sp>
        <p:nvSpPr>
          <p:cNvPr id="6" name="TextBox 5"/>
          <p:cNvSpPr txBox="1"/>
          <p:nvPr/>
        </p:nvSpPr>
        <p:spPr>
          <a:xfrm>
            <a:off x="5786651" y="3104444"/>
            <a:ext cx="2920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dirty="0">
              <a:cs typeface="Angsana New" panose="02020603050405020304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24834" y="4123488"/>
            <a:ext cx="22300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Monotype Corsiva" panose="03010101010201010101" pitchFamily="66" charset="0"/>
              </a:rPr>
              <a:t>             </a:t>
            </a:r>
          </a:p>
          <a:p>
            <a:r>
              <a:rPr lang="ru-RU" sz="2400" dirty="0" smtClean="0">
                <a:latin typeface="Monotype Corsiva" panose="03010101010201010101" pitchFamily="66" charset="0"/>
              </a:rPr>
              <a:t>             </a:t>
            </a:r>
            <a:endParaRPr lang="ru-RU" sz="2400" dirty="0">
              <a:latin typeface="Monotype Corsiva" panose="03010101010201010101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83218" y="316084"/>
            <a:ext cx="7266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Выставка экологических плакатов</a:t>
            </a:r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F:\газеты\DSCF34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1281" y="4498648"/>
            <a:ext cx="3600417" cy="2700313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icture 5" descr="F:\газеты\DSCF346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9220" y="1102363"/>
            <a:ext cx="3962400" cy="2971800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Picture 2" descr="F:\газеты\DSC0299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7737" y="4430895"/>
            <a:ext cx="3566770" cy="2675078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1" name="Picture 3" descr="F:\газеты\DSCF15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94056" y="1100379"/>
            <a:ext cx="3947331" cy="2946793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328674567"/>
      </p:ext>
    </p:extLst>
  </p:cSld>
  <p:clrMapOvr>
    <a:masterClrMapping/>
  </p:clrMapOvr>
  <p:transition advTm="2109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192000" cy="7171416"/>
          </a:xfrm>
        </p:spPr>
      </p:pic>
      <p:pic>
        <p:nvPicPr>
          <p:cNvPr id="7" name="Рисунок 6" descr="C:\Users\Волна\Desktop\DSC0791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21056036">
            <a:off x="650929" y="573437"/>
            <a:ext cx="3008684" cy="2614809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0" name="Рисунок 9" descr="C:\Users\Волна\Desktop\DSC07914.JPG"/>
          <p:cNvPicPr/>
          <p:nvPr/>
        </p:nvPicPr>
        <p:blipFill>
          <a:blip r:embed="rId4" cstate="print">
            <a:lum contrast="20000"/>
          </a:blip>
          <a:srcRect/>
          <a:stretch>
            <a:fillRect/>
          </a:stretch>
        </p:blipFill>
        <p:spPr bwMode="auto">
          <a:xfrm rot="656906">
            <a:off x="8531342" y="681925"/>
            <a:ext cx="3231872" cy="2492320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2" name="Рисунок 11" descr="C:\Users\Волна\Desktop\DSC07927.JPG"/>
          <p:cNvPicPr/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 rot="20886977">
            <a:off x="867903" y="3996602"/>
            <a:ext cx="3696247" cy="2507695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3" name="Рисунок 12" descr="C:\Users\Админ\Desktop\Самая оригинальная шляпа.JPG"/>
          <p:cNvPicPr/>
          <p:nvPr/>
        </p:nvPicPr>
        <p:blipFill>
          <a:blip r:embed="rId6" cstate="print">
            <a:lum contrast="20000"/>
          </a:blip>
          <a:srcRect/>
          <a:stretch>
            <a:fillRect/>
          </a:stretch>
        </p:blipFill>
        <p:spPr bwMode="auto">
          <a:xfrm rot="806583">
            <a:off x="7535030" y="3805031"/>
            <a:ext cx="3732236" cy="2655514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4" name="Рисунок 13" descr="C:\Users\Админ\Desktop\DSC05997.JPG"/>
          <p:cNvPicPr/>
          <p:nvPr/>
        </p:nvPicPr>
        <p:blipFill>
          <a:blip r:embed="rId7" cstate="print">
            <a:lum contrast="20000"/>
          </a:blip>
          <a:srcRect/>
          <a:stretch>
            <a:fillRect/>
          </a:stretch>
        </p:blipFill>
        <p:spPr bwMode="auto">
          <a:xfrm>
            <a:off x="4107052" y="1441342"/>
            <a:ext cx="3983064" cy="3006671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967316" y="126955"/>
            <a:ext cx="54274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Эко - мода «Модные штучки»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«Самая оригинальная шляпа»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3626752"/>
      </p:ext>
    </p:extLst>
  </p:cSld>
  <p:clrMapOvr>
    <a:masterClrMapping/>
  </p:clrMapOvr>
  <p:transition advTm="1215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64828" y="0"/>
            <a:ext cx="12296633" cy="7274257"/>
          </a:xfrm>
        </p:spPr>
      </p:pic>
      <p:pic>
        <p:nvPicPr>
          <p:cNvPr id="3075" name="Picture 3" descr="C:\Users\Волна\Desktop\Эко мода2019г\DSC09404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218359" y="3593804"/>
            <a:ext cx="4352261" cy="3264196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8766206" y="2923221"/>
            <a:ext cx="3214242" cy="3977201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3146156" y="618815"/>
            <a:ext cx="5648534" cy="3038784"/>
          </a:xfrm>
          <a:prstGeom prst="rect">
            <a:avLst/>
          </a:prstGeom>
          <a:ln w="127000" cap="sq">
            <a:solidFill>
              <a:srgbClr val="0070C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298252" y="4450156"/>
            <a:ext cx="27440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 - МОДА 2019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1344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296633" cy="7274257"/>
          </a:xfrm>
        </p:spPr>
      </p:pic>
      <p:pic>
        <p:nvPicPr>
          <p:cNvPr id="7" name="Рисунок 6" descr="C:\Users\Админ\Desktop\IMG_20171006_090022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rot="21003274">
            <a:off x="603706" y="486821"/>
            <a:ext cx="3220705" cy="204551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C:\Users\Админ\Desktop\IMG_20171006_085819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4255233" y="2168828"/>
            <a:ext cx="3881510" cy="24468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D:\фото телефон\IMG_20160922_082738.jpg"/>
          <p:cNvPicPr/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 rot="740920">
            <a:off x="8399937" y="4131903"/>
            <a:ext cx="3579976" cy="23707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Админ\Desktop\DSC03351.JPG"/>
          <p:cNvPicPr/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 rot="20924556">
            <a:off x="1103565" y="3884463"/>
            <a:ext cx="2983602" cy="270836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C:\Users\Админ\Desktop\DSC05135.JPG"/>
          <p:cNvPicPr/>
          <p:nvPr/>
        </p:nvPicPr>
        <p:blipFill>
          <a:blip r:embed="rId7" cstate="print">
            <a:lum contrast="30000"/>
          </a:blip>
          <a:srcRect/>
          <a:stretch>
            <a:fillRect/>
          </a:stretch>
        </p:blipFill>
        <p:spPr bwMode="auto">
          <a:xfrm rot="942320">
            <a:off x="8434812" y="712923"/>
            <a:ext cx="3530229" cy="21637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933936" y="297739"/>
            <a:ext cx="2765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поделок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6766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12296633" cy="7274257"/>
          </a:xfrm>
        </p:spPr>
      </p:pic>
      <p:sp>
        <p:nvSpPr>
          <p:cNvPr id="3" name="TextBox 2"/>
          <p:cNvSpPr txBox="1"/>
          <p:nvPr/>
        </p:nvSpPr>
        <p:spPr>
          <a:xfrm>
            <a:off x="4933936" y="297739"/>
            <a:ext cx="2765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поделок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C:\Users\Волна\Desktop\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35426" y="2310492"/>
            <a:ext cx="2801286" cy="37363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 descr="C:\Users\Волна\Desktop\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7190" y="1500809"/>
            <a:ext cx="3761894" cy="28204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 descr="C:\Users\Волна\Desktop\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73252" y="2138517"/>
            <a:ext cx="3797524" cy="28471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3296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61546"/>
            <a:ext cx="12296633" cy="7274257"/>
          </a:xfrm>
        </p:spPr>
      </p:pic>
      <p:pic>
        <p:nvPicPr>
          <p:cNvPr id="7" name="Рисунок 6" descr="C:\Users\Волна\Desktop\DSC07689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410347" y="1301858"/>
            <a:ext cx="4137836" cy="2955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154265" y="-1627322"/>
            <a:ext cx="943846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Экологическая акция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«Полиэтиленовым пакетам НЕТ!» </a:t>
            </a:r>
            <a:endParaRPr lang="ru-RU" sz="2400" dirty="0"/>
          </a:p>
        </p:txBody>
      </p:sp>
      <p:pic>
        <p:nvPicPr>
          <p:cNvPr id="13" name="Рисунок 12" descr="C:\Users\Волна\Desktop\DSC07696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7253207" y="1255363"/>
            <a:ext cx="4334742" cy="31883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Волна\Desktop\Палагина\Сценарии природоохранных акций\Эко-акция Сохраним мир вокруг нас\DSC07705.JPG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4556504" y="4014978"/>
            <a:ext cx="3790695" cy="28430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04860318"/>
      </p:ext>
    </p:extLst>
  </p:cSld>
  <p:clrMapOvr>
    <a:masterClrMapping/>
  </p:clrMapOvr>
  <p:transition advTm="6781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2317" y="0"/>
            <a:ext cx="12296633" cy="7274257"/>
          </a:xfrm>
        </p:spPr>
      </p:pic>
      <p:sp>
        <p:nvSpPr>
          <p:cNvPr id="12" name="Прямоугольник 11"/>
          <p:cNvSpPr/>
          <p:nvPr/>
        </p:nvSpPr>
        <p:spPr>
          <a:xfrm>
            <a:off x="3705726" y="3850104"/>
            <a:ext cx="7122695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Админ\Desktop\S1020220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8060611" y="715210"/>
            <a:ext cx="3826589" cy="28826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C:\Users\Волна\Desktop\DSC06562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3861142" y="3640002"/>
            <a:ext cx="3936808" cy="30585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292291" y="358283"/>
            <a:ext cx="3768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Природоохранные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акции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 descr="C:\Users\Админ\Desktop\DSC03241.JPG"/>
          <p:cNvPicPr/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146899" y="715210"/>
            <a:ext cx="4064616" cy="28240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04860318"/>
      </p:ext>
    </p:extLst>
  </p:cSld>
  <p:clrMapOvr>
    <a:masterClrMapping/>
  </p:clrMapOvr>
  <p:transition advTm="1906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64828" y="0"/>
            <a:ext cx="12296633" cy="7274257"/>
          </a:xfrm>
        </p:spPr>
      </p:pic>
      <p:pic>
        <p:nvPicPr>
          <p:cNvPr id="11" name="Picture 5" descr="F:\акции\DSC03228.JPG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8264441" y="324608"/>
            <a:ext cx="3642879" cy="27321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4" descr="F:\акции\DSC03257.JPG"/>
          <p:cNvPicPr>
            <a:picLocks noChangeAspect="1" noChangeArrowheads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284680" y="391341"/>
            <a:ext cx="3866938" cy="29002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4" descr="F:\акции\чясв.jpg"/>
          <p:cNvPicPr>
            <a:picLocks noChangeAspect="1" noChangeArrowheads="1"/>
          </p:cNvPicPr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6264959" y="3781082"/>
            <a:ext cx="3998963" cy="29992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4333937" y="1597656"/>
            <a:ext cx="40723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Акция: «Чистый патруль»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Акция: «Чистые берега»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 descr="C:\Users\Админ\Desktop\DSCF2252.JPG"/>
          <p:cNvPicPr/>
          <p:nvPr/>
        </p:nvPicPr>
        <p:blipFill>
          <a:blip r:embed="rId6" cstate="print">
            <a:lum contrast="30000"/>
          </a:blip>
          <a:srcRect/>
          <a:stretch>
            <a:fillRect/>
          </a:stretch>
        </p:blipFill>
        <p:spPr bwMode="auto">
          <a:xfrm>
            <a:off x="1494692" y="3781082"/>
            <a:ext cx="3420368" cy="30769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4031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64828" y="0"/>
            <a:ext cx="12296633" cy="7274257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lum bright="-10000"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33946" y="1015367"/>
            <a:ext cx="3878533" cy="2908900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495" y="1015367"/>
            <a:ext cx="3819079" cy="2849987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4" name="Рисунок 13" descr="C:\Users\Админ\Desktop\1 001.jpg"/>
          <p:cNvPicPr/>
          <p:nvPr/>
        </p:nvPicPr>
        <p:blipFill>
          <a:blip r:embed="rId5" cstate="print">
            <a:lum bright="-20000" contrast="30000"/>
          </a:blip>
          <a:srcRect/>
          <a:stretch>
            <a:fillRect/>
          </a:stretch>
        </p:blipFill>
        <p:spPr bwMode="auto">
          <a:xfrm>
            <a:off x="4321970" y="3865354"/>
            <a:ext cx="3881581" cy="3062864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4532034" y="207663"/>
            <a:ext cx="3868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Экологические праздники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23937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64828" y="0"/>
            <a:ext cx="12296633" cy="7274257"/>
          </a:xfrm>
        </p:spPr>
      </p:pic>
      <p:pic>
        <p:nvPicPr>
          <p:cNvPr id="5" name="Picture 2" descr="C:\Users\Волна\Desktop\ФОТОГРАФИИ\фото с фотоопарата\DSC08552.JPG"/>
          <p:cNvPicPr>
            <a:picLocks noChangeAspect="1" noChangeArrowheads="1"/>
          </p:cNvPicPr>
          <p:nvPr/>
        </p:nvPicPr>
        <p:blipFill>
          <a:blip r:embed="rId3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2860927" y="1130495"/>
            <a:ext cx="7594182" cy="5627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0070C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TextBox 2"/>
          <p:cNvSpPr txBox="1"/>
          <p:nvPr/>
        </p:nvSpPr>
        <p:spPr>
          <a:xfrm>
            <a:off x="1912185" y="214432"/>
            <a:ext cx="9975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экологического опыта в педагогическом сообществе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53312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4633" y="-70339"/>
            <a:ext cx="12296633" cy="7274257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8776" y="1690688"/>
            <a:ext cx="3555024" cy="3555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66292" y="2498703"/>
            <a:ext cx="47664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внимание,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до новых встреч!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4040710"/>
      </p:ext>
    </p:extLst>
  </p:cSld>
  <p:clrMapOvr>
    <a:masterClrMapping/>
  </p:clrMapOvr>
  <p:transition advTm="5141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150</Words>
  <Application>Microsoft Office PowerPoint</Application>
  <PresentationFormat>Произвольный</PresentationFormat>
  <Paragraphs>55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Админ</cp:lastModifiedBy>
  <cp:revision>159</cp:revision>
  <dcterms:created xsi:type="dcterms:W3CDTF">2017-08-24T14:51:30Z</dcterms:created>
  <dcterms:modified xsi:type="dcterms:W3CDTF">2019-04-24T17:53:01Z</dcterms:modified>
</cp:coreProperties>
</file>